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1" r:id="rId6"/>
    <p:sldId id="262" r:id="rId7"/>
    <p:sldId id="265" r:id="rId8"/>
    <p:sldId id="266" r:id="rId9"/>
    <p:sldId id="264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33D1-C74B-4BBB-8AC3-59F431F3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856729-3604-4189-AFF3-17D15D34D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DC07E-B856-47BD-BB44-D9DD6A7E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11283-AF32-4885-88E8-70DD498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59BB1-9EAD-45D5-914E-461A8FF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82D88-3EF2-4CFE-9826-E72F2CCF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3" y="99000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478467-D6A4-4888-A0F6-0A50FFB2808C}"/>
              </a:ext>
            </a:extLst>
          </p:cNvPr>
          <p:cNvSpPr/>
          <p:nvPr userDrawn="1"/>
        </p:nvSpPr>
        <p:spPr>
          <a:xfrm>
            <a:off x="0" y="1629000"/>
            <a:ext cx="12192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44F0124-1ECE-4873-A64F-812509AA9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3525"/>
            <a:ext cx="10515600" cy="946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B0D3B3E7-EABF-485E-8742-9F2C0C4A2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29000"/>
            <a:ext cx="10507883" cy="247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1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A864DD-A6A2-488E-AEC9-E130A0877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184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0102E0D-A8AA-4919-9585-229E13A5A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7581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219D3523-1704-4342-A2B5-D66428D14B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726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D91506BE-0FFA-4607-90D4-6D03627ED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482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B89AA82-F314-4295-9A64-81D213CB6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810" y="3420000"/>
            <a:ext cx="2383937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D8A02E8-835A-46E4-9F38-D291E959D5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6799" y="-1184"/>
            <a:ext cx="2437200" cy="342118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5E1C26CE-3015-419F-A1B2-C6418810C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1563" y="-1184"/>
            <a:ext cx="2383937" cy="3421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75554382-6477-4F19-BE5F-0C31DA74FA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34201" y="1368000"/>
            <a:ext cx="2719750" cy="5499000"/>
          </a:xfrm>
          <a:solidFill>
            <a:schemeClr val="accent3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B7DFE74F-975C-4326-A296-61771DE33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1975" y="1368000"/>
            <a:ext cx="2496001" cy="5499000"/>
          </a:xfr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AD65C0D0-19AD-4919-96F6-EDBB60902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750" y="1368000"/>
            <a:ext cx="2496001" cy="549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63B9765-5C31-43C0-9B7A-4B99F96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5" y="369787"/>
            <a:ext cx="337746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E58AB27-3D93-4838-8490-C911CBAEC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49" y="2219225"/>
            <a:ext cx="3378138" cy="4268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84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06609-4BCE-4D59-B2A9-230BC2B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571C5-8602-463B-8680-623D16ED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2F123-7A08-49C3-A426-F4002BC9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6548AF-70F0-42A9-A1DF-9A95BEEA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BD1C4-B9C6-46A9-90B5-598F16E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36D94-7FEA-4015-BC2B-E10C13A1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F5709-E365-4C49-89DF-EA48DD19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9F4F5-68B1-4A87-877A-A9DFACFC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E8CC67-2B6F-4448-B696-3389AD14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337E4-4E5D-4AC1-AD01-51F96FD2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DEF70-79E6-4759-A9EA-F33CFFC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4C6935-EF6E-4A5C-AD40-C7441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E2859-9593-42B3-8349-3A234C4D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20ED3-0A98-4FEB-9636-FB19C0C7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12881-D545-421F-8B24-2E7EAD65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F368-3F5E-4C5C-9200-24B50A0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449-8FE1-45AE-829A-348D78B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7A66FC-7C8C-4EA8-9D12-AEFD7E8DC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D37BEE-7D50-4651-9497-BEC43806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35387-80DD-4418-A2C5-FBA82D4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4DC9C-F6D1-4C23-B670-0398A2FE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8AF36-33FC-4DF0-B9AB-AEF92A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F7EED-CBDD-4B49-8F6F-E6E9C774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E7433-045C-4C11-890C-3DA237B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38F0E-1E20-4AA7-AF8D-DD76FE43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9DE47-355D-46B3-9A72-0504E290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5E20F-5751-4510-8740-D98DFFE2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51E6E-FF78-489E-AC92-44C20F3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3A9CD-807B-48BD-A3A8-9F51A560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016DC-A905-4AE2-9DF2-2DABEB7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75A0E-ACE0-4BA2-8154-C12266E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C864B-F443-421B-AEC7-BA76B4D3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39EB0-A5B5-409B-8584-73543E0FA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EB4F60-0124-4814-BAA1-8F9C15E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A57C2-7481-4DCA-B086-113A65F3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2EEB6-73CF-4D41-BAD8-6D57F16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1C29A-81B3-40B0-A485-7118184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724F4-FBAD-4256-8B73-16279537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D945A9-E50A-4791-8760-5193F93C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248FE9-BA59-4237-90BA-8D74EA2C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320A18-79A1-48AA-A4C2-88207D2D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77AE1B-B5DF-4E3E-B8E6-0077BD9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9BA3CC-F197-4161-834C-B536C24B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872781-E586-41FE-ADEF-D38041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E0000-9B98-4220-B402-5FB6C77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2CC871-B503-4C55-BB25-CB4E910D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1B1434-72FD-46BA-A132-E02E965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691C1E-E3CD-4959-B6B1-43D3087D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BF6623-A7C3-4C0F-9BE9-BFDCED5BFA34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4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77A791A9-2FCA-4BDE-B4A4-54B5BF46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1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4DCF512-3C1F-4F33-85B4-B0060EF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5" y="609952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826E9E20-A1E4-49C0-95F0-1E8CFBBA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00" y="2324452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90B3FF-38BD-4067-99A1-5E1BDEABD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761D9-DFCA-4341-B781-93F9D87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00" y="365125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3D52795-D7A3-40A9-9D88-8E23CBE1B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2079625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9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free-slides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FCBEF-858B-4CFC-8964-402E0D8F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EB109-D732-43A7-99B3-758B94C4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6F20B-C90C-46E3-88D4-6160AFD90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AAB6-34A4-4FF6-98E0-84D88E8BBF02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56E89-11B1-40CB-8682-45D56948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A8F6E-1D48-4B5A-810B-1E3EE55D7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E4436F-1428-4D64-AE70-6E417D4AA9D7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CBBD03-6940-477C-A59D-B80928FB6277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9"/>
              <a:extLst>
                <a:ext uri="{FF2B5EF4-FFF2-40B4-BE49-F238E27FC236}">
                  <a16:creationId xmlns:a16="http://schemas.microsoft.com/office/drawing/2014/main" id="{E8A81560-743A-4D42-A425-675094DC83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4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3" r:id="rId9"/>
    <p:sldLayoutId id="2147483664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7AB74A3-871A-4914-BC3D-0FF16B74D98D}"/>
              </a:ext>
            </a:extLst>
          </p:cNvPr>
          <p:cNvSpPr/>
          <p:nvPr/>
        </p:nvSpPr>
        <p:spPr>
          <a:xfrm>
            <a:off x="-110732" y="3570080"/>
            <a:ext cx="12302732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BB5DBA49-6D1C-4F96-9F12-6661F1FE39AD}"/>
              </a:ext>
            </a:extLst>
          </p:cNvPr>
          <p:cNvSpPr/>
          <p:nvPr/>
        </p:nvSpPr>
        <p:spPr>
          <a:xfrm>
            <a:off x="8441051" y="4334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EE35DBC1-7BE3-4E6A-8917-7885B040DDC5}"/>
              </a:ext>
            </a:extLst>
          </p:cNvPr>
          <p:cNvSpPr/>
          <p:nvPr/>
        </p:nvSpPr>
        <p:spPr>
          <a:xfrm>
            <a:off x="9876000" y="122604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FC49FCCF-1E77-44D4-BF59-19841F5DAE0F}"/>
              </a:ext>
            </a:extLst>
          </p:cNvPr>
          <p:cNvSpPr/>
          <p:nvPr/>
        </p:nvSpPr>
        <p:spPr>
          <a:xfrm>
            <a:off x="7006102" y="12209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0EAD896D-D876-4A21-A878-3B92F2BF4624}"/>
              </a:ext>
            </a:extLst>
          </p:cNvPr>
          <p:cNvSpPr/>
          <p:nvPr/>
        </p:nvSpPr>
        <p:spPr>
          <a:xfrm>
            <a:off x="9891098" y="280508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4FFE612E-18C1-43BB-974B-721BC4EEFFED}"/>
              </a:ext>
            </a:extLst>
          </p:cNvPr>
          <p:cNvSpPr/>
          <p:nvPr/>
        </p:nvSpPr>
        <p:spPr>
          <a:xfrm>
            <a:off x="7006102" y="279417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3AC60871-E340-4568-82E5-EC3745C7B23A}"/>
              </a:ext>
            </a:extLst>
          </p:cNvPr>
          <p:cNvSpPr/>
          <p:nvPr/>
        </p:nvSpPr>
        <p:spPr>
          <a:xfrm>
            <a:off x="8441051" y="359156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2C56C12B-9C67-4370-83AD-46C2CE71EE06}"/>
              </a:ext>
            </a:extLst>
          </p:cNvPr>
          <p:cNvSpPr/>
          <p:nvPr/>
        </p:nvSpPr>
        <p:spPr>
          <a:xfrm>
            <a:off x="8441051" y="2018600"/>
            <a:ext cx="1774800" cy="1530000"/>
          </a:xfrm>
          <a:prstGeom prst="hexagon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DB4461-1ABA-4C1F-9139-AA5A014CCF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502" y="3051560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D8372B2-90CA-40E9-9CF4-E32F12111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778" y="3014680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9404E6E-EC31-4782-8927-C012AD731F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807" y="1438880"/>
            <a:ext cx="1080000" cy="108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DC03B48-54B0-44CE-B6F0-51565796A6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000" y="652149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01CFB18-81C1-4724-9700-6121A20CA7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000" y="2220905"/>
            <a:ext cx="1080000" cy="1080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8BCD2B-98D9-421F-8D43-FF8D8AB0E8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000" y="3784170"/>
            <a:ext cx="1080000" cy="1080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219B2F-6B98-4702-8AB0-7925CCA733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058" y="1445240"/>
            <a:ext cx="1080000" cy="108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B4658FD-F388-4A3D-9DA0-4F5F36B6B72A}"/>
              </a:ext>
            </a:extLst>
          </p:cNvPr>
          <p:cNvSpPr txBox="1"/>
          <p:nvPr/>
        </p:nvSpPr>
        <p:spPr>
          <a:xfrm>
            <a:off x="281771" y="3933146"/>
            <a:ext cx="5423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tx2"/>
                </a:solidFill>
              </a:rPr>
              <a:t>Hobby</a:t>
            </a:r>
            <a:endParaRPr lang="ru-RU" sz="1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ru-RU" sz="5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-28040" y="234000"/>
            <a:ext cx="12302732" cy="2596320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E61EA51-C3AB-4990-B662-D29ABDC08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2AC2ED6-411D-4247-984A-BB6F018988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0F8C63-95FC-4866-B9A6-D4C4FE5663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239978-DFC0-4BE0-92CE-DDF09648B8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1E9E88D-7FA7-43F7-B529-C5DEDB4C31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B9BDE4D-E6E6-4C10-9026-97EE2488B5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CFB0E6-48E9-416E-9048-5C8F50AEED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3FE98B5-9140-49C0-887A-6D94B92458F0}"/>
              </a:ext>
            </a:extLst>
          </p:cNvPr>
          <p:cNvSpPr/>
          <p:nvPr/>
        </p:nvSpPr>
        <p:spPr>
          <a:xfrm>
            <a:off x="574408" y="65499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5400" b="1" dirty="0">
                <a:solidFill>
                  <a:schemeClr val="tx2"/>
                </a:solidFill>
                <a:latin typeface="+mj-lt"/>
              </a:rPr>
              <a:t>Lorem Ipsum </a:t>
            </a:r>
          </a:p>
          <a:p>
            <a:r>
              <a:rPr lang="da-DK" sz="5400" b="1" dirty="0">
                <a:solidFill>
                  <a:schemeClr val="tx2"/>
                </a:solidFill>
                <a:latin typeface="+mj-lt"/>
              </a:rPr>
              <a:t>Dolor Sit Amet</a:t>
            </a:r>
            <a:endParaRPr lang="ru-RU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B298E4-31BA-49C4-8BE2-1C66C58FB0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3D26BDC-AE33-496A-BBF6-704BB8C3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</a:rPr>
              <a:t>Lorem Ipsum </a:t>
            </a:r>
            <a:br>
              <a:rPr lang="da-DK" b="1" dirty="0">
                <a:solidFill>
                  <a:schemeClr val="tx2"/>
                </a:solidFill>
              </a:rPr>
            </a:br>
            <a:r>
              <a:rPr lang="da-DK" b="1" dirty="0">
                <a:solidFill>
                  <a:schemeClr val="tx2"/>
                </a:solidFill>
              </a:rPr>
              <a:t>Dolor Sit Amet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7E078C-FBA9-4D34-9F40-5DD4AC0D1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673891-6830-4B61-B70A-CDD3E406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62831-0F9A-4CC1-83BC-DB213104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9000"/>
            <a:ext cx="10515600" cy="358337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9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9702F1-6E80-43FE-8EB7-CB20DD9317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25542A3-8956-4742-8236-8F124FB4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</a:rPr>
              <a:t>Lorem Ipsum </a:t>
            </a:r>
            <a:br>
              <a:rPr lang="da-DK" b="1" dirty="0">
                <a:solidFill>
                  <a:schemeClr val="tx2"/>
                </a:solidFill>
              </a:rPr>
            </a:br>
            <a:r>
              <a:rPr lang="da-DK" b="1" dirty="0">
                <a:solidFill>
                  <a:schemeClr val="tx2"/>
                </a:solidFill>
              </a:rPr>
              <a:t>Dolor Sit Amet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011F05-BC9E-4056-BEF0-67121D298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6000" y="1966812"/>
            <a:ext cx="4725988" cy="45260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endParaRPr lang="ru-RU" sz="2000" dirty="0"/>
          </a:p>
          <a:p>
            <a:r>
              <a:rPr lang="en-US" sz="2000" dirty="0"/>
              <a:t>Ut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exercitation </a:t>
            </a:r>
            <a:r>
              <a:rPr lang="en-US" sz="2000" dirty="0" err="1"/>
              <a:t>ullamco</a:t>
            </a:r>
            <a:r>
              <a:rPr lang="en-US" sz="2000" dirty="0"/>
              <a:t> </a:t>
            </a:r>
            <a:r>
              <a:rPr lang="en-US" sz="2000" dirty="0" err="1"/>
              <a:t>laboris</a:t>
            </a:r>
            <a:r>
              <a:rPr lang="en-US" sz="2000" dirty="0"/>
              <a:t> nisi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</a:t>
            </a:r>
          </a:p>
          <a:p>
            <a:r>
              <a:rPr lang="en-US" sz="2000" dirty="0"/>
              <a:t>Duis </a:t>
            </a:r>
            <a:r>
              <a:rPr lang="en-US" sz="2000" dirty="0" err="1"/>
              <a:t>aute</a:t>
            </a:r>
            <a:r>
              <a:rPr lang="en-US" sz="2000" dirty="0"/>
              <a:t> </a:t>
            </a:r>
            <a:r>
              <a:rPr lang="en-US" sz="2000" dirty="0" err="1"/>
              <a:t>irure</a:t>
            </a:r>
            <a:r>
              <a:rPr lang="en-US" sz="2000" dirty="0"/>
              <a:t> dolor in </a:t>
            </a:r>
            <a:r>
              <a:rPr lang="en-US" sz="2000" dirty="0" err="1"/>
              <a:t>reprehenderit</a:t>
            </a:r>
            <a:r>
              <a:rPr lang="en-US" sz="2000" dirty="0"/>
              <a:t> in </a:t>
            </a:r>
            <a:r>
              <a:rPr lang="en-US" sz="2000" dirty="0" err="1"/>
              <a:t>voluptate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cillum</a:t>
            </a:r>
            <a:r>
              <a:rPr lang="en-US" sz="2000" dirty="0"/>
              <a:t> dolore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fugiat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pariatur</a:t>
            </a:r>
            <a:r>
              <a:rPr lang="en-US" sz="2000" dirty="0"/>
              <a:t>. </a:t>
            </a:r>
            <a:endParaRPr lang="ru-RU" sz="2000" dirty="0"/>
          </a:p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endParaRPr lang="ru-RU" sz="2000" dirty="0"/>
          </a:p>
          <a:p>
            <a:r>
              <a:rPr lang="en-US" sz="2000" dirty="0"/>
              <a:t>Ut </a:t>
            </a:r>
            <a:r>
              <a:rPr lang="en-US" sz="2000" dirty="0" err="1"/>
              <a:t>enim</a:t>
            </a:r>
            <a:r>
              <a:rPr lang="en-US" sz="2000" dirty="0"/>
              <a:t> ad minim </a:t>
            </a:r>
            <a:r>
              <a:rPr lang="en-US" sz="2000" dirty="0" err="1"/>
              <a:t>veniam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nostrud</a:t>
            </a:r>
            <a:r>
              <a:rPr lang="en-US" sz="2000" dirty="0"/>
              <a:t> exercitation </a:t>
            </a:r>
            <a:r>
              <a:rPr lang="en-US" sz="2000" dirty="0" err="1"/>
              <a:t>ullamco</a:t>
            </a:r>
            <a:r>
              <a:rPr lang="en-US" sz="2000" dirty="0"/>
              <a:t> </a:t>
            </a:r>
            <a:r>
              <a:rPr lang="en-US" sz="2000" dirty="0" err="1"/>
              <a:t>laboris</a:t>
            </a:r>
            <a:r>
              <a:rPr lang="en-US" sz="2000" dirty="0"/>
              <a:t> nisi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aliquip</a:t>
            </a:r>
            <a:r>
              <a:rPr lang="en-US" sz="2000" dirty="0"/>
              <a:t> ex </a:t>
            </a:r>
            <a:r>
              <a:rPr lang="en-US" sz="2000" dirty="0" err="1"/>
              <a:t>ea</a:t>
            </a:r>
            <a:r>
              <a:rPr lang="en-US" sz="2000" dirty="0"/>
              <a:t>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. </a:t>
            </a:r>
          </a:p>
          <a:p>
            <a:r>
              <a:rPr lang="en-US" sz="2000" dirty="0"/>
              <a:t>Duis </a:t>
            </a:r>
            <a:r>
              <a:rPr lang="en-US" sz="2000" dirty="0" err="1"/>
              <a:t>aute</a:t>
            </a:r>
            <a:r>
              <a:rPr lang="en-US" sz="2000" dirty="0"/>
              <a:t> </a:t>
            </a:r>
            <a:r>
              <a:rPr lang="en-US" sz="2000" dirty="0" err="1"/>
              <a:t>irure</a:t>
            </a:r>
            <a:r>
              <a:rPr lang="en-US" sz="2000" dirty="0"/>
              <a:t> dolor in </a:t>
            </a:r>
            <a:r>
              <a:rPr lang="en-US" sz="2000" dirty="0" err="1"/>
              <a:t>reprehenderit</a:t>
            </a:r>
            <a:r>
              <a:rPr lang="en-US" sz="2000" dirty="0"/>
              <a:t> in </a:t>
            </a:r>
            <a:r>
              <a:rPr lang="en-US" sz="2000" dirty="0" err="1"/>
              <a:t>voluptate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cillum</a:t>
            </a:r>
            <a:r>
              <a:rPr lang="en-US" sz="2000" dirty="0"/>
              <a:t> dolore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fugiat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pariatur</a:t>
            </a:r>
            <a:r>
              <a:rPr lang="en-US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12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19A61C2-D40C-47FB-AC39-9A638B6A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3C68B0-D4F4-489A-AD70-FF10615DA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345292C-8248-4310-8CA1-EC6F6F4CC800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EE7874-B63D-4728-B95C-D31C98BE844F}"/>
              </a:ext>
            </a:extLst>
          </p:cNvPr>
          <p:cNvSpPr/>
          <p:nvPr/>
        </p:nvSpPr>
        <p:spPr>
          <a:xfrm>
            <a:off x="1367847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B2F20-8401-4577-B5F4-91A5094145FD}"/>
              </a:ext>
            </a:extLst>
          </p:cNvPr>
          <p:cNvSpPr txBox="1"/>
          <p:nvPr/>
        </p:nvSpPr>
        <p:spPr>
          <a:xfrm>
            <a:off x="609359" y="29790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01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07868D82-5CB9-4076-AC2B-8D2F96C455F4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CDA5DB-56AD-4853-9517-F47718538C26}"/>
              </a:ext>
            </a:extLst>
          </p:cNvPr>
          <p:cNvSpPr/>
          <p:nvPr/>
        </p:nvSpPr>
        <p:spPr>
          <a:xfrm>
            <a:off x="1358388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CA7E4-528A-44BE-AAB2-4470A9D35E01}"/>
              </a:ext>
            </a:extLst>
          </p:cNvPr>
          <p:cNvSpPr txBox="1"/>
          <p:nvPr/>
        </p:nvSpPr>
        <p:spPr>
          <a:xfrm>
            <a:off x="599900" y="427881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02</a:t>
            </a:r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7E093C0-81A7-49DD-A099-F6C0FDB1F976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758FF1-764E-4CB8-A563-78B462939E0B}"/>
              </a:ext>
            </a:extLst>
          </p:cNvPr>
          <p:cNvSpPr/>
          <p:nvPr/>
        </p:nvSpPr>
        <p:spPr>
          <a:xfrm>
            <a:off x="1361541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9A2C9D-24BE-4E90-884B-8A1DB1577D19}"/>
              </a:ext>
            </a:extLst>
          </p:cNvPr>
          <p:cNvSpPr txBox="1"/>
          <p:nvPr/>
        </p:nvSpPr>
        <p:spPr>
          <a:xfrm>
            <a:off x="603053" y="55392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03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AF7AFF3-0FA7-4B5A-AF7F-A21529B92B00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41BFA34-08DC-4E20-BD90-F5D766DC7DC7}"/>
              </a:ext>
            </a:extLst>
          </p:cNvPr>
          <p:cNvSpPr/>
          <p:nvPr/>
        </p:nvSpPr>
        <p:spPr>
          <a:xfrm>
            <a:off x="7323561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DA62CD-EB88-475D-9DBC-FE64D7E16296}"/>
              </a:ext>
            </a:extLst>
          </p:cNvPr>
          <p:cNvSpPr txBox="1"/>
          <p:nvPr/>
        </p:nvSpPr>
        <p:spPr>
          <a:xfrm>
            <a:off x="6565073" y="29790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04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C27CDCDF-D3AC-4412-A337-1E37A5FC28D0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94F690B-9817-4A04-AFCB-6E148315EF97}"/>
              </a:ext>
            </a:extLst>
          </p:cNvPr>
          <p:cNvSpPr/>
          <p:nvPr/>
        </p:nvSpPr>
        <p:spPr>
          <a:xfrm>
            <a:off x="7314102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92BE3-4156-440A-9423-85280757B6F2}"/>
              </a:ext>
            </a:extLst>
          </p:cNvPr>
          <p:cNvSpPr txBox="1"/>
          <p:nvPr/>
        </p:nvSpPr>
        <p:spPr>
          <a:xfrm>
            <a:off x="6555614" y="427881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05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0694DA14-D020-4B92-85CA-839C3F59CF3A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F80924-065E-43D4-B7E8-28F6BE497A09}"/>
              </a:ext>
            </a:extLst>
          </p:cNvPr>
          <p:cNvSpPr/>
          <p:nvPr/>
        </p:nvSpPr>
        <p:spPr>
          <a:xfrm>
            <a:off x="7317255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DDAA8-A36A-4414-8FA1-C29609D45AEB}"/>
              </a:ext>
            </a:extLst>
          </p:cNvPr>
          <p:cNvSpPr txBox="1"/>
          <p:nvPr/>
        </p:nvSpPr>
        <p:spPr>
          <a:xfrm>
            <a:off x="6558767" y="553920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5900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19A61C2-D40C-47FB-AC39-9A638B6A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3C68B0-D4F4-489A-AD70-FF10615DA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345292C-8248-4310-8CA1-EC6F6F4CC800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EE7874-B63D-4728-B95C-D31C98BE844F}"/>
              </a:ext>
            </a:extLst>
          </p:cNvPr>
          <p:cNvSpPr/>
          <p:nvPr/>
        </p:nvSpPr>
        <p:spPr>
          <a:xfrm>
            <a:off x="1367847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07868D82-5CB9-4076-AC2B-8D2F96C455F4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CDA5DB-56AD-4853-9517-F47718538C26}"/>
              </a:ext>
            </a:extLst>
          </p:cNvPr>
          <p:cNvSpPr/>
          <p:nvPr/>
        </p:nvSpPr>
        <p:spPr>
          <a:xfrm>
            <a:off x="1358388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87E093C0-81A7-49DD-A099-F6C0FDB1F976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758FF1-764E-4CB8-A563-78B462939E0B}"/>
              </a:ext>
            </a:extLst>
          </p:cNvPr>
          <p:cNvSpPr/>
          <p:nvPr/>
        </p:nvSpPr>
        <p:spPr>
          <a:xfrm>
            <a:off x="1361541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AF7AFF3-0FA7-4B5A-AF7F-A21529B92B00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41BFA34-08DC-4E20-BD90-F5D766DC7DC7}"/>
              </a:ext>
            </a:extLst>
          </p:cNvPr>
          <p:cNvSpPr/>
          <p:nvPr/>
        </p:nvSpPr>
        <p:spPr>
          <a:xfrm>
            <a:off x="7323561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C27CDCDF-D3AC-4412-A337-1E37A5FC28D0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94F690B-9817-4A04-AFCB-6E148315EF97}"/>
              </a:ext>
            </a:extLst>
          </p:cNvPr>
          <p:cNvSpPr/>
          <p:nvPr/>
        </p:nvSpPr>
        <p:spPr>
          <a:xfrm>
            <a:off x="7314102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0694DA14-D020-4B92-85CA-839C3F59CF3A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F80924-065E-43D4-B7E8-28F6BE497A09}"/>
              </a:ext>
            </a:extLst>
          </p:cNvPr>
          <p:cNvSpPr/>
          <p:nvPr/>
        </p:nvSpPr>
        <p:spPr>
          <a:xfrm>
            <a:off x="7317255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794208-0423-4701-ADAF-6AE058567673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EA34AB5-7014-467A-836D-9B8C0ED99C69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1352FDB-E79A-479D-A26C-1FAAD5E7BAE5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F44DF30-940D-4C12-938C-FD2A7B977499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638F4F5-4BE6-473E-968C-63FCA8BE77BD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F0B004-8C7F-48A8-B1C5-E64A0FD6045C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B5EE4-A145-4373-AF58-C1EAD0701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FD72CBB-3C68-4893-A249-B19620745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31DCB8-D156-4BF0-BB32-717311F74E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9F4B042-A0DB-4839-BCB8-D10C1695F4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6574C7-CB2E-464A-A8A9-FE31CA8FB3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DC160F-150F-41D4-91D4-F57D69CFC9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B46CCA-DBB1-4D04-9F69-B6619CAFBB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000" y="1368000"/>
            <a:ext cx="2719750" cy="5499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B40A3A-7A3F-4E7A-A144-A0474607BB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solidFill>
            <a:schemeClr val="accent1">
              <a:alpha val="85000"/>
            </a:schemeClr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BD3063-1410-4213-A20D-B2980861CA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DE214A-6302-44BD-B149-006E9A75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4" y="369787"/>
            <a:ext cx="4723885" cy="1325563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tx2"/>
                </a:solidFill>
              </a:rPr>
              <a:t>Lorem Ipsum </a:t>
            </a:r>
            <a:br>
              <a:rPr lang="da-DK" b="1" dirty="0">
                <a:solidFill>
                  <a:schemeClr val="tx2"/>
                </a:solidFill>
              </a:rPr>
            </a:br>
            <a:r>
              <a:rPr lang="da-DK" b="1" dirty="0">
                <a:solidFill>
                  <a:schemeClr val="tx2"/>
                </a:solidFill>
              </a:rPr>
              <a:t>Dolor Sit Amet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6CD816C-BB18-4D93-BA65-9D36D4A4E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49" y="2219225"/>
            <a:ext cx="3378138" cy="2649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AB2B9943-5C24-45DD-8D59-A8DBD80914C4}"/>
              </a:ext>
            </a:extLst>
          </p:cNvPr>
          <p:cNvSpPr txBox="1">
            <a:spLocks/>
          </p:cNvSpPr>
          <p:nvPr/>
        </p:nvSpPr>
        <p:spPr>
          <a:xfrm>
            <a:off x="322169" y="5387966"/>
            <a:ext cx="3378138" cy="72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Lorem ipsum dolor sit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amet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consectetur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adipiscing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elit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507249" y="1538641"/>
            <a:ext cx="7177502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96F0E-7B38-441F-93C6-15386BEBB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1000" y="5008430"/>
            <a:ext cx="630000" cy="63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EC9939-C873-475F-8A8C-A0B2671F1F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1000" y="5004359"/>
            <a:ext cx="630000" cy="63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19B722-D47F-4A44-8AB8-779A46413B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1000" y="5004359"/>
            <a:ext cx="630000" cy="63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0BFE47-DA48-4155-B32F-5F5A3DF97E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1000" y="5004359"/>
            <a:ext cx="630000" cy="630000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2608499" y="2979000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Lorem ipsum dolor sit </a:t>
            </a:r>
            <a:r>
              <a:rPr lang="en-US" sz="1600" dirty="0" err="1">
                <a:solidFill>
                  <a:schemeClr val="tx2"/>
                </a:solidFill>
              </a:rPr>
              <a:t>amet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consectetur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adipiscing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elit</a:t>
            </a:r>
            <a:r>
              <a:rPr lang="en-US" sz="1600" dirty="0">
                <a:solidFill>
                  <a:schemeClr val="tx2"/>
                </a:solidFill>
              </a:rPr>
              <a:t>, sed do </a:t>
            </a:r>
            <a:r>
              <a:rPr lang="en-US" sz="1600" dirty="0" err="1">
                <a:solidFill>
                  <a:schemeClr val="tx2"/>
                </a:solidFill>
              </a:rPr>
              <a:t>eiusmod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tempor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incididunt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labore</a:t>
            </a:r>
            <a:r>
              <a:rPr lang="en-US" sz="1600" dirty="0">
                <a:solidFill>
                  <a:schemeClr val="tx2"/>
                </a:solidFill>
              </a:rPr>
              <a:t> et dolore magna </a:t>
            </a:r>
            <a:r>
              <a:rPr lang="en-US" sz="1600" dirty="0" err="1">
                <a:solidFill>
                  <a:schemeClr val="tx2"/>
                </a:solidFill>
              </a:rPr>
              <a:t>aliqua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Ut </a:t>
            </a:r>
            <a:r>
              <a:rPr lang="en-US" sz="1600" dirty="0" err="1">
                <a:solidFill>
                  <a:schemeClr val="tx2"/>
                </a:solidFill>
              </a:rPr>
              <a:t>enim</a:t>
            </a:r>
            <a:r>
              <a:rPr lang="en-US" sz="1600" dirty="0">
                <a:solidFill>
                  <a:schemeClr val="tx2"/>
                </a:solidFill>
              </a:rPr>
              <a:t> ad minim </a:t>
            </a:r>
            <a:r>
              <a:rPr lang="en-US" sz="1600" dirty="0" err="1">
                <a:solidFill>
                  <a:schemeClr val="tx2"/>
                </a:solidFill>
              </a:rPr>
              <a:t>veniam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quis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nostrud</a:t>
            </a:r>
            <a:r>
              <a:rPr lang="en-US" sz="1600" dirty="0">
                <a:solidFill>
                  <a:schemeClr val="tx2"/>
                </a:solidFill>
              </a:rPr>
              <a:t> exercitation </a:t>
            </a:r>
            <a:r>
              <a:rPr lang="en-US" sz="1600" dirty="0" err="1">
                <a:solidFill>
                  <a:schemeClr val="tx2"/>
                </a:solidFill>
              </a:rPr>
              <a:t>ullamco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laboris</a:t>
            </a:r>
            <a:r>
              <a:rPr lang="en-US" sz="1600" dirty="0">
                <a:solidFill>
                  <a:schemeClr val="tx2"/>
                </a:solidFill>
              </a:rPr>
              <a:t> nisi </a:t>
            </a:r>
            <a:r>
              <a:rPr lang="en-US" sz="1600" dirty="0" err="1">
                <a:solidFill>
                  <a:schemeClr val="tx2"/>
                </a:solidFill>
              </a:rPr>
              <a:t>ut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aliquip</a:t>
            </a:r>
            <a:r>
              <a:rPr lang="en-US" sz="1600" dirty="0">
                <a:solidFill>
                  <a:schemeClr val="tx2"/>
                </a:solidFill>
              </a:rPr>
              <a:t> ex </a:t>
            </a:r>
            <a:r>
              <a:rPr lang="en-US" sz="1600" dirty="0" err="1">
                <a:solidFill>
                  <a:schemeClr val="tx2"/>
                </a:solidFill>
              </a:rPr>
              <a:t>ea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commodo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consequat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Хобб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D9D4"/>
      </a:accent1>
      <a:accent2>
        <a:srgbClr val="5C736F"/>
      </a:accent2>
      <a:accent3>
        <a:srgbClr val="F2F2F2"/>
      </a:accent3>
      <a:accent4>
        <a:srgbClr val="8C8C8C"/>
      </a:accent4>
      <a:accent5>
        <a:srgbClr val="262626"/>
      </a:accent5>
      <a:accent6>
        <a:srgbClr val="D8F2E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791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Lorem Ipsum  Dolor Sit Amet</vt:lpstr>
      <vt:lpstr>Lorem Ipsum Dolor Sit Amet</vt:lpstr>
      <vt:lpstr>Lorem Ipsum  Dolor Sit Amet</vt:lpstr>
      <vt:lpstr>Lorem Ipsum Dolor Sit Amet</vt:lpstr>
      <vt:lpstr>Lorem Ipsum Dolor Sit Amet</vt:lpstr>
      <vt:lpstr>Lorem Ipsum  Dolor Sit Amet</vt:lpstr>
      <vt:lpstr>Презентация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20</cp:revision>
  <dcterms:created xsi:type="dcterms:W3CDTF">2020-07-26T04:48:07Z</dcterms:created>
  <dcterms:modified xsi:type="dcterms:W3CDTF">2020-08-16T13:39:07Z</dcterms:modified>
</cp:coreProperties>
</file>