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2" r:id="rId3"/>
    <p:sldId id="266" r:id="rId4"/>
    <p:sldId id="261" r:id="rId5"/>
    <p:sldId id="263" r:id="rId6"/>
    <p:sldId id="265" r:id="rId7"/>
    <p:sldId id="264" r:id="rId8"/>
    <p:sldId id="257" r:id="rId9"/>
    <p:sldId id="259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01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7-450D-A355-278B30BFE2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7-450D-A355-278B30BFE2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37-450D-A355-278B30BFE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2321920"/>
        <c:axId val="1842320256"/>
      </c:barChart>
      <c:catAx>
        <c:axId val="18423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2320256"/>
        <c:crosses val="autoZero"/>
        <c:auto val="1"/>
        <c:lblAlgn val="ctr"/>
        <c:lblOffset val="100"/>
        <c:noMultiLvlLbl val="0"/>
      </c:catAx>
      <c:valAx>
        <c:axId val="18423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23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F5B52A-B95B-4A4D-B1BE-A43B05B14C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32DD0D-8859-4179-AD37-1378024F9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0196D-348E-4731-9617-ACBB3F97552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3C6B70-9918-4329-A3EA-9517DC20A2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B45BD7-EFE7-4554-AEEA-191BFCE90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EE038-A4A2-4CBC-BD9A-A9FC86DD0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6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7DBBD-5AD1-4CD4-BEAD-376E2C339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9865" y="1041400"/>
            <a:ext cx="4853796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22DA78-7699-4F85-93B9-2FE614510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9865" y="3429000"/>
            <a:ext cx="485379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FE208-EEB4-41E4-9D9B-50DA28DF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3D560-0419-4B93-BA42-8435E769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4A11C-4911-4DD6-8734-1EAC6B9F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A18909F0-C0ED-45CE-87BC-1D841D2301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448119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8B5D9-1C6B-485C-B3E9-8C00247D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7274F9-889F-4322-8F45-823C3412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DCFDF-1151-421D-A320-D7C92F45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D388A-A885-46CC-A197-1FE7F38A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B59A2B-B099-458C-9FE2-776B7BEE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274CA6-B07B-4038-A356-87561E647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9D9B9B-DADE-4F89-8220-A3C1CD3D8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52D6F4-4806-4A01-8456-0189DACA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C996A8-772D-44F7-B59E-E58241E6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79ACC-952C-47FB-9C31-9C4296F1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C9EE6-06C5-4A70-B133-7C8E8F70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E081-D1CC-462F-A690-5D93575BE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DA245-4D8E-448F-94A3-9E892793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8B67A-B384-4687-BB10-A6B63400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2B39F-6BA8-4E45-AF06-3A1F500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0D2EF-A87E-449C-8E7A-A93CE1BB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FA3B6-A5ED-4D03-9D27-98BB2FA4E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51079-A424-4408-A783-54750D04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6D261-2DB9-4413-8AA0-953F0D4A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B31CF-2CC3-4B19-B018-94A99A4D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165D-A960-48BB-A915-725B460E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4D175-8E43-4F02-8F7F-C1689D611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32303A-D5FA-40B4-8073-C9388E03A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4F9D-5C80-4964-97C7-0318E711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436D96-A966-44A4-BAB3-A918620A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0DC6E-AC8A-430C-AD51-DDC28F38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D8F21-EC73-4EEC-9C3F-8871687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7AD7C-54B4-4556-896E-0C242F81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D485D6-BFC4-4BB8-A447-9495BAE84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6677D-F383-46C8-827E-10C5796CF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C3FE4F-1B16-4DE0-AF5A-61DB44A3F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EC847C-1E93-488E-BB9A-8034245B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AC6F0B-0131-4722-B076-49296590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A7AB3D-0DDC-4E8D-ABBF-8200FF32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7A5727-F37F-4E38-99D5-DA34AAA7A7DB}"/>
              </a:ext>
            </a:extLst>
          </p:cNvPr>
          <p:cNvSpPr/>
          <p:nvPr userDrawn="1"/>
        </p:nvSpPr>
        <p:spPr>
          <a:xfrm>
            <a:off x="0" y="0"/>
            <a:ext cx="621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F71E98BC-2623-4D39-BD94-FFA2DBF07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7920" y="0"/>
            <a:ext cx="59740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6782-AF6D-4A3C-9CEB-B9D7EDDD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8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94E9EA-0BAA-4988-BF79-2E92B323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310083-3FEB-405F-A02E-C4340B00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D96874-5B8F-48EF-9687-CACC0F87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32E55-B4F0-4CDC-BEF6-B8B7416F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E29F0-5274-4A3E-930A-41D7F8B4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4FB9AF-3CB0-49BA-91D5-1CBB53721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4949E-2FE5-437C-8BDA-F325419A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A220E-525A-4062-9C24-C915D8D3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5A72B-FE86-4A73-8555-B47DCF88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25225-08DD-4C6A-AFD7-6814E8C0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DAB49A-17D8-4751-A6F5-94C83151A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6C8E1C-221A-48C9-9B3D-F14F6ACB8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B9CD3-DE6A-426E-B3C4-D5255352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8A71D-1F54-44FB-AA0F-D81C713B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85886-8F6A-4C8C-BFCF-02B87D07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43971-5FAA-4DAD-BB28-73215775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00F451-1057-4908-ACA1-B4B3F822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9CC73-6EA5-47E5-8637-ABC8B9A6E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DD1A-9008-40F2-AED1-37A870DE5BA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DD6A9-7B4F-4CB5-B0D4-FBE3C271B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2E780-1B4D-40C2-AA2F-D9CD41D61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6836-7716-4611-AF52-E5242774C3A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58BEE77-DCA4-451C-B73B-9D273CD07987}"/>
              </a:ext>
            </a:extLst>
          </p:cNvPr>
          <p:cNvGrpSpPr/>
          <p:nvPr userDrawn="1"/>
        </p:nvGrpSpPr>
        <p:grpSpPr>
          <a:xfrm>
            <a:off x="-2167320" y="220075"/>
            <a:ext cx="1775472" cy="807831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FAFF05-A3D7-4AB9-B6AC-323C4F91411A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8">
              <a:hlinkClick r:id="rId13"/>
              <a:extLst>
                <a:ext uri="{FF2B5EF4-FFF2-40B4-BE49-F238E27FC236}">
                  <a16:creationId xmlns:a16="http://schemas.microsoft.com/office/drawing/2014/main" id="{7BC20BB7-6FE9-4564-A1A0-23C32EC49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32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скала, внешний, куча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AA989709-8814-4114-960F-CCCF8177D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r="972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D2C504-CDA0-4303-9293-E618BCFE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Plastic</a:t>
            </a:r>
            <a:br>
              <a:rPr lang="en-US" dirty="0"/>
            </a:br>
            <a:r>
              <a:rPr lang="en-US" dirty="0"/>
              <a:t>Pollution</a:t>
            </a:r>
            <a:endParaRPr lang="ru-RU" dirty="0"/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0960DA3A-38A4-4F4B-9992-233DD00FB06C}"/>
              </a:ext>
            </a:extLst>
          </p:cNvPr>
          <p:cNvSpPr/>
          <p:nvPr/>
        </p:nvSpPr>
        <p:spPr>
          <a:xfrm>
            <a:off x="99540" y="223520"/>
            <a:ext cx="11780196" cy="6512560"/>
          </a:xfrm>
          <a:prstGeom prst="frame">
            <a:avLst>
              <a:gd name="adj1" fmla="val 76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7E551477-B81E-4C53-9172-2B803AE35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id-ID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613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7EF0A72E-C361-4788-A387-F104F0DDEB3E}"/>
              </a:ext>
            </a:extLst>
          </p:cNvPr>
          <p:cNvSpPr/>
          <p:nvPr/>
        </p:nvSpPr>
        <p:spPr>
          <a:xfrm>
            <a:off x="99540" y="223520"/>
            <a:ext cx="11780196" cy="6512560"/>
          </a:xfrm>
          <a:prstGeom prst="frame">
            <a:avLst>
              <a:gd name="adj1" fmla="val 76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7AD8B1-FD9E-4208-B870-4135683CC7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2041" y="365265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DA8E7-FD65-458F-A2D7-FF1DA9F2A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62041" y="364858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BD77D1-FFC7-4742-8EDD-04C259D5ED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62041" y="364858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448412-A1C2-4A8D-9306-F85CCF4FEE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62041" y="3648581"/>
            <a:ext cx="630000" cy="63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6A26E-0930-4A7C-83A3-DA31207D637E}"/>
              </a:ext>
            </a:extLst>
          </p:cNvPr>
          <p:cNvSpPr txBox="1"/>
          <p:nvPr/>
        </p:nvSpPr>
        <p:spPr>
          <a:xfrm>
            <a:off x="2262979" y="2321004"/>
            <a:ext cx="74018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THANK YOU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6033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67131D0F-4A13-4F62-9523-B75863975E2A}"/>
              </a:ext>
            </a:extLst>
          </p:cNvPr>
          <p:cNvSpPr/>
          <p:nvPr/>
        </p:nvSpPr>
        <p:spPr>
          <a:xfrm>
            <a:off x="-1591905" y="-1469985"/>
            <a:ext cx="10296067" cy="102960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D671083-6D2E-4C9C-97D6-B93A5D58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Lorem ipsum dolor sit amet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5E40318-DEAA-4AB5-82A5-C3D80EF4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943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F9C6-2038-4A68-AA13-B8FA002F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E4E78D-D461-44A4-9860-B574EBD51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7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нешний, скал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3F64211-EED9-4E6F-82FB-468CD10766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r="21078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24145A-DCC6-489C-A70E-FA6C6685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5881" cy="1325563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Lorem ipsum dolor sit amet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6C7FF546-295D-4E85-B215-3E72D17D5A53}"/>
              </a:ext>
            </a:extLst>
          </p:cNvPr>
          <p:cNvSpPr/>
          <p:nvPr/>
        </p:nvSpPr>
        <p:spPr>
          <a:xfrm>
            <a:off x="386080" y="2159000"/>
            <a:ext cx="904240" cy="64008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52826-F9D1-4701-8E82-4FDA2925C1BC}"/>
              </a:ext>
            </a:extLst>
          </p:cNvPr>
          <p:cNvSpPr txBox="1"/>
          <p:nvPr/>
        </p:nvSpPr>
        <p:spPr>
          <a:xfrm>
            <a:off x="1457960" y="2017375"/>
            <a:ext cx="444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0CF2D924-81A9-4463-8142-D9E630FA74CD}"/>
              </a:ext>
            </a:extLst>
          </p:cNvPr>
          <p:cNvSpPr/>
          <p:nvPr/>
        </p:nvSpPr>
        <p:spPr>
          <a:xfrm>
            <a:off x="375920" y="3277216"/>
            <a:ext cx="904240" cy="64008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8A194-A3F0-46AB-83B4-F0501F3154B4}"/>
              </a:ext>
            </a:extLst>
          </p:cNvPr>
          <p:cNvSpPr txBox="1"/>
          <p:nvPr/>
        </p:nvSpPr>
        <p:spPr>
          <a:xfrm>
            <a:off x="1447800" y="3135591"/>
            <a:ext cx="444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F456BDD8-975D-496B-BDCE-2510C84E0E5D}"/>
              </a:ext>
            </a:extLst>
          </p:cNvPr>
          <p:cNvSpPr/>
          <p:nvPr/>
        </p:nvSpPr>
        <p:spPr>
          <a:xfrm>
            <a:off x="375920" y="4537057"/>
            <a:ext cx="904240" cy="64008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D9E9D-3922-4F32-BA45-23E95CE60599}"/>
              </a:ext>
            </a:extLst>
          </p:cNvPr>
          <p:cNvSpPr txBox="1"/>
          <p:nvPr/>
        </p:nvSpPr>
        <p:spPr>
          <a:xfrm>
            <a:off x="1447800" y="4395432"/>
            <a:ext cx="444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673740D2-9653-45F1-961F-3B9BAD43A3BF}"/>
              </a:ext>
            </a:extLst>
          </p:cNvPr>
          <p:cNvSpPr/>
          <p:nvPr/>
        </p:nvSpPr>
        <p:spPr>
          <a:xfrm>
            <a:off x="386080" y="5796898"/>
            <a:ext cx="904240" cy="640080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9195F-F65D-49AD-B058-490E754D8E3A}"/>
              </a:ext>
            </a:extLst>
          </p:cNvPr>
          <p:cNvSpPr txBox="1"/>
          <p:nvPr/>
        </p:nvSpPr>
        <p:spPr>
          <a:xfrm>
            <a:off x="1457960" y="5655273"/>
            <a:ext cx="444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7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755A9-D9EE-40BF-90ED-B33EDF86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E99CA-C084-4CC2-8650-1410437FFAE8}"/>
              </a:ext>
            </a:extLst>
          </p:cNvPr>
          <p:cNvSpPr txBox="1"/>
          <p:nvPr/>
        </p:nvSpPr>
        <p:spPr>
          <a:xfrm>
            <a:off x="1805940" y="2789426"/>
            <a:ext cx="8580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dirty="0">
                <a:solidFill>
                  <a:schemeClr val="accent1"/>
                </a:solidFill>
              </a:rPr>
              <a:t>987 654 321</a:t>
            </a: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D4BF6B9F-A901-433B-8971-E2DA388A1E69}"/>
              </a:ext>
            </a:extLst>
          </p:cNvPr>
          <p:cNvSpPr/>
          <p:nvPr/>
        </p:nvSpPr>
        <p:spPr>
          <a:xfrm>
            <a:off x="2025048" y="2789426"/>
            <a:ext cx="7929180" cy="1569660"/>
          </a:xfrm>
          <a:prstGeom prst="frame">
            <a:avLst>
              <a:gd name="adj1" fmla="val 393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дзаголовок 9">
            <a:extLst>
              <a:ext uri="{FF2B5EF4-FFF2-40B4-BE49-F238E27FC236}">
                <a16:creationId xmlns:a16="http://schemas.microsoft.com/office/drawing/2014/main" id="{9034B61C-0F13-45BF-B500-A9735ABE2091}"/>
              </a:ext>
            </a:extLst>
          </p:cNvPr>
          <p:cNvSpPr txBox="1">
            <a:spLocks/>
          </p:cNvSpPr>
          <p:nvPr/>
        </p:nvSpPr>
        <p:spPr>
          <a:xfrm>
            <a:off x="2025048" y="4470722"/>
            <a:ext cx="79291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id-ID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835C3-E9C7-4013-BE9C-35E6C5A0CA34}"/>
              </a:ext>
            </a:extLst>
          </p:cNvPr>
          <p:cNvSpPr txBox="1"/>
          <p:nvPr/>
        </p:nvSpPr>
        <p:spPr>
          <a:xfrm>
            <a:off x="2750917" y="1870725"/>
            <a:ext cx="6690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EC3D0-E6CC-45EC-9883-A732B8F5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Lorem ipsum dolor sit amet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8F6C5-8A4D-4AA6-A55A-64A87DCFEE4F}"/>
              </a:ext>
            </a:extLst>
          </p:cNvPr>
          <p:cNvSpPr txBox="1"/>
          <p:nvPr/>
        </p:nvSpPr>
        <p:spPr>
          <a:xfrm>
            <a:off x="8723453" y="2296173"/>
            <a:ext cx="1863523" cy="3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4D1E5-DC45-434C-8F7F-E4485A789FF9}"/>
              </a:ext>
            </a:extLst>
          </p:cNvPr>
          <p:cNvSpPr txBox="1"/>
          <p:nvPr/>
        </p:nvSpPr>
        <p:spPr>
          <a:xfrm>
            <a:off x="8382000" y="3789705"/>
            <a:ext cx="2430683" cy="175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6FF433-5F6F-4BD2-8D25-5DA75988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3814" y="2875200"/>
            <a:ext cx="802800" cy="802800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08FA89A-2CF3-4F4F-A696-2AC3ED4E386C}"/>
              </a:ext>
            </a:extLst>
          </p:cNvPr>
          <p:cNvSpPr/>
          <p:nvPr/>
        </p:nvSpPr>
        <p:spPr>
          <a:xfrm>
            <a:off x="8349205" y="2141316"/>
            <a:ext cx="2916820" cy="400484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44433-4341-446B-9696-16FE278A707A}"/>
              </a:ext>
            </a:extLst>
          </p:cNvPr>
          <p:cNvSpPr txBox="1"/>
          <p:nvPr/>
        </p:nvSpPr>
        <p:spPr>
          <a:xfrm>
            <a:off x="8875853" y="2448573"/>
            <a:ext cx="1863523" cy="3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D031BB-A60D-4F2C-B782-76D688E465E0}"/>
              </a:ext>
            </a:extLst>
          </p:cNvPr>
          <p:cNvSpPr txBox="1"/>
          <p:nvPr/>
        </p:nvSpPr>
        <p:spPr>
          <a:xfrm>
            <a:off x="8534400" y="3942105"/>
            <a:ext cx="2430683" cy="175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DA23E-4497-4882-826A-4F579AAD36F9}"/>
              </a:ext>
            </a:extLst>
          </p:cNvPr>
          <p:cNvSpPr txBox="1"/>
          <p:nvPr/>
        </p:nvSpPr>
        <p:spPr>
          <a:xfrm>
            <a:off x="5014659" y="2296173"/>
            <a:ext cx="1863523" cy="3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06102-CEC8-4A83-BD95-F8535D825B28}"/>
              </a:ext>
            </a:extLst>
          </p:cNvPr>
          <p:cNvSpPr txBox="1"/>
          <p:nvPr/>
        </p:nvSpPr>
        <p:spPr>
          <a:xfrm>
            <a:off x="4673206" y="3789705"/>
            <a:ext cx="2430683" cy="175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263DBCD-C49D-4FA8-9282-9915CA8C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020" y="2875200"/>
            <a:ext cx="802800" cy="802800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6EA08D4-6D7E-44CA-B6D1-98BC866A1F95}"/>
              </a:ext>
            </a:extLst>
          </p:cNvPr>
          <p:cNvSpPr/>
          <p:nvPr/>
        </p:nvSpPr>
        <p:spPr>
          <a:xfrm>
            <a:off x="4640411" y="2141316"/>
            <a:ext cx="2916820" cy="40048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A53983-99AC-4277-A2C3-5C16F6ADC258}"/>
              </a:ext>
            </a:extLst>
          </p:cNvPr>
          <p:cNvSpPr txBox="1"/>
          <p:nvPr/>
        </p:nvSpPr>
        <p:spPr>
          <a:xfrm>
            <a:off x="5167059" y="2448573"/>
            <a:ext cx="1863523" cy="3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71BBCC-1D4F-456E-BEC4-38308226CE8C}"/>
              </a:ext>
            </a:extLst>
          </p:cNvPr>
          <p:cNvSpPr txBox="1"/>
          <p:nvPr/>
        </p:nvSpPr>
        <p:spPr>
          <a:xfrm>
            <a:off x="4825606" y="3942105"/>
            <a:ext cx="2430683" cy="175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E1BBE2-D539-4385-98F2-3853486488AB}"/>
              </a:ext>
            </a:extLst>
          </p:cNvPr>
          <p:cNvSpPr txBox="1"/>
          <p:nvPr/>
        </p:nvSpPr>
        <p:spPr>
          <a:xfrm>
            <a:off x="1305865" y="2296173"/>
            <a:ext cx="1863523" cy="3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CAB2F1-E7DB-49A2-BA52-DAC2C8E71D67}"/>
              </a:ext>
            </a:extLst>
          </p:cNvPr>
          <p:cNvSpPr txBox="1"/>
          <p:nvPr/>
        </p:nvSpPr>
        <p:spPr>
          <a:xfrm>
            <a:off x="964412" y="3789705"/>
            <a:ext cx="2430683" cy="175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5EDD6B8-96FB-413E-BF91-AA47F7AC9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226" y="2875200"/>
            <a:ext cx="802800" cy="8028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B1DD88C-93CB-41FF-9231-BA395600FCA3}"/>
              </a:ext>
            </a:extLst>
          </p:cNvPr>
          <p:cNvSpPr/>
          <p:nvPr/>
        </p:nvSpPr>
        <p:spPr>
          <a:xfrm>
            <a:off x="931617" y="2141316"/>
            <a:ext cx="2916820" cy="40048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45D3C3-0FB1-4FDD-9B5D-8DC6EE06E919}"/>
              </a:ext>
            </a:extLst>
          </p:cNvPr>
          <p:cNvSpPr txBox="1"/>
          <p:nvPr/>
        </p:nvSpPr>
        <p:spPr>
          <a:xfrm>
            <a:off x="1458265" y="2448573"/>
            <a:ext cx="1863523" cy="37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3B4F57-86D6-4ED5-8968-9C33E1407A0C}"/>
              </a:ext>
            </a:extLst>
          </p:cNvPr>
          <p:cNvSpPr txBox="1"/>
          <p:nvPr/>
        </p:nvSpPr>
        <p:spPr>
          <a:xfrm>
            <a:off x="1116812" y="3942105"/>
            <a:ext cx="2430683" cy="175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68CAA9-A85F-45D3-B936-EB164ECE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8626" y="3027600"/>
            <a:ext cx="802800" cy="802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232B8D-3E6F-42DA-88DA-33C6DF118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4122" y="3027600"/>
            <a:ext cx="803755" cy="8037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C09F6-6262-4E5D-BB1E-EC7B7C82E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5736" y="2992663"/>
            <a:ext cx="803755" cy="8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18E1B-F463-48E1-B249-C6143414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11CA1CB-750B-429E-BB19-F76805629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777608"/>
              </p:ext>
            </p:extLst>
          </p:nvPr>
        </p:nvGraphicFramePr>
        <p:xfrm>
          <a:off x="838199" y="1976288"/>
          <a:ext cx="10515600" cy="38170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5C49-4204-41F3-AC2F-446F456E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CD33F-4E76-40B9-9F37-27A286E4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2144D743-5D3E-451D-A8E8-BA2EB8805B49}"/>
              </a:ext>
            </a:extLst>
          </p:cNvPr>
          <p:cNvSpPr/>
          <p:nvPr/>
        </p:nvSpPr>
        <p:spPr>
          <a:xfrm>
            <a:off x="99540" y="1422400"/>
            <a:ext cx="11780196" cy="4917440"/>
          </a:xfrm>
          <a:prstGeom prst="frame">
            <a:avLst>
              <a:gd name="adj1" fmla="val 15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3D001F-8821-477B-A5EE-6C8B0D51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0F97240-37FA-4F7F-B467-9CEF0EDA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602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Тема Office</vt:lpstr>
      <vt:lpstr>Plastic Pollution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5</cp:revision>
  <dcterms:created xsi:type="dcterms:W3CDTF">2021-11-30T07:46:11Z</dcterms:created>
  <dcterms:modified xsi:type="dcterms:W3CDTF">2021-12-01T15:44:50Z</dcterms:modified>
</cp:coreProperties>
</file>