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57" r:id="rId7"/>
    <p:sldId id="258" r:id="rId8"/>
    <p:sldId id="264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8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2-46CF-B002-B76993E63F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2-46CF-B002-B76993E63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6161568"/>
        <c:axId val="1446176960"/>
      </c:areaChart>
      <c:dateAx>
        <c:axId val="14461615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176960"/>
        <c:crosses val="autoZero"/>
        <c:auto val="1"/>
        <c:lblOffset val="100"/>
        <c:baseTimeUnit val="days"/>
      </c:dateAx>
      <c:valAx>
        <c:axId val="144617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161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12EF1-2AE4-4C9F-9FC1-E02031256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444500"/>
            <a:ext cx="9144000" cy="1398588"/>
          </a:xfrm>
          <a:effectLst>
            <a:outerShdw blurRad="50800" dist="38100" dir="5400000" algn="t" rotWithShape="0">
              <a:schemeClr val="bg1">
                <a:alpha val="87000"/>
              </a:schemeClr>
            </a:outerShdw>
          </a:effectLst>
        </p:spPr>
        <p:txBody>
          <a:bodyPr anchor="b">
            <a:normAutofit/>
          </a:bodyPr>
          <a:lstStyle>
            <a:lvl1pPr algn="ctr">
              <a:defRPr sz="8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28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5E569-A3D7-4D4B-9334-FD33AFA1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99B47B-0F57-4174-BDDE-96FAE0663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B83E0C-F497-41CE-9EC4-9308881B7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E78B5-94AF-4662-8178-EC4B8647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3E958E-74D8-4F64-859D-48E48543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6D6F4C-3B89-4CAC-9DD4-0EB2A9F7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C2894-BA74-4741-A5CC-C98057BF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788C83-4BD3-4E78-9D1B-DF42DF49B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5B440-1252-48B6-B240-634AD098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F14CC-46CD-4145-BC6F-765B2E24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FFE1D-BE12-4471-9F50-2944D84C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78BAE9-CAB6-4767-B5EF-D6ACA972E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CBEBBD-09D4-48A6-AF37-02B14EFE3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BD28C7-40AB-4256-A9D2-E307DC1A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0291A-A8A8-4B97-9331-31491516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911EB-173C-4679-9FBF-7288261B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A3675-373D-431C-9980-29921AD6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78633-8DB6-4ADC-BED2-C3C89D7B9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677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F342F-E53E-438A-B972-E3AA3684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EA86D-62C1-4166-B0C4-E64EC061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6EF2A-6D07-40A1-8401-01D827D8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дерево, внешний, гора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9CF6DEE4-E019-4EFD-A40F-104174421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3011"/>
            <a:ext cx="12192000" cy="20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A3675-373D-431C-9980-29921AD6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700" y="365125"/>
            <a:ext cx="702310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78633-8DB6-4ADC-BED2-C3C89D7B9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00" y="1825625"/>
            <a:ext cx="70231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 descr="Изображение выглядит как внешний, природа, гора, облака&#10;&#10;Автоматически созданное описание">
            <a:extLst>
              <a:ext uri="{FF2B5EF4-FFF2-40B4-BE49-F238E27FC236}">
                <a16:creationId xmlns:a16="http://schemas.microsoft.com/office/drawing/2014/main" id="{2A7EFBBD-D132-4025-B27D-EF8E64C6B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4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8B238-6AD4-429D-92A3-D0CD1D6E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5199E8-B408-4828-BFC3-99F7885AF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5B519-D854-4834-9C55-D52C197B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8ABEC-2272-495E-B14E-C9DACFD5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FB7DB-AFE9-4FBD-A8E7-95381A9C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46610-F985-4296-B246-18050823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74E13-65E8-4820-9305-6893835CC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525C86-BA43-481B-B867-FC05C86FF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B18508-81DB-4317-9693-66AE5C2F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4BB0F3-86FA-426C-9C4C-6845B0C2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8FF0F-26D4-4FE6-9357-DF9491DB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AE536-6499-49BC-9345-B5CE86A1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9D644-D1E2-47A3-A59F-B47FA849D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3AFB7F-6C37-49B0-8B55-AD5AD4BF2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0287C8-4283-4E2A-ADAC-7C4B4B56B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28065C-3791-4DFA-AC68-6E583DB2F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D99658-EF39-405D-901B-27F51F5D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514C3D-0902-4033-9233-ABECB4E2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6B126A-7408-476E-B012-814581BE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5D9FF-170E-4AAB-A1B6-34B16B7B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DC790E-587C-49B8-B77F-C6BBD224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8ADA58-D0B0-4275-AD07-B6CAB43D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3476AC-9176-4D99-9A90-D33AB627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4DA0A-DE21-4BFA-B670-DFCA799E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70AEC-37AE-49ED-A835-CBDAE5E8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FF69DB-F43E-491A-9AC3-8EAD552D0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C99647-63F1-44B7-A9E4-27CA8613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34F40B-AF9A-433A-A7F0-7AB3C85F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4AE96-D653-49B7-80A4-E8631F20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5E099-A1B4-47FA-BD7A-55842013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3D097-972B-425D-A52A-91FEC7B90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C68A3-DB1E-459D-91EF-4C708BC62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B48D-64A2-444E-8FD9-4C4BBA366513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8C2D-BDCB-4380-B386-E711053E5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AC0FE-5822-4F9E-BDB6-48D64C8E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12415-8BC0-49B3-B2C2-EF5EE02582F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51481C-4381-42A7-8DC5-6CF685132B1A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88D487-907E-4E45-9C50-23661B3958F5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4"/>
              <a:extLst>
                <a:ext uri="{FF2B5EF4-FFF2-40B4-BE49-F238E27FC236}">
                  <a16:creationId xmlns:a16="http://schemas.microsoft.com/office/drawing/2014/main" id="{8643F4AA-46FF-42F1-A9ED-137A0AF26B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93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atico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CAC80-3427-4348-86A5-7AB04A4F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0000"/>
            <a:ext cx="9144000" cy="1398588"/>
          </a:xfrm>
        </p:spPr>
        <p:txBody>
          <a:bodyPr>
            <a:noAutofit/>
          </a:bodyPr>
          <a:lstStyle/>
          <a:p>
            <a:r>
              <a:rPr lang="en-US" sz="9600" dirty="0"/>
              <a:t>MOUNTAINS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1641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B7E12-CEB7-4E73-8E62-04DA9F1B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FC5E5-5E6F-4B0A-9509-85D14EE7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00" y="1825625"/>
            <a:ext cx="7632700" cy="4351338"/>
          </a:xfrm>
        </p:spPr>
        <p:txBody>
          <a:bodyPr>
            <a:normAutofit/>
          </a:bodyPr>
          <a:lstStyle/>
          <a:p>
            <a:r>
              <a:rPr lang="en-US" sz="1600" dirty="0"/>
              <a:t>Free PowerPoint templates and Google Slides Themes from </a:t>
            </a:r>
            <a:r>
              <a:rPr lang="en-US" sz="1600" dirty="0">
                <a:hlinkClick r:id="rId2"/>
              </a:rPr>
              <a:t>free-slides.net </a:t>
            </a:r>
            <a:endParaRPr lang="ru-RU" sz="1600" dirty="0"/>
          </a:p>
          <a:p>
            <a:r>
              <a:rPr lang="en-US" sz="1600" dirty="0"/>
              <a:t>Icons made by </a:t>
            </a:r>
            <a:r>
              <a:rPr lang="en-US" sz="1600" dirty="0" err="1">
                <a:hlinkClick r:id="rId3"/>
              </a:rPr>
              <a:t>Freepik</a:t>
            </a:r>
            <a:r>
              <a:rPr lang="en-US" sz="1600" dirty="0"/>
              <a:t> from </a:t>
            </a:r>
            <a:r>
              <a:rPr lang="en-US" sz="1600" dirty="0">
                <a:hlinkClick r:id="rId4"/>
              </a:rPr>
              <a:t>www.flaticon.com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73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8300A-E2CB-4299-9DBC-F75EBF03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366FBC-F8EE-44F5-9166-8D46875DC7FC}"/>
              </a:ext>
            </a:extLst>
          </p:cNvPr>
          <p:cNvSpPr/>
          <p:nvPr/>
        </p:nvSpPr>
        <p:spPr>
          <a:xfrm>
            <a:off x="1292225" y="1863725"/>
            <a:ext cx="2886075" cy="31805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AC408B4-6B56-416C-BD28-AAF13E253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224" y="2301874"/>
            <a:ext cx="2809876" cy="2667001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5225EF6-F1CA-4147-BD79-E5A886E4C53B}"/>
              </a:ext>
            </a:extLst>
          </p:cNvPr>
          <p:cNvSpPr/>
          <p:nvPr/>
        </p:nvSpPr>
        <p:spPr>
          <a:xfrm>
            <a:off x="2359025" y="1522423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C28E0-3848-405B-AAB6-CF3507B1DCB7}"/>
              </a:ext>
            </a:extLst>
          </p:cNvPr>
          <p:cNvSpPr txBox="1"/>
          <p:nvPr/>
        </p:nvSpPr>
        <p:spPr>
          <a:xfrm>
            <a:off x="2368550" y="150747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2CF1AE-581B-438D-80FC-08EA2FBAA783}"/>
              </a:ext>
            </a:extLst>
          </p:cNvPr>
          <p:cNvSpPr/>
          <p:nvPr/>
        </p:nvSpPr>
        <p:spPr>
          <a:xfrm>
            <a:off x="4665662" y="1863725"/>
            <a:ext cx="2886075" cy="3180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B142E9D-560B-4027-B6D6-291C67690841}"/>
              </a:ext>
            </a:extLst>
          </p:cNvPr>
          <p:cNvSpPr txBox="1">
            <a:spLocks/>
          </p:cNvSpPr>
          <p:nvPr/>
        </p:nvSpPr>
        <p:spPr>
          <a:xfrm>
            <a:off x="4665661" y="2301874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A71D2DB-6A9F-4544-BFA7-61FF8D90B6E5}"/>
              </a:ext>
            </a:extLst>
          </p:cNvPr>
          <p:cNvSpPr/>
          <p:nvPr/>
        </p:nvSpPr>
        <p:spPr>
          <a:xfrm>
            <a:off x="5732462" y="1522423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5DF6B-DF74-4A55-823E-457439F34DDA}"/>
              </a:ext>
            </a:extLst>
          </p:cNvPr>
          <p:cNvSpPr txBox="1"/>
          <p:nvPr/>
        </p:nvSpPr>
        <p:spPr>
          <a:xfrm>
            <a:off x="5741987" y="15224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69869D9-7489-4D03-BA05-86CD30A87576}"/>
              </a:ext>
            </a:extLst>
          </p:cNvPr>
          <p:cNvSpPr/>
          <p:nvPr/>
        </p:nvSpPr>
        <p:spPr>
          <a:xfrm>
            <a:off x="8089901" y="1863725"/>
            <a:ext cx="2886075" cy="3180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A58FF75A-86EC-47BE-AD44-CB0705667EFA}"/>
              </a:ext>
            </a:extLst>
          </p:cNvPr>
          <p:cNvSpPr txBox="1">
            <a:spLocks/>
          </p:cNvSpPr>
          <p:nvPr/>
        </p:nvSpPr>
        <p:spPr>
          <a:xfrm>
            <a:off x="8089900" y="2301874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B05A3CB-E6C7-4850-826D-37096391528D}"/>
              </a:ext>
            </a:extLst>
          </p:cNvPr>
          <p:cNvSpPr/>
          <p:nvPr/>
        </p:nvSpPr>
        <p:spPr>
          <a:xfrm>
            <a:off x="9156701" y="1522423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C5DF70-9797-4365-8419-BA5EE3BDFF49}"/>
              </a:ext>
            </a:extLst>
          </p:cNvPr>
          <p:cNvSpPr txBox="1"/>
          <p:nvPr/>
        </p:nvSpPr>
        <p:spPr>
          <a:xfrm>
            <a:off x="9166226" y="154796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F17C-B262-4BF7-B7FD-E5B18384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E44405B4-F9EC-4770-9192-85A0AFC51F7B}"/>
              </a:ext>
            </a:extLst>
          </p:cNvPr>
          <p:cNvSpPr/>
          <p:nvPr/>
        </p:nvSpPr>
        <p:spPr>
          <a:xfrm rot="16200000">
            <a:off x="688463" y="1605058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7C541973-4EB6-4809-81C8-AB9BAA5723F1}"/>
              </a:ext>
            </a:extLst>
          </p:cNvPr>
          <p:cNvSpPr/>
          <p:nvPr/>
        </p:nvSpPr>
        <p:spPr>
          <a:xfrm rot="5400000">
            <a:off x="-3142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6E27ECFA-A35D-490B-A359-26DD786372E1}"/>
              </a:ext>
            </a:extLst>
          </p:cNvPr>
          <p:cNvSpPr/>
          <p:nvPr/>
        </p:nvSpPr>
        <p:spPr>
          <a:xfrm rot="5400000">
            <a:off x="1346700" y="1126821"/>
            <a:ext cx="675000" cy="199125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2D3908C2-6224-4383-B0EB-A95E10B22B2B}"/>
              </a:ext>
            </a:extLst>
          </p:cNvPr>
          <p:cNvSpPr/>
          <p:nvPr/>
        </p:nvSpPr>
        <p:spPr>
          <a:xfrm rot="10800000">
            <a:off x="688463" y="2459946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C034B-3BBD-4383-AA76-D8F7770F79C7}"/>
              </a:ext>
            </a:extLst>
          </p:cNvPr>
          <p:cNvSpPr txBox="1"/>
          <p:nvPr/>
        </p:nvSpPr>
        <p:spPr>
          <a:xfrm>
            <a:off x="1073424" y="2687607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84B26-BF84-4B9B-83BF-D57C588E6B42}"/>
              </a:ext>
            </a:extLst>
          </p:cNvPr>
          <p:cNvSpPr txBox="1"/>
          <p:nvPr/>
        </p:nvSpPr>
        <p:spPr>
          <a:xfrm>
            <a:off x="1037325" y="3206282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76C7F7-44CF-4CF0-91BA-2A902587D932}"/>
              </a:ext>
            </a:extLst>
          </p:cNvPr>
          <p:cNvCxnSpPr>
            <a:cxnSpLocks/>
          </p:cNvCxnSpPr>
          <p:nvPr/>
        </p:nvCxnSpPr>
        <p:spPr>
          <a:xfrm>
            <a:off x="1110450" y="4439946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17899472-403D-4D9B-846A-A4707217DFE4}"/>
              </a:ext>
            </a:extLst>
          </p:cNvPr>
          <p:cNvSpPr/>
          <p:nvPr/>
        </p:nvSpPr>
        <p:spPr>
          <a:xfrm>
            <a:off x="1138575" y="4967346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65BB2E46-3F0D-4552-AF03-6658BFF8CE94}"/>
              </a:ext>
            </a:extLst>
          </p:cNvPr>
          <p:cNvSpPr/>
          <p:nvPr/>
        </p:nvSpPr>
        <p:spPr>
          <a:xfrm>
            <a:off x="1429800" y="4967346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1BCA446F-3D6F-4989-8E16-03A6BFA4778F}"/>
              </a:ext>
            </a:extLst>
          </p:cNvPr>
          <p:cNvSpPr/>
          <p:nvPr/>
        </p:nvSpPr>
        <p:spPr>
          <a:xfrm>
            <a:off x="1722300" y="4968696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DEBE6E29-4C33-4D60-8003-721A4D68D390}"/>
              </a:ext>
            </a:extLst>
          </p:cNvPr>
          <p:cNvSpPr/>
          <p:nvPr/>
        </p:nvSpPr>
        <p:spPr>
          <a:xfrm>
            <a:off x="20148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011CBE69-E4A4-46E2-BF6A-3D4B28168BCD}"/>
              </a:ext>
            </a:extLst>
          </p:cNvPr>
          <p:cNvSpPr/>
          <p:nvPr/>
        </p:nvSpPr>
        <p:spPr>
          <a:xfrm>
            <a:off x="23073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DC74C-C84B-44E2-85B4-756CFD83BCCD}"/>
              </a:ext>
            </a:extLst>
          </p:cNvPr>
          <p:cNvSpPr txBox="1"/>
          <p:nvPr/>
        </p:nvSpPr>
        <p:spPr>
          <a:xfrm>
            <a:off x="1037325" y="4549083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30E53-0B7C-4E6B-A80E-9490FC494255}"/>
              </a:ext>
            </a:extLst>
          </p:cNvPr>
          <p:cNvSpPr txBox="1"/>
          <p:nvPr/>
        </p:nvSpPr>
        <p:spPr>
          <a:xfrm>
            <a:off x="778359" y="1865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0981DC-8E50-43B5-A397-7F00E4F51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5050" y="1900557"/>
            <a:ext cx="432000" cy="432000"/>
          </a:xfrm>
          <a:prstGeom prst="rect">
            <a:avLst/>
          </a:prstGeom>
        </p:spPr>
      </p:pic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4B68F8DC-0B61-4FF0-9C49-25CA1995785C}"/>
              </a:ext>
            </a:extLst>
          </p:cNvPr>
          <p:cNvSpPr/>
          <p:nvPr/>
        </p:nvSpPr>
        <p:spPr>
          <a:xfrm rot="16200000">
            <a:off x="3539063" y="1605058"/>
            <a:ext cx="179794" cy="1795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верхние углы 19">
            <a:extLst>
              <a:ext uri="{FF2B5EF4-FFF2-40B4-BE49-F238E27FC236}">
                <a16:creationId xmlns:a16="http://schemas.microsoft.com/office/drawing/2014/main" id="{F7C0A6D2-F37F-4539-A912-F0FCBF4A598D}"/>
              </a:ext>
            </a:extLst>
          </p:cNvPr>
          <p:cNvSpPr/>
          <p:nvPr/>
        </p:nvSpPr>
        <p:spPr>
          <a:xfrm rot="5400000">
            <a:off x="281917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верхние углы 20">
            <a:extLst>
              <a:ext uri="{FF2B5EF4-FFF2-40B4-BE49-F238E27FC236}">
                <a16:creationId xmlns:a16="http://schemas.microsoft.com/office/drawing/2014/main" id="{5D338541-A384-465D-B372-D0FB587C0F8F}"/>
              </a:ext>
            </a:extLst>
          </p:cNvPr>
          <p:cNvSpPr/>
          <p:nvPr/>
        </p:nvSpPr>
        <p:spPr>
          <a:xfrm rot="5400000">
            <a:off x="4197300" y="1126821"/>
            <a:ext cx="675000" cy="199125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8EBF9240-AE70-42CC-80C3-B6E4F90D7CF0}"/>
              </a:ext>
            </a:extLst>
          </p:cNvPr>
          <p:cNvSpPr/>
          <p:nvPr/>
        </p:nvSpPr>
        <p:spPr>
          <a:xfrm rot="10800000">
            <a:off x="3539063" y="2459946"/>
            <a:ext cx="179794" cy="1795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4D5DBE-853C-4838-957D-80A9FD4055A9}"/>
              </a:ext>
            </a:extLst>
          </p:cNvPr>
          <p:cNvSpPr txBox="1"/>
          <p:nvPr/>
        </p:nvSpPr>
        <p:spPr>
          <a:xfrm>
            <a:off x="3924024" y="2687607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E87AD-F4A2-4381-B012-E659E07FDFE9}"/>
              </a:ext>
            </a:extLst>
          </p:cNvPr>
          <p:cNvSpPr txBox="1"/>
          <p:nvPr/>
        </p:nvSpPr>
        <p:spPr>
          <a:xfrm>
            <a:off x="3887925" y="3206282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3F90327-E230-4F61-9607-A88B1B9CB60D}"/>
              </a:ext>
            </a:extLst>
          </p:cNvPr>
          <p:cNvCxnSpPr>
            <a:cxnSpLocks/>
          </p:cNvCxnSpPr>
          <p:nvPr/>
        </p:nvCxnSpPr>
        <p:spPr>
          <a:xfrm>
            <a:off x="3961050" y="4439946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F8FFB0F6-0500-4212-9676-9D6D5E2F8204}"/>
              </a:ext>
            </a:extLst>
          </p:cNvPr>
          <p:cNvSpPr/>
          <p:nvPr/>
        </p:nvSpPr>
        <p:spPr>
          <a:xfrm>
            <a:off x="3989175" y="4967346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везда: 5 точек 26">
            <a:extLst>
              <a:ext uri="{FF2B5EF4-FFF2-40B4-BE49-F238E27FC236}">
                <a16:creationId xmlns:a16="http://schemas.microsoft.com/office/drawing/2014/main" id="{883B0248-4757-412A-B19E-8CFBAB5E15E2}"/>
              </a:ext>
            </a:extLst>
          </p:cNvPr>
          <p:cNvSpPr/>
          <p:nvPr/>
        </p:nvSpPr>
        <p:spPr>
          <a:xfrm>
            <a:off x="4280400" y="4967346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id="{BBA01B0A-E001-4D65-BC57-F2CBDBD0079B}"/>
              </a:ext>
            </a:extLst>
          </p:cNvPr>
          <p:cNvSpPr/>
          <p:nvPr/>
        </p:nvSpPr>
        <p:spPr>
          <a:xfrm>
            <a:off x="4572900" y="4968696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везда: 5 точек 28">
            <a:extLst>
              <a:ext uri="{FF2B5EF4-FFF2-40B4-BE49-F238E27FC236}">
                <a16:creationId xmlns:a16="http://schemas.microsoft.com/office/drawing/2014/main" id="{D74DCCA3-5D82-4255-A3C4-6D30AC4935EB}"/>
              </a:ext>
            </a:extLst>
          </p:cNvPr>
          <p:cNvSpPr/>
          <p:nvPr/>
        </p:nvSpPr>
        <p:spPr>
          <a:xfrm>
            <a:off x="4865400" y="4968696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везда: 5 точек 29">
            <a:extLst>
              <a:ext uri="{FF2B5EF4-FFF2-40B4-BE49-F238E27FC236}">
                <a16:creationId xmlns:a16="http://schemas.microsoft.com/office/drawing/2014/main" id="{37989A39-C5FB-404F-B71F-8903FF3CDB49}"/>
              </a:ext>
            </a:extLst>
          </p:cNvPr>
          <p:cNvSpPr/>
          <p:nvPr/>
        </p:nvSpPr>
        <p:spPr>
          <a:xfrm>
            <a:off x="5157900" y="4968696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1CA683-6BAF-4AB9-87CB-193B2E1A0187}"/>
              </a:ext>
            </a:extLst>
          </p:cNvPr>
          <p:cNvSpPr txBox="1"/>
          <p:nvPr/>
        </p:nvSpPr>
        <p:spPr>
          <a:xfrm>
            <a:off x="3887925" y="4549083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006A3C-8F19-4D44-95B4-6D38CD550258}"/>
              </a:ext>
            </a:extLst>
          </p:cNvPr>
          <p:cNvSpPr txBox="1"/>
          <p:nvPr/>
        </p:nvSpPr>
        <p:spPr>
          <a:xfrm>
            <a:off x="3691507" y="185026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:a16="http://schemas.microsoft.com/office/drawing/2014/main" id="{4F4BC7B1-BADC-4412-B530-D2EF069FE3D3}"/>
              </a:ext>
            </a:extLst>
          </p:cNvPr>
          <p:cNvSpPr/>
          <p:nvPr/>
        </p:nvSpPr>
        <p:spPr>
          <a:xfrm rot="16200000">
            <a:off x="6389663" y="1605058"/>
            <a:ext cx="179794" cy="1795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верхние углы 33">
            <a:extLst>
              <a:ext uri="{FF2B5EF4-FFF2-40B4-BE49-F238E27FC236}">
                <a16:creationId xmlns:a16="http://schemas.microsoft.com/office/drawing/2014/main" id="{25B68F5F-4214-44BB-9362-EAE5D11025C6}"/>
              </a:ext>
            </a:extLst>
          </p:cNvPr>
          <p:cNvSpPr/>
          <p:nvPr/>
        </p:nvSpPr>
        <p:spPr>
          <a:xfrm rot="5400000">
            <a:off x="566977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верхние углы 34">
            <a:extLst>
              <a:ext uri="{FF2B5EF4-FFF2-40B4-BE49-F238E27FC236}">
                <a16:creationId xmlns:a16="http://schemas.microsoft.com/office/drawing/2014/main" id="{3C0388FE-6468-485E-B40F-F25C2E71E5FA}"/>
              </a:ext>
            </a:extLst>
          </p:cNvPr>
          <p:cNvSpPr/>
          <p:nvPr/>
        </p:nvSpPr>
        <p:spPr>
          <a:xfrm rot="5400000">
            <a:off x="7047900" y="1126821"/>
            <a:ext cx="675000" cy="199125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32356176-55E3-4795-BB6E-D2EC2654102F}"/>
              </a:ext>
            </a:extLst>
          </p:cNvPr>
          <p:cNvSpPr/>
          <p:nvPr/>
        </p:nvSpPr>
        <p:spPr>
          <a:xfrm rot="10800000">
            <a:off x="6389663" y="2459946"/>
            <a:ext cx="179794" cy="1795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718411-6347-45BD-8EEE-1293B8628DA9}"/>
              </a:ext>
            </a:extLst>
          </p:cNvPr>
          <p:cNvSpPr txBox="1"/>
          <p:nvPr/>
        </p:nvSpPr>
        <p:spPr>
          <a:xfrm>
            <a:off x="6774624" y="2687607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62A56C-D997-45F4-B53F-7A29E4D6DC2C}"/>
              </a:ext>
            </a:extLst>
          </p:cNvPr>
          <p:cNvSpPr txBox="1"/>
          <p:nvPr/>
        </p:nvSpPr>
        <p:spPr>
          <a:xfrm>
            <a:off x="6738525" y="3206282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3106E69-4C20-4BE6-9514-C8B4781805CD}"/>
              </a:ext>
            </a:extLst>
          </p:cNvPr>
          <p:cNvCxnSpPr>
            <a:cxnSpLocks/>
          </p:cNvCxnSpPr>
          <p:nvPr/>
        </p:nvCxnSpPr>
        <p:spPr>
          <a:xfrm>
            <a:off x="6811650" y="4439946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везда: 5 точек 39">
            <a:extLst>
              <a:ext uri="{FF2B5EF4-FFF2-40B4-BE49-F238E27FC236}">
                <a16:creationId xmlns:a16="http://schemas.microsoft.com/office/drawing/2014/main" id="{C7A5A7DB-8225-4C15-8A77-3F7C5C069BA0}"/>
              </a:ext>
            </a:extLst>
          </p:cNvPr>
          <p:cNvSpPr/>
          <p:nvPr/>
        </p:nvSpPr>
        <p:spPr>
          <a:xfrm>
            <a:off x="6839775" y="4967346"/>
            <a:ext cx="236250" cy="236250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везда: 5 точек 40">
            <a:extLst>
              <a:ext uri="{FF2B5EF4-FFF2-40B4-BE49-F238E27FC236}">
                <a16:creationId xmlns:a16="http://schemas.microsoft.com/office/drawing/2014/main" id="{39633516-1C51-410E-A14E-F91BA33D15BD}"/>
              </a:ext>
            </a:extLst>
          </p:cNvPr>
          <p:cNvSpPr/>
          <p:nvPr/>
        </p:nvSpPr>
        <p:spPr>
          <a:xfrm>
            <a:off x="7131000" y="4967346"/>
            <a:ext cx="236250" cy="236250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A87868D4-7340-4692-887C-1E5EC5D3BE34}"/>
              </a:ext>
            </a:extLst>
          </p:cNvPr>
          <p:cNvSpPr/>
          <p:nvPr/>
        </p:nvSpPr>
        <p:spPr>
          <a:xfrm>
            <a:off x="74235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C9B9B3D2-B2F2-46C9-BD59-3895FB578654}"/>
              </a:ext>
            </a:extLst>
          </p:cNvPr>
          <p:cNvSpPr/>
          <p:nvPr/>
        </p:nvSpPr>
        <p:spPr>
          <a:xfrm>
            <a:off x="77160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22EC281B-E32F-4AF0-90C9-92EB1181BD28}"/>
              </a:ext>
            </a:extLst>
          </p:cNvPr>
          <p:cNvSpPr/>
          <p:nvPr/>
        </p:nvSpPr>
        <p:spPr>
          <a:xfrm>
            <a:off x="80085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677EE7-BAFC-4EAC-B900-FBB05F3646F2}"/>
              </a:ext>
            </a:extLst>
          </p:cNvPr>
          <p:cNvSpPr txBox="1"/>
          <p:nvPr/>
        </p:nvSpPr>
        <p:spPr>
          <a:xfrm>
            <a:off x="6738525" y="4549083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B9C1BC-8133-4581-931E-0EF35112BB9E}"/>
              </a:ext>
            </a:extLst>
          </p:cNvPr>
          <p:cNvSpPr txBox="1"/>
          <p:nvPr/>
        </p:nvSpPr>
        <p:spPr>
          <a:xfrm>
            <a:off x="6537599" y="18312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7" name="Прямоугольный треугольник 46">
            <a:extLst>
              <a:ext uri="{FF2B5EF4-FFF2-40B4-BE49-F238E27FC236}">
                <a16:creationId xmlns:a16="http://schemas.microsoft.com/office/drawing/2014/main" id="{1E7D9104-1325-40D4-93D1-578680B716C8}"/>
              </a:ext>
            </a:extLst>
          </p:cNvPr>
          <p:cNvSpPr/>
          <p:nvPr/>
        </p:nvSpPr>
        <p:spPr>
          <a:xfrm rot="16200000">
            <a:off x="9240263" y="1605058"/>
            <a:ext cx="179794" cy="17957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верхние углы 47">
            <a:extLst>
              <a:ext uri="{FF2B5EF4-FFF2-40B4-BE49-F238E27FC236}">
                <a16:creationId xmlns:a16="http://schemas.microsoft.com/office/drawing/2014/main" id="{30B57D9D-3007-4646-9388-0723505850AF}"/>
              </a:ext>
            </a:extLst>
          </p:cNvPr>
          <p:cNvSpPr/>
          <p:nvPr/>
        </p:nvSpPr>
        <p:spPr>
          <a:xfrm rot="5400000">
            <a:off x="852037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верхние углы 48">
            <a:extLst>
              <a:ext uri="{FF2B5EF4-FFF2-40B4-BE49-F238E27FC236}">
                <a16:creationId xmlns:a16="http://schemas.microsoft.com/office/drawing/2014/main" id="{09FA7FD7-7937-4265-9458-1A9E63108D8F}"/>
              </a:ext>
            </a:extLst>
          </p:cNvPr>
          <p:cNvSpPr/>
          <p:nvPr/>
        </p:nvSpPr>
        <p:spPr>
          <a:xfrm rot="5400000">
            <a:off x="9898500" y="1126821"/>
            <a:ext cx="675000" cy="199125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id="{806EFC7F-62CB-4F56-95E1-82C72C04E392}"/>
              </a:ext>
            </a:extLst>
          </p:cNvPr>
          <p:cNvSpPr/>
          <p:nvPr/>
        </p:nvSpPr>
        <p:spPr>
          <a:xfrm rot="10800000">
            <a:off x="9240263" y="2459946"/>
            <a:ext cx="179794" cy="17957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977AE5-E84C-4DDD-AC70-91608A5F1607}"/>
              </a:ext>
            </a:extLst>
          </p:cNvPr>
          <p:cNvSpPr txBox="1"/>
          <p:nvPr/>
        </p:nvSpPr>
        <p:spPr>
          <a:xfrm>
            <a:off x="9625224" y="2687607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1A3C59-84C7-4389-BD99-885ACDADDF58}"/>
              </a:ext>
            </a:extLst>
          </p:cNvPr>
          <p:cNvSpPr txBox="1"/>
          <p:nvPr/>
        </p:nvSpPr>
        <p:spPr>
          <a:xfrm>
            <a:off x="9589125" y="3206282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1324D3B9-294F-44C7-AB8A-463D5CF20DD7}"/>
              </a:ext>
            </a:extLst>
          </p:cNvPr>
          <p:cNvCxnSpPr>
            <a:cxnSpLocks/>
          </p:cNvCxnSpPr>
          <p:nvPr/>
        </p:nvCxnSpPr>
        <p:spPr>
          <a:xfrm>
            <a:off x="9662250" y="4439946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Звезда: 5 точек 53">
            <a:extLst>
              <a:ext uri="{FF2B5EF4-FFF2-40B4-BE49-F238E27FC236}">
                <a16:creationId xmlns:a16="http://schemas.microsoft.com/office/drawing/2014/main" id="{2C19D9FC-B842-42E2-924C-511FB03B6120}"/>
              </a:ext>
            </a:extLst>
          </p:cNvPr>
          <p:cNvSpPr/>
          <p:nvPr/>
        </p:nvSpPr>
        <p:spPr>
          <a:xfrm>
            <a:off x="9690375" y="4967346"/>
            <a:ext cx="236250" cy="23625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везда: 5 точек 54">
            <a:extLst>
              <a:ext uri="{FF2B5EF4-FFF2-40B4-BE49-F238E27FC236}">
                <a16:creationId xmlns:a16="http://schemas.microsoft.com/office/drawing/2014/main" id="{99C2E71F-C2A0-4CC3-A5F2-0BB1219AF156}"/>
              </a:ext>
            </a:extLst>
          </p:cNvPr>
          <p:cNvSpPr/>
          <p:nvPr/>
        </p:nvSpPr>
        <p:spPr>
          <a:xfrm>
            <a:off x="9981600" y="4967346"/>
            <a:ext cx="236250" cy="23625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везда: 5 точек 55">
            <a:extLst>
              <a:ext uri="{FF2B5EF4-FFF2-40B4-BE49-F238E27FC236}">
                <a16:creationId xmlns:a16="http://schemas.microsoft.com/office/drawing/2014/main" id="{7C013700-6ED6-403C-B1F2-B8143D0639A3}"/>
              </a:ext>
            </a:extLst>
          </p:cNvPr>
          <p:cNvSpPr/>
          <p:nvPr/>
        </p:nvSpPr>
        <p:spPr>
          <a:xfrm>
            <a:off x="10274100" y="4968696"/>
            <a:ext cx="236250" cy="23625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везда: 5 точек 56">
            <a:extLst>
              <a:ext uri="{FF2B5EF4-FFF2-40B4-BE49-F238E27FC236}">
                <a16:creationId xmlns:a16="http://schemas.microsoft.com/office/drawing/2014/main" id="{2DA71595-B5AE-4BBC-8862-8D06EA41327F}"/>
              </a:ext>
            </a:extLst>
          </p:cNvPr>
          <p:cNvSpPr/>
          <p:nvPr/>
        </p:nvSpPr>
        <p:spPr>
          <a:xfrm>
            <a:off x="10566600" y="4968696"/>
            <a:ext cx="236250" cy="23625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везда: 5 точек 57">
            <a:extLst>
              <a:ext uri="{FF2B5EF4-FFF2-40B4-BE49-F238E27FC236}">
                <a16:creationId xmlns:a16="http://schemas.microsoft.com/office/drawing/2014/main" id="{B7729399-6D9D-45E9-B470-3E392B02AF0C}"/>
              </a:ext>
            </a:extLst>
          </p:cNvPr>
          <p:cNvSpPr/>
          <p:nvPr/>
        </p:nvSpPr>
        <p:spPr>
          <a:xfrm>
            <a:off x="108591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5876FD-2A9B-4A21-BE70-28A6F0EBA63A}"/>
              </a:ext>
            </a:extLst>
          </p:cNvPr>
          <p:cNvSpPr txBox="1"/>
          <p:nvPr/>
        </p:nvSpPr>
        <p:spPr>
          <a:xfrm>
            <a:off x="9589125" y="4549083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D3391FA-F46D-40E2-9E9D-7D7248FB0907}"/>
              </a:ext>
            </a:extLst>
          </p:cNvPr>
          <p:cNvSpPr txBox="1"/>
          <p:nvPr/>
        </p:nvSpPr>
        <p:spPr>
          <a:xfrm>
            <a:off x="9425714" y="183630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F9CF828-058E-445D-BEE3-2A58C3B6D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41900" y="1900557"/>
            <a:ext cx="432000" cy="432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F1EDF55-FB99-4683-A344-021C3F006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2500" y="1903496"/>
            <a:ext cx="432000" cy="432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214808E-107E-4CB7-92ED-3CD33E9B5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0615" y="1913876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530DA-D913-4BC5-90BE-ED036064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3D653AB-6C0B-4A0D-9955-8D3C7C60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307" y="1981200"/>
            <a:ext cx="4253193" cy="28828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F15C80-531D-4D70-B62B-A041C4E32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700" y="1079500"/>
            <a:ext cx="4698999" cy="46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0FF03-0DB8-4E5E-AD5C-4D8FC918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D98D0187-DA6A-4EAC-8E1F-B1FF2AF1B64D}"/>
              </a:ext>
            </a:extLst>
          </p:cNvPr>
          <p:cNvSpPr txBox="1">
            <a:spLocks/>
          </p:cNvSpPr>
          <p:nvPr/>
        </p:nvSpPr>
        <p:spPr>
          <a:xfrm>
            <a:off x="1529443" y="239400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6">
                    <a:lumMod val="75000"/>
                  </a:schemeClr>
                </a:solidFill>
              </a:rPr>
              <a:t>987 654 321</a:t>
            </a:r>
          </a:p>
        </p:txBody>
      </p:sp>
    </p:spTree>
    <p:extLst>
      <p:ext uri="{BB962C8B-B14F-4D97-AF65-F5344CB8AC3E}">
        <p14:creationId xmlns:p14="http://schemas.microsoft.com/office/powerpoint/2010/main" val="32536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AD184-C9E6-4FE1-BDFF-857DD9DB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BB80D-016F-414C-BE1A-BAA92E26C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3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0D742C-62BB-4E29-AEAC-14840959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F4517AF-6A33-4B0A-9FDA-458B23B54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927775"/>
              </p:ext>
            </p:extLst>
          </p:nvPr>
        </p:nvGraphicFramePr>
        <p:xfrm>
          <a:off x="4330700" y="1825625"/>
          <a:ext cx="70231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4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B67CB8-6752-4924-9DB7-7F71E2DB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7057711B-56B1-43BF-9B0D-E0FFC4249F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625434"/>
              </p:ext>
            </p:extLst>
          </p:nvPr>
        </p:nvGraphicFramePr>
        <p:xfrm>
          <a:off x="1047748" y="1961410"/>
          <a:ext cx="10096504" cy="358213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2412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52412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52412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52412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117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7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212A3D38-1A4F-42CA-83E1-B029204C222D}"/>
              </a:ext>
            </a:extLst>
          </p:cNvPr>
          <p:cNvSpPr txBox="1">
            <a:spLocks/>
          </p:cNvSpPr>
          <p:nvPr/>
        </p:nvSpPr>
        <p:spPr>
          <a:xfrm>
            <a:off x="2480899" y="1693291"/>
            <a:ext cx="7590202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54EEE8-1122-43FB-B406-AF42BB4B78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5372" y="4926550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E1EB3C-454C-4284-B522-B4CC77A8E3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15372" y="4922479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F897A-37C3-48F1-A5C6-3DB893FC09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15372" y="4922479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BC407E-2191-4FCC-BD62-FFBCF6D363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315372" y="4922479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1368B2D7-F98E-4328-BAAB-D060A948B01C}"/>
              </a:ext>
            </a:extLst>
          </p:cNvPr>
          <p:cNvSpPr txBox="1">
            <a:spLocks/>
          </p:cNvSpPr>
          <p:nvPr/>
        </p:nvSpPr>
        <p:spPr>
          <a:xfrm>
            <a:off x="2788498" y="302811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sed do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et dolore magna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Ut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consequat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552</Words>
  <Application>Microsoft Office PowerPoint</Application>
  <PresentationFormat>Широкоэкранный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MOUNTAINS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Презентация PowerPoint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7</cp:revision>
  <dcterms:created xsi:type="dcterms:W3CDTF">2021-05-05T04:38:16Z</dcterms:created>
  <dcterms:modified xsi:type="dcterms:W3CDTF">2021-05-08T16:34:51Z</dcterms:modified>
</cp:coreProperties>
</file>