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71" r:id="rId4"/>
    <p:sldId id="270" r:id="rId5"/>
    <p:sldId id="274" r:id="rId6"/>
    <p:sldId id="272" r:id="rId7"/>
    <p:sldId id="273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Лист1!$A$2:$A$77</cx:f>
        <cx:lvl ptCount="76" formatCode="Основной">
          <cx:pt idx="0">1</cx:pt>
          <cx:pt idx="1">3</cx:pt>
          <cx:pt idx="2">3</cx:pt>
          <cx:pt idx="3">3</cx:pt>
          <cx:pt idx="4">5</cx:pt>
          <cx:pt idx="5">6</cx:pt>
          <cx:pt idx="6">6</cx:pt>
          <cx:pt idx="7">6</cx:pt>
          <cx:pt idx="8">7</cx:pt>
          <cx:pt idx="9">8</cx:pt>
          <cx:pt idx="10">8</cx:pt>
          <cx:pt idx="11">9</cx:pt>
          <cx:pt idx="12">9</cx:pt>
          <cx:pt idx="13">9</cx:pt>
          <cx:pt idx="14">9</cx:pt>
          <cx:pt idx="15">9</cx:pt>
          <cx:pt idx="16">10</cx:pt>
          <cx:pt idx="17">10</cx:pt>
          <cx:pt idx="18">10</cx:pt>
          <cx:pt idx="19">10</cx:pt>
          <cx:pt idx="20">10</cx:pt>
          <cx:pt idx="21">10</cx:pt>
          <cx:pt idx="22">11</cx:pt>
          <cx:pt idx="23">11</cx:pt>
          <cx:pt idx="24">11</cx:pt>
          <cx:pt idx="25">11</cx:pt>
          <cx:pt idx="26">11</cx:pt>
          <cx:pt idx="27">11</cx:pt>
          <cx:pt idx="28">12</cx:pt>
          <cx:pt idx="29">12</cx:pt>
          <cx:pt idx="30">12</cx:pt>
          <cx:pt idx="31">12</cx:pt>
          <cx:pt idx="32">12</cx:pt>
          <cx:pt idx="33">12</cx:pt>
          <cx:pt idx="34">13</cx:pt>
          <cx:pt idx="35">13</cx:pt>
          <cx:pt idx="36">13</cx:pt>
          <cx:pt idx="37">13</cx:pt>
          <cx:pt idx="38">13</cx:pt>
          <cx:pt idx="39">14</cx:pt>
          <cx:pt idx="40">14</cx:pt>
          <cx:pt idx="41">14</cx:pt>
          <cx:pt idx="42">14</cx:pt>
          <cx:pt idx="43">14</cx:pt>
          <cx:pt idx="44">14</cx:pt>
          <cx:pt idx="45">15</cx:pt>
          <cx:pt idx="46">15</cx:pt>
          <cx:pt idx="47">15</cx:pt>
          <cx:pt idx="48">15</cx:pt>
          <cx:pt idx="49">15</cx:pt>
          <cx:pt idx="50">15</cx:pt>
          <cx:pt idx="51">15</cx:pt>
          <cx:pt idx="52">15</cx:pt>
          <cx:pt idx="53">16</cx:pt>
          <cx:pt idx="54">16</cx:pt>
          <cx:pt idx="55">16</cx:pt>
          <cx:pt idx="56">16</cx:pt>
          <cx:pt idx="57">17</cx:pt>
          <cx:pt idx="58">17</cx:pt>
          <cx:pt idx="59">17</cx:pt>
          <cx:pt idx="60">17</cx:pt>
          <cx:pt idx="61">17</cx:pt>
          <cx:pt idx="62">17</cx:pt>
          <cx:pt idx="63">18</cx:pt>
          <cx:pt idx="64">18</cx:pt>
          <cx:pt idx="65">18</cx:pt>
          <cx:pt idx="66">18</cx:pt>
          <cx:pt idx="67">19</cx:pt>
          <cx:pt idx="68">19</cx:pt>
          <cx:pt idx="69">19</cx:pt>
          <cx:pt idx="70">20</cx:pt>
          <cx:pt idx="71">21</cx:pt>
          <cx:pt idx="72">22</cx:pt>
          <cx:pt idx="73">22</cx:pt>
          <cx:pt idx="74">24</cx:pt>
          <cx:pt idx="75">24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en-US" sz="1862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Chart title</a:t>
            </a:r>
            <a:endParaRPr lang="ru-RU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B144CF80-26F7-4C1B-BF1D-8E310D2BE26B}">
          <cx:tx>
            <cx:txData>
              <cx:f>Лист1!$A$1</cx:f>
              <cx:v>Ряд 1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A3F39F-4362-4615-B766-BABCF3C7B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5105D0-93EC-4233-852D-05E7D9563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5FB4D5-DBD5-46E3-BA73-CC6D4156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37DAC-8246-4835-B3D8-10ECB519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29EC7-B5DD-4524-A29D-C6EB40CF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14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8" y="365125"/>
            <a:ext cx="5257801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8D8509-D379-49B3-A4FE-EDBEE064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0FB3E60-2F82-4C12-95B3-7ACC1B0E5862}" type="datetimeFigureOut">
              <a:rPr lang="ru-RU" smtClean="0"/>
              <a:pPr/>
              <a:t>16.08.2020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17DD4B55-CA6E-4B68-97C9-646C6EC1FB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50" y="-575"/>
            <a:ext cx="5186362" cy="6858575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  <a:solidFill>
            <a:schemeClr val="accent1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0" y="2033588"/>
            <a:ext cx="5186363" cy="404971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4118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756F5F-238C-4EA5-953D-83BC7A40E2A5}"/>
              </a:ext>
            </a:extLst>
          </p:cNvPr>
          <p:cNvSpPr/>
          <p:nvPr userDrawn="1"/>
        </p:nvSpPr>
        <p:spPr>
          <a:xfrm>
            <a:off x="0" y="1674000"/>
            <a:ext cx="12192000" cy="1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A24F890-6633-4AD3-9C24-3D0B92AF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BC0BA3-1E1F-4BDD-8E19-DB8F68551C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294063"/>
            <a:ext cx="10515600" cy="29702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4560B685-5836-4067-85B7-2D3D4F5E09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89138"/>
            <a:ext cx="10515600" cy="8096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1000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F5BFBF-2AEF-493B-BD4B-6057FE69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F9E568-342B-4198-B3A2-1C35C198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68C021-4BC3-45B7-AE09-9EAE44F77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8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20ADB-E7F8-46CD-A2D6-B779D40E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43FAD3-7AC8-42D5-912D-94660F367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9018B8-2329-4FDE-94F1-3779327C4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1A9B09-35D8-41B5-8817-41E09DEBD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F3F3B8-7A43-4913-AABD-BA0709818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97E533-1724-4DFF-AC78-C92688B9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75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44814-2488-47C9-9C26-488B94C3A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9358471-63EF-461B-B194-08C3BDACF6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A6C289-269F-4955-97AD-24A6DDC69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DA58C4-24C6-4851-83C1-7913676E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73F274-FD29-45C2-A6EB-EDBF8254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51BF07-1939-45CC-95A9-4A5455DF9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04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47641-412B-47B1-A82F-6CC33FA0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93BF4F-15B1-4385-BC2D-A3082658E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908F6-DE04-49D8-99D1-7A2B3182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78A900-B004-4244-AEF0-E61D9CBE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99B36-2409-4627-A7D7-242C703C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1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8642DF-9DF8-4069-B79D-2B1A65DCE0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2E7857-AFEF-43FD-8799-BD8F808BC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34233A-55C8-45F0-A0C6-DF01C129A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16D56F-94C8-4502-B676-97CB1809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33E4E1-836E-4146-AAD6-E52AEED4B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32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EEF441D-A1A1-48BA-B9DE-0AAA8224B7D0}"/>
              </a:ext>
            </a:extLst>
          </p:cNvPr>
          <p:cNvSpPr/>
          <p:nvPr userDrawn="1"/>
        </p:nvSpPr>
        <p:spPr>
          <a:xfrm>
            <a:off x="0" y="0"/>
            <a:ext cx="59188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5701238B-17B1-4DAB-9C27-FC7BE9B8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02" y="1359000"/>
            <a:ext cx="5280898" cy="1325563"/>
          </a:xfrm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6277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8031000" y="447747"/>
            <a:ext cx="3735000" cy="596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02" y="3654002"/>
            <a:ext cx="6525000" cy="260999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503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9FD63-24FD-4BD5-963B-352F1AE98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37F489-7664-4A0B-9252-1791CA2EB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8A883D-8BAC-44F3-AC46-4A3203BE6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CE6C23-58C2-45D4-802D-D16C65FE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7D8438-02F6-47B6-9D3D-E93AD87A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84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A5DAC6-9CEE-40EC-9F57-27210708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9C6F71-4F4D-4EB6-BE2C-701A71D31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E3F675-37BA-48A2-8641-EBC6B00CB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3CD761-23D7-46CD-88FB-467CA8155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C8E135-D93D-4929-AC06-4A902F663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35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335DF-AAD0-4A24-A73B-A6BC9322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F349E-67EB-4185-82A2-22BFDCFE2B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93E3A4-842E-4178-909B-AD5BB939B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681943-7BA3-4B7E-91F5-282BE3B15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0CC1FE-85B1-46B3-98D5-6DB42803B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5AE745-B009-4CDC-979A-AECEA87AA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390D4-872D-4CA8-B21E-131F18ED0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46EBB8-E9D3-4D7B-B6FA-8B29EFC72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B0A2BD-FFB0-4CC8-8AD7-ACEBD653C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B0CA8CF-D316-469C-B3C7-F184C94A6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A25E00-2CDF-4FCB-8B9D-E529D512A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570A80-E8C7-4643-BA8A-09C58A7FB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10A9CF-AFBC-400E-B042-5C7B35665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F1FC61-A12F-4CFE-8F01-2750E924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62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11F43-D331-4458-ABBB-6EB5CB35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9DC0F2-8773-4404-9188-4578DCA5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F00D48-A6DA-448B-9376-66689250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584DE6-10B3-4465-9016-929D4ACD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5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302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1ABB4-84E6-4957-916D-CC332F6B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C7823A-AB17-46E4-B7FA-475AC7D0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6528C9-5884-4B4D-B36C-1A614FA1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0526-881B-4EFB-A2B1-E2EC6E673644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A9552C-5650-405C-942C-79F245E3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EA733B-55B7-42F8-B642-7A4DC9DA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403C-4EB7-40BC-9395-955F62C492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40E1113-501F-42FF-A817-B71D295CCD2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39F007F-2479-4E1B-962F-B6FEF354E7FF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FBB389D-F645-4EF0-A313-F1760EDDD65D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E8DDD8ED-37DB-433B-9BE3-ED56AB186990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:a16="http://schemas.microsoft.com/office/drawing/2014/main" id="{8A9AC1B6-7038-462A-A7C2-D0F29619BF17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463789D-0C7C-454D-BFD9-1DE51E4C5BFC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84D431FD-AB15-4701-9AC6-CDB8CE4C764C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E7D3F83A-004E-403A-8F03-CC8948CF9F67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559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4B881EB-1784-473B-8081-FDC8508B7613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119E31C-4778-49B4-88E9-494EF71DCCA4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AB8690DA-5449-464D-80A9-DCC9C148D31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315118C4-713A-4AB9-B08B-BD62864C2E6A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:a16="http://schemas.microsoft.com/office/drawing/2014/main" id="{A0898C5B-FFF0-4624-824E-84E4C17CBB1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BCAD506-BA00-4E33-B68C-E5911E34BEAB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01341E1-EFB0-48B5-8780-45599BABAF41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DE8C835F-D205-4D6A-8A82-F0DFE38F02A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80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hyperlink" Target="http://free-slides.net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4CD33-DABC-410A-BD36-1DCA673E3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3D5518-2BCB-4680-9221-753F1669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5F3901-0A9D-4BAA-ACF5-F6122592A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D86D-8850-4174-A513-3260C86269E2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C2CB93-1072-43F2-ABE3-14EA4584B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3A61A2-8613-4B6C-91A7-00E13FEB1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8B99-88B1-403C-9DBC-6EC1D179C5A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7">
            <a:extLst>
              <a:ext uri="{FF2B5EF4-FFF2-40B4-BE49-F238E27FC236}">
                <a16:creationId xmlns:a16="http://schemas.microsoft.com/office/drawing/2014/main" id="{DCEE12A3-0E4C-4481-854D-F4A57CD2249B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3FB23FA-0BA6-42A4-91CC-F2C79CB028DE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3" name="Picture 10">
              <a:hlinkClick r:id="rId20"/>
              <a:extLst>
                <a:ext uri="{FF2B5EF4-FFF2-40B4-BE49-F238E27FC236}">
                  <a16:creationId xmlns:a16="http://schemas.microsoft.com/office/drawing/2014/main" id="{4A63A29D-65A0-4ACE-AE23-E033C7CE07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523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2" r:id="rId8"/>
    <p:sldLayoutId id="2147483663" r:id="rId9"/>
    <p:sldLayoutId id="2147483664" r:id="rId10"/>
    <p:sldLayoutId id="2147483665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1" r:id="rId17"/>
    <p:sldLayoutId id="2147483666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6.svg"/><Relationship Id="rId3" Type="http://schemas.openxmlformats.org/officeDocument/2006/relationships/image" Target="../media/image12.svg"/><Relationship Id="rId7" Type="http://schemas.openxmlformats.org/officeDocument/2006/relationships/image" Target="../media/image10.svg"/><Relationship Id="rId12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11" Type="http://schemas.openxmlformats.org/officeDocument/2006/relationships/image" Target="../media/image4.svg"/><Relationship Id="rId5" Type="http://schemas.openxmlformats.org/officeDocument/2006/relationships/image" Target="../media/image8.sv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svg"/><Relationship Id="rId7" Type="http://schemas.openxmlformats.org/officeDocument/2006/relationships/image" Target="../media/image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3">
            <a:extLst>
              <a:ext uri="{FF2B5EF4-FFF2-40B4-BE49-F238E27FC236}">
                <a16:creationId xmlns:a16="http://schemas.microsoft.com/office/drawing/2014/main" id="{B0F6E102-338F-4258-A24C-B20B436110B2}"/>
              </a:ext>
            </a:extLst>
          </p:cNvPr>
          <p:cNvSpPr/>
          <p:nvPr/>
        </p:nvSpPr>
        <p:spPr>
          <a:xfrm>
            <a:off x="0" y="779863"/>
            <a:ext cx="12220575" cy="5934137"/>
          </a:xfrm>
          <a:custGeom>
            <a:avLst/>
            <a:gdLst>
              <a:gd name="connsiteX0" fmla="*/ 0 w 12192000"/>
              <a:gd name="connsiteY0" fmla="*/ 0 h 5634000"/>
              <a:gd name="connsiteX1" fmla="*/ 12192000 w 12192000"/>
              <a:gd name="connsiteY1" fmla="*/ 0 h 5634000"/>
              <a:gd name="connsiteX2" fmla="*/ 12192000 w 12192000"/>
              <a:gd name="connsiteY2" fmla="*/ 5634000 h 5634000"/>
              <a:gd name="connsiteX3" fmla="*/ 0 w 12192000"/>
              <a:gd name="connsiteY3" fmla="*/ 5634000 h 5634000"/>
              <a:gd name="connsiteX4" fmla="*/ 0 w 12192000"/>
              <a:gd name="connsiteY4" fmla="*/ 0 h 5634000"/>
              <a:gd name="connsiteX0" fmla="*/ 0 w 12192000"/>
              <a:gd name="connsiteY0" fmla="*/ 36884 h 5670884"/>
              <a:gd name="connsiteX1" fmla="*/ 3737811 w 12192000"/>
              <a:gd name="connsiteY1" fmla="*/ 0 h 5670884"/>
              <a:gd name="connsiteX2" fmla="*/ 12192000 w 12192000"/>
              <a:gd name="connsiteY2" fmla="*/ 36884 h 5670884"/>
              <a:gd name="connsiteX3" fmla="*/ 12192000 w 12192000"/>
              <a:gd name="connsiteY3" fmla="*/ 5670884 h 5670884"/>
              <a:gd name="connsiteX4" fmla="*/ 0 w 12192000"/>
              <a:gd name="connsiteY4" fmla="*/ 5670884 h 5670884"/>
              <a:gd name="connsiteX5" fmla="*/ 0 w 12192000"/>
              <a:gd name="connsiteY5" fmla="*/ 36884 h 5670884"/>
              <a:gd name="connsiteX0" fmla="*/ 0 w 12192000"/>
              <a:gd name="connsiteY0" fmla="*/ 0 h 5634000"/>
              <a:gd name="connsiteX1" fmla="*/ 2823411 w 12192000"/>
              <a:gd name="connsiteY1" fmla="*/ 3765095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16982 h 5650982"/>
              <a:gd name="connsiteX1" fmla="*/ 2823411 w 12192000"/>
              <a:gd name="connsiteY1" fmla="*/ 3782077 h 5650982"/>
              <a:gd name="connsiteX2" fmla="*/ 12192000 w 12192000"/>
              <a:gd name="connsiteY2" fmla="*/ 16982 h 5650982"/>
              <a:gd name="connsiteX3" fmla="*/ 12192000 w 12192000"/>
              <a:gd name="connsiteY3" fmla="*/ 5650982 h 5650982"/>
              <a:gd name="connsiteX4" fmla="*/ 0 w 12192000"/>
              <a:gd name="connsiteY4" fmla="*/ 5650982 h 5650982"/>
              <a:gd name="connsiteX5" fmla="*/ 0 w 12192000"/>
              <a:gd name="connsiteY5" fmla="*/ 16982 h 5650982"/>
              <a:gd name="connsiteX0" fmla="*/ 0 w 12192000"/>
              <a:gd name="connsiteY0" fmla="*/ 18282 h 5652282"/>
              <a:gd name="connsiteX1" fmla="*/ 2342148 w 12192000"/>
              <a:gd name="connsiteY1" fmla="*/ 3478577 h 5652282"/>
              <a:gd name="connsiteX2" fmla="*/ 12192000 w 12192000"/>
              <a:gd name="connsiteY2" fmla="*/ 18282 h 5652282"/>
              <a:gd name="connsiteX3" fmla="*/ 12192000 w 12192000"/>
              <a:gd name="connsiteY3" fmla="*/ 5652282 h 5652282"/>
              <a:gd name="connsiteX4" fmla="*/ 0 w 12192000"/>
              <a:gd name="connsiteY4" fmla="*/ 5652282 h 5652282"/>
              <a:gd name="connsiteX5" fmla="*/ 0 w 12192000"/>
              <a:gd name="connsiteY5" fmla="*/ 18282 h 5652282"/>
              <a:gd name="connsiteX0" fmla="*/ 0 w 12192000"/>
              <a:gd name="connsiteY0" fmla="*/ 24215 h 5658215"/>
              <a:gd name="connsiteX1" fmla="*/ 2342148 w 12192000"/>
              <a:gd name="connsiteY1" fmla="*/ 3484510 h 5658215"/>
              <a:gd name="connsiteX2" fmla="*/ 12192000 w 12192000"/>
              <a:gd name="connsiteY2" fmla="*/ 24215 h 5658215"/>
              <a:gd name="connsiteX3" fmla="*/ 12192000 w 12192000"/>
              <a:gd name="connsiteY3" fmla="*/ 5658215 h 5658215"/>
              <a:gd name="connsiteX4" fmla="*/ 0 w 12192000"/>
              <a:gd name="connsiteY4" fmla="*/ 5658215 h 5658215"/>
              <a:gd name="connsiteX5" fmla="*/ 0 w 12192000"/>
              <a:gd name="connsiteY5" fmla="*/ 24215 h 5658215"/>
              <a:gd name="connsiteX0" fmla="*/ 0 w 12192000"/>
              <a:gd name="connsiteY0" fmla="*/ 24215 h 5658215"/>
              <a:gd name="connsiteX1" fmla="*/ 2342148 w 12192000"/>
              <a:gd name="connsiteY1" fmla="*/ 3484510 h 5658215"/>
              <a:gd name="connsiteX2" fmla="*/ 12192000 w 12192000"/>
              <a:gd name="connsiteY2" fmla="*/ 24215 h 5658215"/>
              <a:gd name="connsiteX3" fmla="*/ 12192000 w 12192000"/>
              <a:gd name="connsiteY3" fmla="*/ 5658215 h 5658215"/>
              <a:gd name="connsiteX4" fmla="*/ 0 w 12192000"/>
              <a:gd name="connsiteY4" fmla="*/ 5658215 h 5658215"/>
              <a:gd name="connsiteX5" fmla="*/ 0 w 12192000"/>
              <a:gd name="connsiteY5" fmla="*/ 24215 h 5658215"/>
              <a:gd name="connsiteX0" fmla="*/ 0 w 12192000"/>
              <a:gd name="connsiteY0" fmla="*/ 0 h 5634000"/>
              <a:gd name="connsiteX1" fmla="*/ 2342148 w 12192000"/>
              <a:gd name="connsiteY1" fmla="*/ 3460295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2342148 w 12192000"/>
              <a:gd name="connsiteY1" fmla="*/ 3460295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3352801 w 12192000"/>
              <a:gd name="connsiteY1" fmla="*/ 4280862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553451 w 12192000"/>
              <a:gd name="connsiteY1" fmla="*/ 4865517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591551 w 12192000"/>
              <a:gd name="connsiteY1" fmla="*/ 454661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077201 w 12192000"/>
              <a:gd name="connsiteY1" fmla="*/ 454661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153401 w 12192000"/>
              <a:gd name="connsiteY1" fmla="*/ 4174562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115301 w 12192000"/>
              <a:gd name="connsiteY1" fmla="*/ 438716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115159 h 5634000"/>
              <a:gd name="connsiteX1" fmla="*/ 8115301 w 12192000"/>
              <a:gd name="connsiteY1" fmla="*/ 438716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115159 h 5634000"/>
              <a:gd name="connsiteX0" fmla="*/ 0 w 12220575"/>
              <a:gd name="connsiteY0" fmla="*/ 0 h 5518841"/>
              <a:gd name="connsiteX1" fmla="*/ 8115301 w 12220575"/>
              <a:gd name="connsiteY1" fmla="*/ 4272005 h 5518841"/>
              <a:gd name="connsiteX2" fmla="*/ 12220575 w 12220575"/>
              <a:gd name="connsiteY2" fmla="*/ 17717 h 5518841"/>
              <a:gd name="connsiteX3" fmla="*/ 12192000 w 12220575"/>
              <a:gd name="connsiteY3" fmla="*/ 5518841 h 5518841"/>
              <a:gd name="connsiteX4" fmla="*/ 0 w 12220575"/>
              <a:gd name="connsiteY4" fmla="*/ 5518841 h 5518841"/>
              <a:gd name="connsiteX5" fmla="*/ 0 w 12220575"/>
              <a:gd name="connsiteY5" fmla="*/ 0 h 5518841"/>
              <a:gd name="connsiteX0" fmla="*/ 0 w 12220575"/>
              <a:gd name="connsiteY0" fmla="*/ 0 h 5518841"/>
              <a:gd name="connsiteX1" fmla="*/ 8115301 w 12220575"/>
              <a:gd name="connsiteY1" fmla="*/ 4272005 h 5518841"/>
              <a:gd name="connsiteX2" fmla="*/ 12220575 w 12220575"/>
              <a:gd name="connsiteY2" fmla="*/ 17717 h 5518841"/>
              <a:gd name="connsiteX3" fmla="*/ 12192000 w 12220575"/>
              <a:gd name="connsiteY3" fmla="*/ 5518841 h 5518841"/>
              <a:gd name="connsiteX4" fmla="*/ 0 w 12220575"/>
              <a:gd name="connsiteY4" fmla="*/ 5518841 h 5518841"/>
              <a:gd name="connsiteX5" fmla="*/ 0 w 12220575"/>
              <a:gd name="connsiteY5" fmla="*/ 0 h 5518841"/>
              <a:gd name="connsiteX0" fmla="*/ 0 w 12220575"/>
              <a:gd name="connsiteY0" fmla="*/ 0 h 5518841"/>
              <a:gd name="connsiteX1" fmla="*/ 8115301 w 12220575"/>
              <a:gd name="connsiteY1" fmla="*/ 4272005 h 5518841"/>
              <a:gd name="connsiteX2" fmla="*/ 12220575 w 12220575"/>
              <a:gd name="connsiteY2" fmla="*/ 17717 h 5518841"/>
              <a:gd name="connsiteX3" fmla="*/ 12192000 w 12220575"/>
              <a:gd name="connsiteY3" fmla="*/ 5518841 h 5518841"/>
              <a:gd name="connsiteX4" fmla="*/ 0 w 12220575"/>
              <a:gd name="connsiteY4" fmla="*/ 5518841 h 5518841"/>
              <a:gd name="connsiteX5" fmla="*/ 0 w 12220575"/>
              <a:gd name="connsiteY5" fmla="*/ 0 h 5518841"/>
              <a:gd name="connsiteX0" fmla="*/ 0 w 12220575"/>
              <a:gd name="connsiteY0" fmla="*/ 0 h 5518841"/>
              <a:gd name="connsiteX1" fmla="*/ 2743201 w 12220575"/>
              <a:gd name="connsiteY1" fmla="*/ 4555474 h 5518841"/>
              <a:gd name="connsiteX2" fmla="*/ 12220575 w 12220575"/>
              <a:gd name="connsiteY2" fmla="*/ 17717 h 5518841"/>
              <a:gd name="connsiteX3" fmla="*/ 12192000 w 12220575"/>
              <a:gd name="connsiteY3" fmla="*/ 5518841 h 5518841"/>
              <a:gd name="connsiteX4" fmla="*/ 0 w 12220575"/>
              <a:gd name="connsiteY4" fmla="*/ 5518841 h 5518841"/>
              <a:gd name="connsiteX5" fmla="*/ 0 w 12220575"/>
              <a:gd name="connsiteY5" fmla="*/ 0 h 5518841"/>
              <a:gd name="connsiteX0" fmla="*/ 0 w 12220575"/>
              <a:gd name="connsiteY0" fmla="*/ 0 h 5518841"/>
              <a:gd name="connsiteX1" fmla="*/ 2628901 w 12220575"/>
              <a:gd name="connsiteY1" fmla="*/ 4502324 h 5518841"/>
              <a:gd name="connsiteX2" fmla="*/ 12220575 w 12220575"/>
              <a:gd name="connsiteY2" fmla="*/ 17717 h 5518841"/>
              <a:gd name="connsiteX3" fmla="*/ 12192000 w 12220575"/>
              <a:gd name="connsiteY3" fmla="*/ 5518841 h 5518841"/>
              <a:gd name="connsiteX4" fmla="*/ 0 w 12220575"/>
              <a:gd name="connsiteY4" fmla="*/ 5518841 h 5518841"/>
              <a:gd name="connsiteX5" fmla="*/ 0 w 12220575"/>
              <a:gd name="connsiteY5" fmla="*/ 0 h 5518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20575" h="5518841">
                <a:moveTo>
                  <a:pt x="0" y="0"/>
                </a:moveTo>
                <a:cubicBezTo>
                  <a:pt x="711200" y="1353448"/>
                  <a:pt x="592139" y="4499371"/>
                  <a:pt x="2628901" y="4502324"/>
                </a:cubicBezTo>
                <a:cubicBezTo>
                  <a:pt x="4665664" y="4505277"/>
                  <a:pt x="10598985" y="1532016"/>
                  <a:pt x="12220575" y="17717"/>
                </a:cubicBezTo>
                <a:lnTo>
                  <a:pt x="12192000" y="5518841"/>
                </a:lnTo>
                <a:lnTo>
                  <a:pt x="0" y="551884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/>
              </a:solidFill>
            </a:endParaRPr>
          </a:p>
        </p:txBody>
      </p:sp>
      <p:sp>
        <p:nvSpPr>
          <p:cNvPr id="11" name="Прямоугольник 3">
            <a:extLst>
              <a:ext uri="{FF2B5EF4-FFF2-40B4-BE49-F238E27FC236}">
                <a16:creationId xmlns:a16="http://schemas.microsoft.com/office/drawing/2014/main" id="{EE567CFF-7870-43A3-993A-6DBED92E23AD}"/>
              </a:ext>
            </a:extLst>
          </p:cNvPr>
          <p:cNvSpPr/>
          <p:nvPr/>
        </p:nvSpPr>
        <p:spPr>
          <a:xfrm>
            <a:off x="28575" y="800038"/>
            <a:ext cx="12192000" cy="6057962"/>
          </a:xfrm>
          <a:custGeom>
            <a:avLst/>
            <a:gdLst>
              <a:gd name="connsiteX0" fmla="*/ 0 w 12192000"/>
              <a:gd name="connsiteY0" fmla="*/ 0 h 5634000"/>
              <a:gd name="connsiteX1" fmla="*/ 12192000 w 12192000"/>
              <a:gd name="connsiteY1" fmla="*/ 0 h 5634000"/>
              <a:gd name="connsiteX2" fmla="*/ 12192000 w 12192000"/>
              <a:gd name="connsiteY2" fmla="*/ 5634000 h 5634000"/>
              <a:gd name="connsiteX3" fmla="*/ 0 w 12192000"/>
              <a:gd name="connsiteY3" fmla="*/ 5634000 h 5634000"/>
              <a:gd name="connsiteX4" fmla="*/ 0 w 12192000"/>
              <a:gd name="connsiteY4" fmla="*/ 0 h 5634000"/>
              <a:gd name="connsiteX0" fmla="*/ 0 w 12192000"/>
              <a:gd name="connsiteY0" fmla="*/ 36884 h 5670884"/>
              <a:gd name="connsiteX1" fmla="*/ 3737811 w 12192000"/>
              <a:gd name="connsiteY1" fmla="*/ 0 h 5670884"/>
              <a:gd name="connsiteX2" fmla="*/ 12192000 w 12192000"/>
              <a:gd name="connsiteY2" fmla="*/ 36884 h 5670884"/>
              <a:gd name="connsiteX3" fmla="*/ 12192000 w 12192000"/>
              <a:gd name="connsiteY3" fmla="*/ 5670884 h 5670884"/>
              <a:gd name="connsiteX4" fmla="*/ 0 w 12192000"/>
              <a:gd name="connsiteY4" fmla="*/ 5670884 h 5670884"/>
              <a:gd name="connsiteX5" fmla="*/ 0 w 12192000"/>
              <a:gd name="connsiteY5" fmla="*/ 36884 h 5670884"/>
              <a:gd name="connsiteX0" fmla="*/ 0 w 12192000"/>
              <a:gd name="connsiteY0" fmla="*/ 0 h 5634000"/>
              <a:gd name="connsiteX1" fmla="*/ 2823411 w 12192000"/>
              <a:gd name="connsiteY1" fmla="*/ 3765095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16982 h 5650982"/>
              <a:gd name="connsiteX1" fmla="*/ 2823411 w 12192000"/>
              <a:gd name="connsiteY1" fmla="*/ 3782077 h 5650982"/>
              <a:gd name="connsiteX2" fmla="*/ 12192000 w 12192000"/>
              <a:gd name="connsiteY2" fmla="*/ 16982 h 5650982"/>
              <a:gd name="connsiteX3" fmla="*/ 12192000 w 12192000"/>
              <a:gd name="connsiteY3" fmla="*/ 5650982 h 5650982"/>
              <a:gd name="connsiteX4" fmla="*/ 0 w 12192000"/>
              <a:gd name="connsiteY4" fmla="*/ 5650982 h 5650982"/>
              <a:gd name="connsiteX5" fmla="*/ 0 w 12192000"/>
              <a:gd name="connsiteY5" fmla="*/ 16982 h 5650982"/>
              <a:gd name="connsiteX0" fmla="*/ 0 w 12192000"/>
              <a:gd name="connsiteY0" fmla="*/ 18282 h 5652282"/>
              <a:gd name="connsiteX1" fmla="*/ 2342148 w 12192000"/>
              <a:gd name="connsiteY1" fmla="*/ 3478577 h 5652282"/>
              <a:gd name="connsiteX2" fmla="*/ 12192000 w 12192000"/>
              <a:gd name="connsiteY2" fmla="*/ 18282 h 5652282"/>
              <a:gd name="connsiteX3" fmla="*/ 12192000 w 12192000"/>
              <a:gd name="connsiteY3" fmla="*/ 5652282 h 5652282"/>
              <a:gd name="connsiteX4" fmla="*/ 0 w 12192000"/>
              <a:gd name="connsiteY4" fmla="*/ 5652282 h 5652282"/>
              <a:gd name="connsiteX5" fmla="*/ 0 w 12192000"/>
              <a:gd name="connsiteY5" fmla="*/ 18282 h 5652282"/>
              <a:gd name="connsiteX0" fmla="*/ 0 w 12192000"/>
              <a:gd name="connsiteY0" fmla="*/ 24215 h 5658215"/>
              <a:gd name="connsiteX1" fmla="*/ 2342148 w 12192000"/>
              <a:gd name="connsiteY1" fmla="*/ 3484510 h 5658215"/>
              <a:gd name="connsiteX2" fmla="*/ 12192000 w 12192000"/>
              <a:gd name="connsiteY2" fmla="*/ 24215 h 5658215"/>
              <a:gd name="connsiteX3" fmla="*/ 12192000 w 12192000"/>
              <a:gd name="connsiteY3" fmla="*/ 5658215 h 5658215"/>
              <a:gd name="connsiteX4" fmla="*/ 0 w 12192000"/>
              <a:gd name="connsiteY4" fmla="*/ 5658215 h 5658215"/>
              <a:gd name="connsiteX5" fmla="*/ 0 w 12192000"/>
              <a:gd name="connsiteY5" fmla="*/ 24215 h 5658215"/>
              <a:gd name="connsiteX0" fmla="*/ 0 w 12192000"/>
              <a:gd name="connsiteY0" fmla="*/ 24215 h 5658215"/>
              <a:gd name="connsiteX1" fmla="*/ 2342148 w 12192000"/>
              <a:gd name="connsiteY1" fmla="*/ 3484510 h 5658215"/>
              <a:gd name="connsiteX2" fmla="*/ 12192000 w 12192000"/>
              <a:gd name="connsiteY2" fmla="*/ 24215 h 5658215"/>
              <a:gd name="connsiteX3" fmla="*/ 12192000 w 12192000"/>
              <a:gd name="connsiteY3" fmla="*/ 5658215 h 5658215"/>
              <a:gd name="connsiteX4" fmla="*/ 0 w 12192000"/>
              <a:gd name="connsiteY4" fmla="*/ 5658215 h 5658215"/>
              <a:gd name="connsiteX5" fmla="*/ 0 w 12192000"/>
              <a:gd name="connsiteY5" fmla="*/ 24215 h 5658215"/>
              <a:gd name="connsiteX0" fmla="*/ 0 w 12192000"/>
              <a:gd name="connsiteY0" fmla="*/ 0 h 5634000"/>
              <a:gd name="connsiteX1" fmla="*/ 2342148 w 12192000"/>
              <a:gd name="connsiteY1" fmla="*/ 3460295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2342148 w 12192000"/>
              <a:gd name="connsiteY1" fmla="*/ 3460295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3352801 w 12192000"/>
              <a:gd name="connsiteY1" fmla="*/ 4280862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553451 w 12192000"/>
              <a:gd name="connsiteY1" fmla="*/ 4865517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7124701 w 12192000"/>
              <a:gd name="connsiteY1" fmla="*/ 4635198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591551 w 12192000"/>
              <a:gd name="connsiteY1" fmla="*/ 454661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077201 w 12192000"/>
              <a:gd name="connsiteY1" fmla="*/ 454661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153401 w 12192000"/>
              <a:gd name="connsiteY1" fmla="*/ 4174562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8115301 w 12192000"/>
              <a:gd name="connsiteY1" fmla="*/ 4387164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  <a:gd name="connsiteX0" fmla="*/ 0 w 12192000"/>
              <a:gd name="connsiteY0" fmla="*/ 0 h 5634000"/>
              <a:gd name="connsiteX1" fmla="*/ 2590801 w 12192000"/>
              <a:gd name="connsiteY1" fmla="*/ 4617483 h 5634000"/>
              <a:gd name="connsiteX2" fmla="*/ 12192000 w 12192000"/>
              <a:gd name="connsiteY2" fmla="*/ 0 h 5634000"/>
              <a:gd name="connsiteX3" fmla="*/ 12192000 w 12192000"/>
              <a:gd name="connsiteY3" fmla="*/ 5634000 h 5634000"/>
              <a:gd name="connsiteX4" fmla="*/ 0 w 12192000"/>
              <a:gd name="connsiteY4" fmla="*/ 5634000 h 5634000"/>
              <a:gd name="connsiteX5" fmla="*/ 0 w 12192000"/>
              <a:gd name="connsiteY5" fmla="*/ 0 h 563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634000">
                <a:moveTo>
                  <a:pt x="0" y="0"/>
                </a:moveTo>
                <a:cubicBezTo>
                  <a:pt x="711200" y="1353448"/>
                  <a:pt x="558801" y="4617483"/>
                  <a:pt x="2590801" y="4617483"/>
                </a:cubicBezTo>
                <a:cubicBezTo>
                  <a:pt x="4622801" y="4617483"/>
                  <a:pt x="10684710" y="1647175"/>
                  <a:pt x="12192000" y="0"/>
                </a:cubicBezTo>
                <a:lnTo>
                  <a:pt x="12192000" y="5634000"/>
                </a:lnTo>
                <a:lnTo>
                  <a:pt x="0" y="56340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FA2D172-3605-4CF8-8D94-73A5F15B6FC3}"/>
              </a:ext>
            </a:extLst>
          </p:cNvPr>
          <p:cNvSpPr/>
          <p:nvPr/>
        </p:nvSpPr>
        <p:spPr>
          <a:xfrm>
            <a:off x="5151000" y="5094000"/>
            <a:ext cx="7041000" cy="174077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910193-B23E-4C05-A275-56BA89B2DEF2}"/>
              </a:ext>
            </a:extLst>
          </p:cNvPr>
          <p:cNvSpPr txBox="1"/>
          <p:nvPr/>
        </p:nvSpPr>
        <p:spPr>
          <a:xfrm>
            <a:off x="5286000" y="5410387"/>
            <a:ext cx="77895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Children's health</a:t>
            </a:r>
            <a:endParaRPr lang="ru-RU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4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2A1E4A6-7EB5-43F2-AECE-2CE164D7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RESOURCES</a:t>
            </a:r>
            <a:endParaRPr lang="ru-RU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E5203F6-9308-471D-930E-01AB4FE48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PowerPoint templates and Google Slides Themes 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>
                <a:hlinkClick r:id="rId2"/>
              </a:rPr>
              <a:t>free-slides.net </a:t>
            </a:r>
            <a:endParaRPr lang="en-US" dirty="0"/>
          </a:p>
          <a:p>
            <a:r>
              <a:rPr lang="en-US" dirty="0"/>
              <a:t>Icons designed by Vectors Market from </a:t>
            </a:r>
            <a:r>
              <a:rPr lang="en-US" dirty="0" err="1">
                <a:hlinkClick r:id="rId3"/>
              </a:rPr>
              <a:t>Flaticon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33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ED2AD7D-66B5-47BC-A1A7-0BE8DFAE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Lorem Ipsum Dolor Sit Amet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BBF654C5-B804-4999-895D-B80C1257F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44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5B1F636-9D2B-4B78-BFF5-8AB1AC469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solidFill>
                  <a:schemeClr val="accent1"/>
                </a:solidFill>
              </a:rPr>
              <a:t>Lorem Ipsum Dolor Sit Amet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FDADBA8-D1B6-43A2-93E0-2AB83224A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1"/>
                </a:solidFill>
              </a:rPr>
              <a:t>Lorem ipsum dolor sit </a:t>
            </a:r>
            <a:r>
              <a:rPr lang="en-US" sz="1600" dirty="0" err="1">
                <a:solidFill>
                  <a:schemeClr val="accent1"/>
                </a:solidFill>
              </a:rPr>
              <a:t>amet</a:t>
            </a:r>
            <a:r>
              <a:rPr lang="en-US" sz="1600" dirty="0">
                <a:solidFill>
                  <a:schemeClr val="accent1"/>
                </a:solidFill>
              </a:rPr>
              <a:t>, </a:t>
            </a:r>
            <a:r>
              <a:rPr lang="en-US" sz="1600" dirty="0" err="1">
                <a:solidFill>
                  <a:schemeClr val="accent1"/>
                </a:solidFill>
              </a:rPr>
              <a:t>consectetuer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adipiscing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elit</a:t>
            </a:r>
            <a:r>
              <a:rPr lang="en-US" sz="1600" dirty="0">
                <a:solidFill>
                  <a:schemeClr val="accent1"/>
                </a:solidFill>
              </a:rPr>
              <a:t>, sed diam </a:t>
            </a:r>
            <a:r>
              <a:rPr lang="en-US" sz="1600" dirty="0" err="1">
                <a:solidFill>
                  <a:schemeClr val="accent1"/>
                </a:solidFill>
              </a:rPr>
              <a:t>nonummy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nibh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euismod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tincidunt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ut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laoreet</a:t>
            </a:r>
            <a:r>
              <a:rPr lang="en-US" sz="1600" dirty="0">
                <a:solidFill>
                  <a:schemeClr val="accent1"/>
                </a:solidFill>
              </a:rPr>
              <a:t> dolore magna </a:t>
            </a:r>
            <a:r>
              <a:rPr lang="en-US" sz="1600" dirty="0" err="1">
                <a:solidFill>
                  <a:schemeClr val="accent1"/>
                </a:solidFill>
              </a:rPr>
              <a:t>aliquam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erat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volutpat</a:t>
            </a:r>
            <a:r>
              <a:rPr lang="en-US" sz="1600" dirty="0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1"/>
                </a:solidFill>
              </a:rPr>
              <a:t>Lorem ipsum dolor sit </a:t>
            </a:r>
            <a:r>
              <a:rPr lang="en-US" sz="1600" dirty="0" err="1">
                <a:solidFill>
                  <a:schemeClr val="accent1"/>
                </a:solidFill>
              </a:rPr>
              <a:t>amet</a:t>
            </a:r>
            <a:r>
              <a:rPr lang="en-US" sz="1600" dirty="0">
                <a:solidFill>
                  <a:schemeClr val="accent1"/>
                </a:solidFill>
              </a:rPr>
              <a:t>, </a:t>
            </a:r>
            <a:r>
              <a:rPr lang="en-US" sz="1600" dirty="0" err="1">
                <a:solidFill>
                  <a:schemeClr val="accent1"/>
                </a:solidFill>
              </a:rPr>
              <a:t>consectetuer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adipiscing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elit</a:t>
            </a:r>
            <a:r>
              <a:rPr lang="en-US" sz="1600" dirty="0">
                <a:solidFill>
                  <a:schemeClr val="accent1"/>
                </a:solidFill>
              </a:rPr>
              <a:t>, sed diam </a:t>
            </a:r>
            <a:r>
              <a:rPr lang="en-US" sz="1600" dirty="0" err="1">
                <a:solidFill>
                  <a:schemeClr val="accent1"/>
                </a:solidFill>
              </a:rPr>
              <a:t>nonummy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nibh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euismod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tincidunt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ut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laoreet</a:t>
            </a:r>
            <a:r>
              <a:rPr lang="en-US" sz="1600" dirty="0">
                <a:solidFill>
                  <a:schemeClr val="accent1"/>
                </a:solidFill>
              </a:rPr>
              <a:t> dolore magna </a:t>
            </a:r>
            <a:r>
              <a:rPr lang="en-US" sz="1600" dirty="0" err="1">
                <a:solidFill>
                  <a:schemeClr val="accent1"/>
                </a:solidFill>
              </a:rPr>
              <a:t>aliquam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erat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volutpat</a:t>
            </a:r>
            <a:r>
              <a:rPr lang="en-US" sz="1600" dirty="0">
                <a:solidFill>
                  <a:schemeClr val="accent1"/>
                </a:solidFill>
              </a:rPr>
              <a:t>.</a:t>
            </a:r>
            <a:endParaRPr lang="ru-RU" sz="1600" dirty="0">
              <a:solidFill>
                <a:schemeClr val="accent1"/>
              </a:solidFill>
            </a:endParaRPr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AA4C6287-9827-4FFB-8523-EC29B370BCE6}"/>
              </a:ext>
            </a:extLst>
          </p:cNvPr>
          <p:cNvSpPr txBox="1">
            <a:spLocks/>
          </p:cNvSpPr>
          <p:nvPr/>
        </p:nvSpPr>
        <p:spPr>
          <a:xfrm>
            <a:off x="8405040" y="1197000"/>
            <a:ext cx="3516898" cy="9777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bg1"/>
                </a:solidFill>
              </a:rPr>
              <a:t>Lorem ipsum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consectetuer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75B5B8D-660D-4EAE-89CD-F81EE33A5A36}"/>
              </a:ext>
            </a:extLst>
          </p:cNvPr>
          <p:cNvSpPr/>
          <p:nvPr/>
        </p:nvSpPr>
        <p:spPr>
          <a:xfrm>
            <a:off x="7691937" y="1320653"/>
            <a:ext cx="706083" cy="7060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7D803A-A09E-4FD1-89C8-FF9BA809B40C}"/>
              </a:ext>
            </a:extLst>
          </p:cNvPr>
          <p:cNvSpPr txBox="1"/>
          <p:nvPr/>
        </p:nvSpPr>
        <p:spPr>
          <a:xfrm>
            <a:off x="7744255" y="1381306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11" name="Текст 3">
            <a:extLst>
              <a:ext uri="{FF2B5EF4-FFF2-40B4-BE49-F238E27FC236}">
                <a16:creationId xmlns:a16="http://schemas.microsoft.com/office/drawing/2014/main" id="{2E27D744-D115-40E0-B1EB-900E55D9ED15}"/>
              </a:ext>
            </a:extLst>
          </p:cNvPr>
          <p:cNvSpPr txBox="1">
            <a:spLocks/>
          </p:cNvSpPr>
          <p:nvPr/>
        </p:nvSpPr>
        <p:spPr>
          <a:xfrm>
            <a:off x="8398020" y="2346000"/>
            <a:ext cx="3516898" cy="9777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bg1"/>
                </a:solidFill>
              </a:rPr>
              <a:t>Lorem ipsum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consectetuer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AFABD5-7DA5-4A77-A223-52FD20E89B98}"/>
              </a:ext>
            </a:extLst>
          </p:cNvPr>
          <p:cNvSpPr/>
          <p:nvPr/>
        </p:nvSpPr>
        <p:spPr>
          <a:xfrm>
            <a:off x="7684917" y="2469653"/>
            <a:ext cx="706083" cy="7060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9BC3FE-958D-4665-A73D-C704B64E7D03}"/>
              </a:ext>
            </a:extLst>
          </p:cNvPr>
          <p:cNvSpPr txBox="1"/>
          <p:nvPr/>
        </p:nvSpPr>
        <p:spPr>
          <a:xfrm>
            <a:off x="7737235" y="2530306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:a16="http://schemas.microsoft.com/office/drawing/2014/main" id="{9407B2D5-7E21-4FC6-871E-2E2D61A50C06}"/>
              </a:ext>
            </a:extLst>
          </p:cNvPr>
          <p:cNvSpPr txBox="1">
            <a:spLocks/>
          </p:cNvSpPr>
          <p:nvPr/>
        </p:nvSpPr>
        <p:spPr>
          <a:xfrm>
            <a:off x="8405040" y="3495000"/>
            <a:ext cx="3516898" cy="9777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bg1"/>
                </a:solidFill>
              </a:rPr>
              <a:t>Lorem ipsum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consectetuer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A88A757-362C-456D-9D58-4391BD5B897B}"/>
              </a:ext>
            </a:extLst>
          </p:cNvPr>
          <p:cNvSpPr/>
          <p:nvPr/>
        </p:nvSpPr>
        <p:spPr>
          <a:xfrm>
            <a:off x="7691937" y="3618653"/>
            <a:ext cx="706083" cy="7060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957485-E5B8-4A9F-9066-40BA749ACED1}"/>
              </a:ext>
            </a:extLst>
          </p:cNvPr>
          <p:cNvSpPr txBox="1"/>
          <p:nvPr/>
        </p:nvSpPr>
        <p:spPr>
          <a:xfrm>
            <a:off x="7744255" y="3679306"/>
            <a:ext cx="601447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7" name="Текст 3">
            <a:extLst>
              <a:ext uri="{FF2B5EF4-FFF2-40B4-BE49-F238E27FC236}">
                <a16:creationId xmlns:a16="http://schemas.microsoft.com/office/drawing/2014/main" id="{5B8FBC05-AE97-4272-8ED9-35653D249AE3}"/>
              </a:ext>
            </a:extLst>
          </p:cNvPr>
          <p:cNvSpPr txBox="1">
            <a:spLocks/>
          </p:cNvSpPr>
          <p:nvPr/>
        </p:nvSpPr>
        <p:spPr>
          <a:xfrm>
            <a:off x="8391000" y="4644000"/>
            <a:ext cx="3516898" cy="9777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bg1"/>
                </a:solidFill>
              </a:rPr>
              <a:t>Lorem ipsum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consectetuer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8AC8B73-BE2E-4887-8D7B-202DD3998F05}"/>
              </a:ext>
            </a:extLst>
          </p:cNvPr>
          <p:cNvSpPr/>
          <p:nvPr/>
        </p:nvSpPr>
        <p:spPr>
          <a:xfrm>
            <a:off x="7677897" y="4767653"/>
            <a:ext cx="706083" cy="7060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3A6C5A-C0E4-48E6-BEF7-180A6FA990E5}"/>
              </a:ext>
            </a:extLst>
          </p:cNvPr>
          <p:cNvSpPr txBox="1"/>
          <p:nvPr/>
        </p:nvSpPr>
        <p:spPr>
          <a:xfrm>
            <a:off x="7730215" y="4828306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20" name="Текст 4">
            <a:extLst>
              <a:ext uri="{FF2B5EF4-FFF2-40B4-BE49-F238E27FC236}">
                <a16:creationId xmlns:a16="http://schemas.microsoft.com/office/drawing/2014/main" id="{B249E746-4FAF-426D-899C-994731A1476C}"/>
              </a:ext>
            </a:extLst>
          </p:cNvPr>
          <p:cNvSpPr txBox="1">
            <a:spLocks/>
          </p:cNvSpPr>
          <p:nvPr/>
        </p:nvSpPr>
        <p:spPr>
          <a:xfrm>
            <a:off x="898501" y="3989896"/>
            <a:ext cx="6525000" cy="1685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1"/>
                </a:solidFill>
              </a:rPr>
              <a:t>Lorem ipsum dolor sit </a:t>
            </a:r>
            <a:r>
              <a:rPr lang="en-US" sz="1600" dirty="0" err="1">
                <a:solidFill>
                  <a:schemeClr val="accent1"/>
                </a:solidFill>
              </a:rPr>
              <a:t>amet</a:t>
            </a:r>
            <a:r>
              <a:rPr lang="en-US" sz="1600" dirty="0">
                <a:solidFill>
                  <a:schemeClr val="accent1"/>
                </a:solidFill>
              </a:rPr>
              <a:t>, </a:t>
            </a:r>
            <a:r>
              <a:rPr lang="en-US" sz="1600" dirty="0" err="1">
                <a:solidFill>
                  <a:schemeClr val="accent1"/>
                </a:solidFill>
              </a:rPr>
              <a:t>consectetuer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adipiscing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elit</a:t>
            </a:r>
            <a:r>
              <a:rPr lang="en-US" sz="1600" dirty="0">
                <a:solidFill>
                  <a:schemeClr val="accent1"/>
                </a:solidFill>
              </a:rPr>
              <a:t>, sed diam </a:t>
            </a:r>
            <a:r>
              <a:rPr lang="en-US" sz="1600" dirty="0" err="1">
                <a:solidFill>
                  <a:schemeClr val="accent1"/>
                </a:solidFill>
              </a:rPr>
              <a:t>nonummy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nibh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euismod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tincidunt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ut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laoreet</a:t>
            </a:r>
            <a:r>
              <a:rPr lang="en-US" sz="1600" dirty="0">
                <a:solidFill>
                  <a:schemeClr val="accent1"/>
                </a:solidFill>
              </a:rPr>
              <a:t> dolore magna </a:t>
            </a:r>
            <a:r>
              <a:rPr lang="en-US" sz="1600" dirty="0" err="1">
                <a:solidFill>
                  <a:schemeClr val="accent1"/>
                </a:solidFill>
              </a:rPr>
              <a:t>aliquam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erat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volutpat</a:t>
            </a:r>
            <a:r>
              <a:rPr lang="en-US" sz="1600" dirty="0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1"/>
                </a:solidFill>
              </a:rPr>
              <a:t>Lorem ipsum dolor sit </a:t>
            </a:r>
            <a:r>
              <a:rPr lang="en-US" sz="1600" dirty="0" err="1">
                <a:solidFill>
                  <a:schemeClr val="accent1"/>
                </a:solidFill>
              </a:rPr>
              <a:t>amet</a:t>
            </a:r>
            <a:r>
              <a:rPr lang="en-US" sz="1600" dirty="0">
                <a:solidFill>
                  <a:schemeClr val="accent1"/>
                </a:solidFill>
              </a:rPr>
              <a:t>, </a:t>
            </a:r>
            <a:r>
              <a:rPr lang="en-US" sz="1600" dirty="0" err="1">
                <a:solidFill>
                  <a:schemeClr val="accent1"/>
                </a:solidFill>
              </a:rPr>
              <a:t>consectetuer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adipiscing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elit</a:t>
            </a:r>
            <a:r>
              <a:rPr lang="en-US" sz="1600" dirty="0">
                <a:solidFill>
                  <a:schemeClr val="accent1"/>
                </a:solidFill>
              </a:rPr>
              <a:t>, sed diam </a:t>
            </a:r>
            <a:r>
              <a:rPr lang="en-US" sz="1600" dirty="0" err="1">
                <a:solidFill>
                  <a:schemeClr val="accent1"/>
                </a:solidFill>
              </a:rPr>
              <a:t>nonummy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nibh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euismod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tincidunt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ut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laoreet</a:t>
            </a:r>
            <a:r>
              <a:rPr lang="en-US" sz="1600" dirty="0">
                <a:solidFill>
                  <a:schemeClr val="accent1"/>
                </a:solidFill>
              </a:rPr>
              <a:t> dolore magna </a:t>
            </a:r>
            <a:r>
              <a:rPr lang="en-US" sz="1600" dirty="0" err="1">
                <a:solidFill>
                  <a:schemeClr val="accent1"/>
                </a:solidFill>
              </a:rPr>
              <a:t>aliquam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erat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volutpat</a:t>
            </a:r>
            <a:r>
              <a:rPr lang="en-US" sz="1600" dirty="0">
                <a:solidFill>
                  <a:schemeClr val="accent1"/>
                </a:solidFill>
              </a:rPr>
              <a:t>.</a:t>
            </a:r>
            <a:endParaRPr lang="ru-RU" sz="1600" dirty="0">
              <a:solidFill>
                <a:schemeClr val="accent1"/>
              </a:solidFill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56DD5750-8596-419C-8893-26950E11DFBA}"/>
              </a:ext>
            </a:extLst>
          </p:cNvPr>
          <p:cNvCxnSpPr/>
          <p:nvPr/>
        </p:nvCxnSpPr>
        <p:spPr>
          <a:xfrm>
            <a:off x="1776000" y="3679306"/>
            <a:ext cx="4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35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FD54CC4-D45A-4B3F-A134-B8DFACB6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5400" b="1" dirty="0">
                <a:solidFill>
                  <a:schemeClr val="accent1"/>
                </a:solidFill>
              </a:rPr>
              <a:t>Lorem Ipsum Dolor Sit Amet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8" name="Текст 6">
            <a:extLst>
              <a:ext uri="{FF2B5EF4-FFF2-40B4-BE49-F238E27FC236}">
                <a16:creationId xmlns:a16="http://schemas.microsoft.com/office/drawing/2014/main" id="{7FD1FE1F-0A66-44E6-8784-4ED576112C4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38200" y="1584000"/>
            <a:ext cx="10515600" cy="1125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chemeClr val="accent1"/>
                </a:solidFill>
              </a:rPr>
              <a:t>Lorem ipsum dolor sit </a:t>
            </a:r>
            <a:r>
              <a:rPr lang="en-US" sz="1800" dirty="0" err="1">
                <a:solidFill>
                  <a:schemeClr val="accent1"/>
                </a:solidFill>
              </a:rPr>
              <a:t>amet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consectetur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adipiscing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elit</a:t>
            </a:r>
            <a:r>
              <a:rPr lang="en-US" sz="1800" dirty="0">
                <a:solidFill>
                  <a:schemeClr val="accent1"/>
                </a:solidFill>
              </a:rPr>
              <a:t>, sed do </a:t>
            </a:r>
            <a:r>
              <a:rPr lang="en-US" sz="1800" dirty="0" err="1">
                <a:solidFill>
                  <a:schemeClr val="accent1"/>
                </a:solidFill>
              </a:rPr>
              <a:t>eiusmod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tempor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incididunt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ut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labore</a:t>
            </a:r>
            <a:r>
              <a:rPr lang="en-US" sz="1800" dirty="0">
                <a:solidFill>
                  <a:schemeClr val="accent1"/>
                </a:solidFill>
              </a:rPr>
              <a:t> et dolore magna </a:t>
            </a:r>
            <a:r>
              <a:rPr lang="en-US" sz="1800" dirty="0" err="1">
                <a:solidFill>
                  <a:schemeClr val="accent1"/>
                </a:solidFill>
              </a:rPr>
              <a:t>aliqua</a:t>
            </a:r>
            <a:r>
              <a:rPr lang="en-US" sz="1800" dirty="0">
                <a:solidFill>
                  <a:schemeClr val="accent1"/>
                </a:solidFill>
              </a:rPr>
              <a:t>. Ut </a:t>
            </a:r>
            <a:r>
              <a:rPr lang="en-US" sz="1800" dirty="0" err="1">
                <a:solidFill>
                  <a:schemeClr val="accent1"/>
                </a:solidFill>
              </a:rPr>
              <a:t>enim</a:t>
            </a:r>
            <a:r>
              <a:rPr lang="en-US" sz="1800" dirty="0">
                <a:solidFill>
                  <a:schemeClr val="accent1"/>
                </a:solidFill>
              </a:rPr>
              <a:t> ad minim </a:t>
            </a:r>
            <a:r>
              <a:rPr lang="en-US" sz="1800" dirty="0" err="1">
                <a:solidFill>
                  <a:schemeClr val="accent1"/>
                </a:solidFill>
              </a:rPr>
              <a:t>veniam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quis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nostrud</a:t>
            </a:r>
            <a:r>
              <a:rPr lang="en-US" sz="1800" dirty="0">
                <a:solidFill>
                  <a:schemeClr val="accent1"/>
                </a:solidFill>
              </a:rPr>
              <a:t> exercitation </a:t>
            </a:r>
            <a:r>
              <a:rPr lang="en-US" sz="1800" dirty="0" err="1">
                <a:solidFill>
                  <a:schemeClr val="accent1"/>
                </a:solidFill>
              </a:rPr>
              <a:t>ullamco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laboris</a:t>
            </a:r>
            <a:r>
              <a:rPr lang="en-US" sz="1800" dirty="0">
                <a:solidFill>
                  <a:schemeClr val="accent1"/>
                </a:solidFill>
              </a:rPr>
              <a:t> nisi </a:t>
            </a:r>
            <a:r>
              <a:rPr lang="en-US" sz="1800" dirty="0" err="1">
                <a:solidFill>
                  <a:schemeClr val="accent1"/>
                </a:solidFill>
              </a:rPr>
              <a:t>ut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aliquip</a:t>
            </a:r>
            <a:r>
              <a:rPr lang="en-US" sz="1800" dirty="0">
                <a:solidFill>
                  <a:schemeClr val="accent1"/>
                </a:solidFill>
              </a:rPr>
              <a:t> ex </a:t>
            </a:r>
            <a:r>
              <a:rPr lang="en-US" sz="1800" dirty="0" err="1">
                <a:solidFill>
                  <a:schemeClr val="accent1"/>
                </a:solidFill>
              </a:rPr>
              <a:t>ea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commodo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consequat</a:t>
            </a:r>
            <a:r>
              <a:rPr lang="en-US" sz="1800" dirty="0">
                <a:solidFill>
                  <a:schemeClr val="accent1"/>
                </a:solidFill>
              </a:rPr>
              <a:t>. </a:t>
            </a:r>
            <a:endParaRPr lang="ru-RU" sz="1800" dirty="0">
              <a:solidFill>
                <a:schemeClr val="accent1"/>
              </a:solidFill>
            </a:endParaRPr>
          </a:p>
        </p:txBody>
      </p:sp>
      <p:graphicFrame>
        <p:nvGraphicFramePr>
          <p:cNvPr id="7" name="Таблица 10">
            <a:extLst>
              <a:ext uri="{FF2B5EF4-FFF2-40B4-BE49-F238E27FC236}">
                <a16:creationId xmlns:a16="http://schemas.microsoft.com/office/drawing/2014/main" id="{3E7CADFD-779E-4687-B50D-DC0F44634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065420"/>
              </p:ext>
            </p:extLst>
          </p:nvPr>
        </p:nvGraphicFramePr>
        <p:xfrm>
          <a:off x="280988" y="2902564"/>
          <a:ext cx="11630024" cy="34609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07506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  <a:gridCol w="2907506">
                  <a:extLst>
                    <a:ext uri="{9D8B030D-6E8A-4147-A177-3AD203B41FA5}">
                      <a16:colId xmlns:a16="http://schemas.microsoft.com/office/drawing/2014/main" val="3730294796"/>
                    </a:ext>
                  </a:extLst>
                </a:gridCol>
                <a:gridCol w="2907506">
                  <a:extLst>
                    <a:ext uri="{9D8B030D-6E8A-4147-A177-3AD203B41FA5}">
                      <a16:colId xmlns:a16="http://schemas.microsoft.com/office/drawing/2014/main" val="2835790685"/>
                    </a:ext>
                  </a:extLst>
                </a:gridCol>
                <a:gridCol w="2907506">
                  <a:extLst>
                    <a:ext uri="{9D8B030D-6E8A-4147-A177-3AD203B41FA5}">
                      <a16:colId xmlns:a16="http://schemas.microsoft.com/office/drawing/2014/main" val="3241802405"/>
                    </a:ext>
                  </a:extLst>
                </a:gridCol>
              </a:tblGrid>
              <a:tr h="49442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04.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67924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06.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6FC6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Lorem ipsum dolor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96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28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25C99A9-53D7-4047-A869-AA90C231F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Lorem Ipsum Dolor Sit Amet</a:t>
            </a:r>
            <a:endParaRPr lang="ru-RU" dirty="0"/>
          </a:p>
        </p:txBody>
      </p:sp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AD873A43-96F2-4EC0-8BCF-9807AFFD7F03}"/>
              </a:ext>
            </a:extLst>
          </p:cNvPr>
          <p:cNvSpPr/>
          <p:nvPr/>
        </p:nvSpPr>
        <p:spPr>
          <a:xfrm>
            <a:off x="4642331" y="1881638"/>
            <a:ext cx="2978481" cy="1413453"/>
          </a:xfrm>
          <a:custGeom>
            <a:avLst/>
            <a:gdLst>
              <a:gd name="connsiteX0" fmla="*/ 1510911 w 2978481"/>
              <a:gd name="connsiteY0" fmla="*/ 0 h 1413453"/>
              <a:gd name="connsiteX1" fmla="*/ 2876081 w 2978481"/>
              <a:gd name="connsiteY1" fmla="*/ 490083 h 1413453"/>
              <a:gd name="connsiteX2" fmla="*/ 2978481 w 2978481"/>
              <a:gd name="connsiteY2" fmla="*/ 583151 h 1413453"/>
              <a:gd name="connsiteX3" fmla="*/ 2180451 w 2978481"/>
              <a:gd name="connsiteY3" fmla="*/ 1381181 h 1413453"/>
              <a:gd name="connsiteX4" fmla="*/ 790911 w 2978481"/>
              <a:gd name="connsiteY4" fmla="*/ 1381181 h 1413453"/>
              <a:gd name="connsiteX5" fmla="*/ 790911 w 2978481"/>
              <a:gd name="connsiteY5" fmla="*/ 1413453 h 1413453"/>
              <a:gd name="connsiteX6" fmla="*/ 0 w 2978481"/>
              <a:gd name="connsiteY6" fmla="*/ 622542 h 1413453"/>
              <a:gd name="connsiteX7" fmla="*/ 145741 w 2978481"/>
              <a:gd name="connsiteY7" fmla="*/ 490083 h 1413453"/>
              <a:gd name="connsiteX8" fmla="*/ 1510911 w 2978481"/>
              <a:gd name="connsiteY8" fmla="*/ 0 h 141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8481" h="1413453">
                <a:moveTo>
                  <a:pt x="1510911" y="0"/>
                </a:moveTo>
                <a:cubicBezTo>
                  <a:pt x="2029481" y="0"/>
                  <a:pt x="2505095" y="183918"/>
                  <a:pt x="2876081" y="490083"/>
                </a:cubicBezTo>
                <a:lnTo>
                  <a:pt x="2978481" y="583151"/>
                </a:lnTo>
                <a:lnTo>
                  <a:pt x="2180451" y="1381181"/>
                </a:lnTo>
                <a:lnTo>
                  <a:pt x="790911" y="1381181"/>
                </a:lnTo>
                <a:lnTo>
                  <a:pt x="790911" y="1413453"/>
                </a:lnTo>
                <a:lnTo>
                  <a:pt x="0" y="622542"/>
                </a:lnTo>
                <a:lnTo>
                  <a:pt x="145741" y="490083"/>
                </a:lnTo>
                <a:cubicBezTo>
                  <a:pt x="516727" y="183918"/>
                  <a:pt x="992341" y="0"/>
                  <a:pt x="1510911" y="0"/>
                </a:cubicBezTo>
                <a:close/>
              </a:path>
            </a:pathLst>
          </a:custGeom>
          <a:ln>
            <a:noFill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олилиния: фигура 5">
            <a:extLst>
              <a:ext uri="{FF2B5EF4-FFF2-40B4-BE49-F238E27FC236}">
                <a16:creationId xmlns:a16="http://schemas.microsoft.com/office/drawing/2014/main" id="{19E8CEE9-160B-47BE-908D-659369EA45F9}"/>
              </a:ext>
            </a:extLst>
          </p:cNvPr>
          <p:cNvSpPr/>
          <p:nvPr/>
        </p:nvSpPr>
        <p:spPr>
          <a:xfrm>
            <a:off x="6848238" y="2476909"/>
            <a:ext cx="1451185" cy="3061821"/>
          </a:xfrm>
          <a:custGeom>
            <a:avLst/>
            <a:gdLst>
              <a:gd name="connsiteX0" fmla="*/ 785910 w 1451185"/>
              <a:gd name="connsiteY0" fmla="*/ 0 h 3061821"/>
              <a:gd name="connsiteX1" fmla="*/ 822583 w 1451185"/>
              <a:gd name="connsiteY1" fmla="*/ 33331 h 3061821"/>
              <a:gd name="connsiteX2" fmla="*/ 1451185 w 1451185"/>
              <a:gd name="connsiteY2" fmla="*/ 1550910 h 3061821"/>
              <a:gd name="connsiteX3" fmla="*/ 961102 w 1451185"/>
              <a:gd name="connsiteY3" fmla="*/ 2916080 h 3061821"/>
              <a:gd name="connsiteX4" fmla="*/ 828643 w 1451185"/>
              <a:gd name="connsiteY4" fmla="*/ 3061821 h 3061821"/>
              <a:gd name="connsiteX5" fmla="*/ 25004 w 1451185"/>
              <a:gd name="connsiteY5" fmla="*/ 2258182 h 3061821"/>
              <a:gd name="connsiteX6" fmla="*/ 25004 w 1451185"/>
              <a:gd name="connsiteY6" fmla="*/ 785910 h 3061821"/>
              <a:gd name="connsiteX7" fmla="*/ 0 w 1451185"/>
              <a:gd name="connsiteY7" fmla="*/ 785910 h 3061821"/>
              <a:gd name="connsiteX8" fmla="*/ 785910 w 1451185"/>
              <a:gd name="connsiteY8" fmla="*/ 0 h 306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1185" h="3061821">
                <a:moveTo>
                  <a:pt x="785910" y="0"/>
                </a:moveTo>
                <a:lnTo>
                  <a:pt x="822583" y="33331"/>
                </a:lnTo>
                <a:cubicBezTo>
                  <a:pt x="1210966" y="421713"/>
                  <a:pt x="1451185" y="958259"/>
                  <a:pt x="1451185" y="1550910"/>
                </a:cubicBezTo>
                <a:cubicBezTo>
                  <a:pt x="1451185" y="2069480"/>
                  <a:pt x="1267267" y="2545094"/>
                  <a:pt x="961102" y="2916080"/>
                </a:cubicBezTo>
                <a:lnTo>
                  <a:pt x="828643" y="3061821"/>
                </a:lnTo>
                <a:lnTo>
                  <a:pt x="25004" y="2258182"/>
                </a:lnTo>
                <a:lnTo>
                  <a:pt x="25004" y="785910"/>
                </a:lnTo>
                <a:lnTo>
                  <a:pt x="0" y="785910"/>
                </a:lnTo>
                <a:lnTo>
                  <a:pt x="78591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олилиния: фигура 6">
            <a:extLst>
              <a:ext uri="{FF2B5EF4-FFF2-40B4-BE49-F238E27FC236}">
                <a16:creationId xmlns:a16="http://schemas.microsoft.com/office/drawing/2014/main" id="{2E8697BE-973C-466A-85A6-9A0CF15D165C}"/>
              </a:ext>
            </a:extLst>
          </p:cNvPr>
          <p:cNvSpPr/>
          <p:nvPr/>
        </p:nvSpPr>
        <p:spPr>
          <a:xfrm>
            <a:off x="4007061" y="2516908"/>
            <a:ext cx="1426181" cy="2978481"/>
          </a:xfrm>
          <a:custGeom>
            <a:avLst/>
            <a:gdLst>
              <a:gd name="connsiteX0" fmla="*/ 622542 w 1426181"/>
              <a:gd name="connsiteY0" fmla="*/ 0 h 2978481"/>
              <a:gd name="connsiteX1" fmla="*/ 1426181 w 1426181"/>
              <a:gd name="connsiteY1" fmla="*/ 803639 h 2978481"/>
              <a:gd name="connsiteX2" fmla="*/ 1426181 w 1426181"/>
              <a:gd name="connsiteY2" fmla="*/ 2135451 h 2978481"/>
              <a:gd name="connsiteX3" fmla="*/ 583151 w 1426181"/>
              <a:gd name="connsiteY3" fmla="*/ 2978481 h 2978481"/>
              <a:gd name="connsiteX4" fmla="*/ 490083 w 1426181"/>
              <a:gd name="connsiteY4" fmla="*/ 2876081 h 2978481"/>
              <a:gd name="connsiteX5" fmla="*/ 0 w 1426181"/>
              <a:gd name="connsiteY5" fmla="*/ 1510911 h 2978481"/>
              <a:gd name="connsiteX6" fmla="*/ 490083 w 1426181"/>
              <a:gd name="connsiteY6" fmla="*/ 145741 h 2978481"/>
              <a:gd name="connsiteX7" fmla="*/ 622542 w 1426181"/>
              <a:gd name="connsiteY7" fmla="*/ 0 h 297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26181" h="2978481">
                <a:moveTo>
                  <a:pt x="622542" y="0"/>
                </a:moveTo>
                <a:lnTo>
                  <a:pt x="1426181" y="803639"/>
                </a:lnTo>
                <a:lnTo>
                  <a:pt x="1426181" y="2135451"/>
                </a:lnTo>
                <a:lnTo>
                  <a:pt x="583151" y="2978481"/>
                </a:lnTo>
                <a:lnTo>
                  <a:pt x="490083" y="2876081"/>
                </a:lnTo>
                <a:cubicBezTo>
                  <a:pt x="183918" y="2505095"/>
                  <a:pt x="0" y="2029481"/>
                  <a:pt x="0" y="1510911"/>
                </a:cubicBezTo>
                <a:cubicBezTo>
                  <a:pt x="0" y="992341"/>
                  <a:pt x="183918" y="516727"/>
                  <a:pt x="490083" y="145741"/>
                </a:cubicBezTo>
                <a:lnTo>
                  <a:pt x="622542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72758F63-4F6B-4B12-A756-3AFD1C154513}"/>
              </a:ext>
            </a:extLst>
          </p:cNvPr>
          <p:cNvSpPr/>
          <p:nvPr/>
        </p:nvSpPr>
        <p:spPr>
          <a:xfrm>
            <a:off x="4602332" y="4677815"/>
            <a:ext cx="3061821" cy="1496185"/>
          </a:xfrm>
          <a:custGeom>
            <a:avLst/>
            <a:gdLst>
              <a:gd name="connsiteX0" fmla="*/ 830910 w 3061821"/>
              <a:gd name="connsiteY0" fmla="*/ 0 h 1496185"/>
              <a:gd name="connsiteX1" fmla="*/ 830910 w 3061821"/>
              <a:gd name="connsiteY1" fmla="*/ 115004 h 1496185"/>
              <a:gd name="connsiteX2" fmla="*/ 2270910 w 3061821"/>
              <a:gd name="connsiteY2" fmla="*/ 115004 h 1496185"/>
              <a:gd name="connsiteX3" fmla="*/ 2270910 w 3061821"/>
              <a:gd name="connsiteY3" fmla="*/ 82732 h 1496185"/>
              <a:gd name="connsiteX4" fmla="*/ 3061821 w 3061821"/>
              <a:gd name="connsiteY4" fmla="*/ 873643 h 1496185"/>
              <a:gd name="connsiteX5" fmla="*/ 2916080 w 3061821"/>
              <a:gd name="connsiteY5" fmla="*/ 1006102 h 1496185"/>
              <a:gd name="connsiteX6" fmla="*/ 1550910 w 3061821"/>
              <a:gd name="connsiteY6" fmla="*/ 1496185 h 1496185"/>
              <a:gd name="connsiteX7" fmla="*/ 33331 w 3061821"/>
              <a:gd name="connsiteY7" fmla="*/ 867583 h 1496185"/>
              <a:gd name="connsiteX8" fmla="*/ 0 w 3061821"/>
              <a:gd name="connsiteY8" fmla="*/ 830910 h 1496185"/>
              <a:gd name="connsiteX9" fmla="*/ 830910 w 3061821"/>
              <a:gd name="connsiteY9" fmla="*/ 0 h 1496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61821" h="1496185">
                <a:moveTo>
                  <a:pt x="830910" y="0"/>
                </a:moveTo>
                <a:lnTo>
                  <a:pt x="830910" y="115004"/>
                </a:lnTo>
                <a:lnTo>
                  <a:pt x="2270910" y="115004"/>
                </a:lnTo>
                <a:lnTo>
                  <a:pt x="2270910" y="82732"/>
                </a:lnTo>
                <a:lnTo>
                  <a:pt x="3061821" y="873643"/>
                </a:lnTo>
                <a:lnTo>
                  <a:pt x="2916080" y="1006102"/>
                </a:lnTo>
                <a:cubicBezTo>
                  <a:pt x="2545094" y="1312267"/>
                  <a:pt x="2069480" y="1496185"/>
                  <a:pt x="1550910" y="1496185"/>
                </a:cubicBezTo>
                <a:cubicBezTo>
                  <a:pt x="958259" y="1496185"/>
                  <a:pt x="421713" y="1255966"/>
                  <a:pt x="33331" y="867583"/>
                </a:cubicBezTo>
                <a:lnTo>
                  <a:pt x="0" y="830910"/>
                </a:lnTo>
                <a:lnTo>
                  <a:pt x="83091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56DA46-6339-41C7-9D24-BD00F3BC7BEE}"/>
              </a:ext>
            </a:extLst>
          </p:cNvPr>
          <p:cNvSpPr txBox="1"/>
          <p:nvPr/>
        </p:nvSpPr>
        <p:spPr>
          <a:xfrm>
            <a:off x="4911671" y="213859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1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8E32DF-D0EC-4EC9-99D5-83E22BF781F1}"/>
              </a:ext>
            </a:extLst>
          </p:cNvPr>
          <p:cNvSpPr txBox="1"/>
          <p:nvPr/>
        </p:nvSpPr>
        <p:spPr>
          <a:xfrm>
            <a:off x="7441977" y="266767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2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137E6A-5B05-43C9-85C6-F0B4E6996802}"/>
              </a:ext>
            </a:extLst>
          </p:cNvPr>
          <p:cNvSpPr txBox="1"/>
          <p:nvPr/>
        </p:nvSpPr>
        <p:spPr>
          <a:xfrm>
            <a:off x="6910221" y="511621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3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65B6A2-22B2-4967-919F-19316FEE1E41}"/>
              </a:ext>
            </a:extLst>
          </p:cNvPr>
          <p:cNvSpPr txBox="1"/>
          <p:nvPr/>
        </p:nvSpPr>
        <p:spPr>
          <a:xfrm>
            <a:off x="4339815" y="4628035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4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A648FAF-C8AA-4E8B-AF5F-6762C6867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707930" y="2207459"/>
            <a:ext cx="468000" cy="46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C2C5FFA-1585-4C8C-BEAC-4480F41B4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399267" y="4818984"/>
            <a:ext cx="468000" cy="468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7C74FD9-F585-4419-A084-B37843362A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952283" y="5269718"/>
            <a:ext cx="468000" cy="468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23486E9F-E346-432D-9A80-C9D971438F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4342114" y="2837869"/>
            <a:ext cx="468000" cy="46800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156C0A4-FB2C-460D-8F3F-647FD120C8BD}"/>
              </a:ext>
            </a:extLst>
          </p:cNvPr>
          <p:cNvSpPr/>
          <p:nvPr/>
        </p:nvSpPr>
        <p:spPr>
          <a:xfrm>
            <a:off x="6985317" y="3942684"/>
            <a:ext cx="1270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D0EFE7F-5AE8-4BFB-8D9E-FACE7DAA352C}"/>
              </a:ext>
            </a:extLst>
          </p:cNvPr>
          <p:cNvSpPr/>
          <p:nvPr/>
        </p:nvSpPr>
        <p:spPr>
          <a:xfrm>
            <a:off x="7302073" y="3706686"/>
            <a:ext cx="606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Title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2A0C5BC-8454-4F35-B009-59C8386FDCB7}"/>
              </a:ext>
            </a:extLst>
          </p:cNvPr>
          <p:cNvSpPr/>
          <p:nvPr/>
        </p:nvSpPr>
        <p:spPr>
          <a:xfrm>
            <a:off x="4135255" y="3942684"/>
            <a:ext cx="1270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B9AE48F-E677-4050-B90D-4E87FA985E57}"/>
              </a:ext>
            </a:extLst>
          </p:cNvPr>
          <p:cNvSpPr/>
          <p:nvPr/>
        </p:nvSpPr>
        <p:spPr>
          <a:xfrm>
            <a:off x="4452011" y="3706686"/>
            <a:ext cx="606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Title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4FC35B4-BD76-4E2F-9577-885A668A8C96}"/>
              </a:ext>
            </a:extLst>
          </p:cNvPr>
          <p:cNvSpPr/>
          <p:nvPr/>
        </p:nvSpPr>
        <p:spPr>
          <a:xfrm>
            <a:off x="5633762" y="5447159"/>
            <a:ext cx="1270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DE79C72-30DB-421C-826E-929EE9821F20}"/>
              </a:ext>
            </a:extLst>
          </p:cNvPr>
          <p:cNvSpPr/>
          <p:nvPr/>
        </p:nvSpPr>
        <p:spPr>
          <a:xfrm>
            <a:off x="5950518" y="5211161"/>
            <a:ext cx="606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Title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FB519C9-A426-4E9F-A11E-42B70786E6B7}"/>
              </a:ext>
            </a:extLst>
          </p:cNvPr>
          <p:cNvSpPr/>
          <p:nvPr/>
        </p:nvSpPr>
        <p:spPr>
          <a:xfrm>
            <a:off x="5374135" y="2406109"/>
            <a:ext cx="1270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61D23E6-3819-45F2-8459-BF6DB86D4421}"/>
              </a:ext>
            </a:extLst>
          </p:cNvPr>
          <p:cNvSpPr/>
          <p:nvPr/>
        </p:nvSpPr>
        <p:spPr>
          <a:xfrm>
            <a:off x="5690891" y="2170111"/>
            <a:ext cx="606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Title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58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F010A17-3A09-4AB9-B4E5-410AB596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64116552-2DBE-4792-838C-A7ED80F127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8" name="Текст 6">
            <a:extLst>
              <a:ext uri="{FF2B5EF4-FFF2-40B4-BE49-F238E27FC236}">
                <a16:creationId xmlns:a16="http://schemas.microsoft.com/office/drawing/2014/main" id="{06C6E418-2C00-4ED7-B577-C6DBEB634C72}"/>
              </a:ext>
            </a:extLst>
          </p:cNvPr>
          <p:cNvSpPr txBox="1">
            <a:spLocks/>
          </p:cNvSpPr>
          <p:nvPr/>
        </p:nvSpPr>
        <p:spPr>
          <a:xfrm>
            <a:off x="1367847" y="3474000"/>
            <a:ext cx="4275000" cy="72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r>
              <a:rPr lang="en-US" sz="1600" dirty="0"/>
              <a:t>, </a:t>
            </a: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r>
              <a:rPr lang="en-US" sz="1600" dirty="0"/>
              <a:t>, sed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r>
              <a:rPr lang="en-US" sz="1600" dirty="0"/>
              <a:t>. 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C4F4A46-DBBA-4BBF-832C-6E1EB688AC3D}"/>
              </a:ext>
            </a:extLst>
          </p:cNvPr>
          <p:cNvSpPr/>
          <p:nvPr/>
        </p:nvSpPr>
        <p:spPr>
          <a:xfrm>
            <a:off x="1367847" y="3093271"/>
            <a:ext cx="2189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Lorem ipsum dolor</a:t>
            </a:r>
            <a:endParaRPr lang="ru-RU" sz="2000" b="1" dirty="0"/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178FF9F4-435A-4035-B409-5D9D06C25716}"/>
              </a:ext>
            </a:extLst>
          </p:cNvPr>
          <p:cNvSpPr txBox="1">
            <a:spLocks/>
          </p:cNvSpPr>
          <p:nvPr/>
        </p:nvSpPr>
        <p:spPr>
          <a:xfrm>
            <a:off x="1358388" y="4773812"/>
            <a:ext cx="4275000" cy="72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r>
              <a:rPr lang="en-US" sz="1600" dirty="0"/>
              <a:t>, </a:t>
            </a: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r>
              <a:rPr lang="en-US" sz="1600" dirty="0"/>
              <a:t>, sed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r>
              <a:rPr lang="en-US" sz="1600" dirty="0"/>
              <a:t>. </a:t>
            </a:r>
            <a:endParaRPr lang="ru-RU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AAF810E-70B4-4C56-9025-A8CF92EB7536}"/>
              </a:ext>
            </a:extLst>
          </p:cNvPr>
          <p:cNvSpPr/>
          <p:nvPr/>
        </p:nvSpPr>
        <p:spPr>
          <a:xfrm>
            <a:off x="1358388" y="4393083"/>
            <a:ext cx="2189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Lorem ipsum dolor</a:t>
            </a:r>
            <a:endParaRPr lang="ru-RU" sz="2000" b="1" dirty="0"/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221F34FF-F646-4E6B-84ED-18B79967521C}"/>
              </a:ext>
            </a:extLst>
          </p:cNvPr>
          <p:cNvSpPr txBox="1">
            <a:spLocks/>
          </p:cNvSpPr>
          <p:nvPr/>
        </p:nvSpPr>
        <p:spPr>
          <a:xfrm>
            <a:off x="1361541" y="6034200"/>
            <a:ext cx="4275000" cy="72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r>
              <a:rPr lang="en-US" sz="1600" dirty="0"/>
              <a:t>, </a:t>
            </a: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r>
              <a:rPr lang="en-US" sz="1600" dirty="0"/>
              <a:t>, sed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r>
              <a:rPr lang="en-US" sz="1600" dirty="0"/>
              <a:t>. </a:t>
            </a:r>
            <a:endParaRPr lang="ru-RU" sz="160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485A5C6-5B83-41A8-A2D4-4C86CE96579A}"/>
              </a:ext>
            </a:extLst>
          </p:cNvPr>
          <p:cNvSpPr/>
          <p:nvPr/>
        </p:nvSpPr>
        <p:spPr>
          <a:xfrm>
            <a:off x="1361541" y="5653471"/>
            <a:ext cx="2189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Lorem ipsum dolor</a:t>
            </a:r>
            <a:endParaRPr lang="ru-RU" sz="2000" b="1" dirty="0"/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id="{1A2ED3AA-F426-44FD-99B1-6427B4C0CFFD}"/>
              </a:ext>
            </a:extLst>
          </p:cNvPr>
          <p:cNvSpPr txBox="1">
            <a:spLocks/>
          </p:cNvSpPr>
          <p:nvPr/>
        </p:nvSpPr>
        <p:spPr>
          <a:xfrm>
            <a:off x="7323561" y="3474000"/>
            <a:ext cx="4275000" cy="72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r>
              <a:rPr lang="en-US" sz="1600" dirty="0"/>
              <a:t>, </a:t>
            </a: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r>
              <a:rPr lang="en-US" sz="1600" dirty="0"/>
              <a:t>, sed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r>
              <a:rPr lang="en-US" sz="1600" dirty="0"/>
              <a:t>. </a:t>
            </a:r>
            <a:endParaRPr lang="ru-RU" sz="16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3598E57-5D1E-40AD-A77C-9B4CF76A5D32}"/>
              </a:ext>
            </a:extLst>
          </p:cNvPr>
          <p:cNvSpPr/>
          <p:nvPr/>
        </p:nvSpPr>
        <p:spPr>
          <a:xfrm>
            <a:off x="7323561" y="3093271"/>
            <a:ext cx="2189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Lorem ipsum dolor</a:t>
            </a:r>
            <a:endParaRPr lang="ru-RU" sz="2000" b="1" dirty="0"/>
          </a:p>
        </p:txBody>
      </p:sp>
      <p:sp>
        <p:nvSpPr>
          <p:cNvPr id="16" name="Текст 6">
            <a:extLst>
              <a:ext uri="{FF2B5EF4-FFF2-40B4-BE49-F238E27FC236}">
                <a16:creationId xmlns:a16="http://schemas.microsoft.com/office/drawing/2014/main" id="{C6582CD9-2F42-411E-A617-28C6AAC4A7B5}"/>
              </a:ext>
            </a:extLst>
          </p:cNvPr>
          <p:cNvSpPr txBox="1">
            <a:spLocks/>
          </p:cNvSpPr>
          <p:nvPr/>
        </p:nvSpPr>
        <p:spPr>
          <a:xfrm>
            <a:off x="7314102" y="4773812"/>
            <a:ext cx="4275000" cy="72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r>
              <a:rPr lang="en-US" sz="1600" dirty="0"/>
              <a:t>, </a:t>
            </a: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r>
              <a:rPr lang="en-US" sz="1600" dirty="0"/>
              <a:t>, sed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r>
              <a:rPr lang="en-US" sz="1600" dirty="0"/>
              <a:t>. </a:t>
            </a:r>
            <a:endParaRPr lang="ru-RU" sz="16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1CDDF4F-0556-4322-9521-F07FC99C824D}"/>
              </a:ext>
            </a:extLst>
          </p:cNvPr>
          <p:cNvSpPr/>
          <p:nvPr/>
        </p:nvSpPr>
        <p:spPr>
          <a:xfrm>
            <a:off x="7314102" y="4393083"/>
            <a:ext cx="2189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Lorem ipsum dolor</a:t>
            </a:r>
            <a:endParaRPr lang="ru-RU" sz="2000" b="1" dirty="0"/>
          </a:p>
        </p:txBody>
      </p:sp>
      <p:sp>
        <p:nvSpPr>
          <p:cNvPr id="18" name="Текст 6">
            <a:extLst>
              <a:ext uri="{FF2B5EF4-FFF2-40B4-BE49-F238E27FC236}">
                <a16:creationId xmlns:a16="http://schemas.microsoft.com/office/drawing/2014/main" id="{DBA46759-7665-45AC-B608-5987F704DC92}"/>
              </a:ext>
            </a:extLst>
          </p:cNvPr>
          <p:cNvSpPr txBox="1">
            <a:spLocks/>
          </p:cNvSpPr>
          <p:nvPr/>
        </p:nvSpPr>
        <p:spPr>
          <a:xfrm>
            <a:off x="7317255" y="6034200"/>
            <a:ext cx="4275000" cy="72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Lorem ipsum dolor sit </a:t>
            </a:r>
            <a:r>
              <a:rPr lang="en-US" sz="1600" dirty="0" err="1"/>
              <a:t>amet</a:t>
            </a:r>
            <a:r>
              <a:rPr lang="en-US" sz="1600" dirty="0"/>
              <a:t>, </a:t>
            </a:r>
            <a:r>
              <a:rPr lang="en-US" sz="1600" dirty="0" err="1"/>
              <a:t>consectetur</a:t>
            </a:r>
            <a:r>
              <a:rPr lang="en-US" sz="1600" dirty="0"/>
              <a:t> </a:t>
            </a:r>
            <a:r>
              <a:rPr lang="en-US" sz="1600" dirty="0" err="1"/>
              <a:t>adipiscing</a:t>
            </a:r>
            <a:r>
              <a:rPr lang="en-US" sz="1600" dirty="0"/>
              <a:t> </a:t>
            </a:r>
            <a:r>
              <a:rPr lang="en-US" sz="1600" dirty="0" err="1"/>
              <a:t>elit</a:t>
            </a:r>
            <a:r>
              <a:rPr lang="en-US" sz="1600" dirty="0"/>
              <a:t>, sed do </a:t>
            </a:r>
            <a:r>
              <a:rPr lang="en-US" sz="1600" dirty="0" err="1"/>
              <a:t>eiusmod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/>
              <a:t> </a:t>
            </a:r>
            <a:r>
              <a:rPr lang="en-US" sz="1600" dirty="0" err="1"/>
              <a:t>incididunt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</a:t>
            </a:r>
            <a:r>
              <a:rPr lang="en-US" sz="1600" dirty="0" err="1"/>
              <a:t>labore</a:t>
            </a:r>
            <a:r>
              <a:rPr lang="en-US" sz="1600" dirty="0"/>
              <a:t> et dolore magna </a:t>
            </a:r>
            <a:r>
              <a:rPr lang="en-US" sz="1600" dirty="0" err="1"/>
              <a:t>aliqua</a:t>
            </a:r>
            <a:r>
              <a:rPr lang="en-US" sz="1600" dirty="0"/>
              <a:t>. </a:t>
            </a:r>
            <a:endParaRPr lang="ru-RU" sz="16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C90F922-8F73-4101-9586-CDB3C79DE050}"/>
              </a:ext>
            </a:extLst>
          </p:cNvPr>
          <p:cNvSpPr/>
          <p:nvPr/>
        </p:nvSpPr>
        <p:spPr>
          <a:xfrm>
            <a:off x="7317255" y="5653471"/>
            <a:ext cx="2189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Lorem ipsum dolor</a:t>
            </a:r>
            <a:endParaRPr lang="ru-RU" sz="2000" b="1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BCD9645-E48B-4486-8E73-1B5AF51212C5}"/>
              </a:ext>
            </a:extLst>
          </p:cNvPr>
          <p:cNvSpPr/>
          <p:nvPr/>
        </p:nvSpPr>
        <p:spPr>
          <a:xfrm>
            <a:off x="759195" y="3204691"/>
            <a:ext cx="599193" cy="599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BE23768-170E-462E-A69E-5672F2C64D11}"/>
              </a:ext>
            </a:extLst>
          </p:cNvPr>
          <p:cNvSpPr/>
          <p:nvPr/>
        </p:nvSpPr>
        <p:spPr>
          <a:xfrm>
            <a:off x="759194" y="4464194"/>
            <a:ext cx="599193" cy="599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8FB9952-1681-4077-9DD1-52798FEA2AB1}"/>
              </a:ext>
            </a:extLst>
          </p:cNvPr>
          <p:cNvSpPr/>
          <p:nvPr/>
        </p:nvSpPr>
        <p:spPr>
          <a:xfrm>
            <a:off x="759194" y="5763121"/>
            <a:ext cx="599193" cy="599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BEE9CC5-6C85-4A59-A1B9-83E144CE2BD2}"/>
              </a:ext>
            </a:extLst>
          </p:cNvPr>
          <p:cNvSpPr/>
          <p:nvPr/>
        </p:nvSpPr>
        <p:spPr>
          <a:xfrm>
            <a:off x="6724368" y="3204691"/>
            <a:ext cx="599193" cy="599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46759AC-E56A-4691-88A9-EC0D8B4A4F25}"/>
              </a:ext>
            </a:extLst>
          </p:cNvPr>
          <p:cNvSpPr/>
          <p:nvPr/>
        </p:nvSpPr>
        <p:spPr>
          <a:xfrm>
            <a:off x="6724367" y="4464194"/>
            <a:ext cx="599193" cy="599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0C970E4-6A64-449F-A2EC-97CC28FB1F84}"/>
              </a:ext>
            </a:extLst>
          </p:cNvPr>
          <p:cNvSpPr/>
          <p:nvPr/>
        </p:nvSpPr>
        <p:spPr>
          <a:xfrm>
            <a:off x="6724367" y="5763121"/>
            <a:ext cx="599193" cy="599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CF89B5D1-79BE-4D39-8181-33FACF501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88790" y="3219898"/>
            <a:ext cx="540000" cy="54000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EB22B4CA-2C0F-4CCF-8433-A613093F59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88790" y="4489803"/>
            <a:ext cx="540000" cy="540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1BE962DF-8DF7-4D18-9EDD-85FE1E2D48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88790" y="5792717"/>
            <a:ext cx="540000" cy="54000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6DB2C113-2AFE-4B99-A9BB-D11932DA46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753963" y="5783581"/>
            <a:ext cx="540000" cy="54000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531315F4-9512-471B-935F-E642130653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6753963" y="4489803"/>
            <a:ext cx="540000" cy="540000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B805527E-8CF0-4644-A486-DEE45FBDFC3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6753963" y="3234287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58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3EB8EF1-C3D3-4389-9D2B-697ADAA3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Lorem Ipsum Dolor Sit Amet</a:t>
            </a:r>
            <a:endParaRPr lang="ru-RU" b="1" dirty="0"/>
          </a:p>
        </p:txBody>
      </p:sp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4AB3CC44-DDFC-40D8-85B4-130E66629E02}"/>
              </a:ext>
            </a:extLst>
          </p:cNvPr>
          <p:cNvSpPr/>
          <p:nvPr/>
        </p:nvSpPr>
        <p:spPr>
          <a:xfrm rot="16200000">
            <a:off x="688463" y="2079112"/>
            <a:ext cx="179794" cy="179570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верхние углы 7">
            <a:extLst>
              <a:ext uri="{FF2B5EF4-FFF2-40B4-BE49-F238E27FC236}">
                <a16:creationId xmlns:a16="http://schemas.microsoft.com/office/drawing/2014/main" id="{7BD7643F-9D5D-49A2-AD21-A9B5BE3C04CA}"/>
              </a:ext>
            </a:extLst>
          </p:cNvPr>
          <p:cNvSpPr/>
          <p:nvPr/>
        </p:nvSpPr>
        <p:spPr>
          <a:xfrm rot="5400000">
            <a:off x="-31425" y="2973375"/>
            <a:ext cx="3780000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верхние углы 8">
            <a:extLst>
              <a:ext uri="{FF2B5EF4-FFF2-40B4-BE49-F238E27FC236}">
                <a16:creationId xmlns:a16="http://schemas.microsoft.com/office/drawing/2014/main" id="{D50A0167-0F51-488E-ABFF-B73E41746A06}"/>
              </a:ext>
            </a:extLst>
          </p:cNvPr>
          <p:cNvSpPr/>
          <p:nvPr/>
        </p:nvSpPr>
        <p:spPr>
          <a:xfrm rot="5400000">
            <a:off x="1346700" y="1600875"/>
            <a:ext cx="675000" cy="1991250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id="{C28B883B-420E-4F49-9036-70ECD3F57545}"/>
              </a:ext>
            </a:extLst>
          </p:cNvPr>
          <p:cNvSpPr/>
          <p:nvPr/>
        </p:nvSpPr>
        <p:spPr>
          <a:xfrm rot="10800000">
            <a:off x="688463" y="2934000"/>
            <a:ext cx="179794" cy="179570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0BD364-9A31-4D61-9263-B80EA6317737}"/>
              </a:ext>
            </a:extLst>
          </p:cNvPr>
          <p:cNvSpPr txBox="1"/>
          <p:nvPr/>
        </p:nvSpPr>
        <p:spPr>
          <a:xfrm>
            <a:off x="1073424" y="3161661"/>
            <a:ext cx="1570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Lorem Ipsum</a:t>
            </a:r>
            <a:endParaRPr lang="ru-RU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16D787-F77E-4F89-81C8-15D68A8BDB49}"/>
              </a:ext>
            </a:extLst>
          </p:cNvPr>
          <p:cNvSpPr txBox="1"/>
          <p:nvPr/>
        </p:nvSpPr>
        <p:spPr>
          <a:xfrm>
            <a:off x="1037325" y="3680336"/>
            <a:ext cx="1642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Lorem Ipsum Dolor 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  <a:p>
            <a:r>
              <a:rPr lang="da-DK" sz="1400" dirty="0"/>
              <a:t>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02BFC0A-179C-490D-8A05-19098A4F8921}"/>
              </a:ext>
            </a:extLst>
          </p:cNvPr>
          <p:cNvCxnSpPr>
            <a:cxnSpLocks/>
          </p:cNvCxnSpPr>
          <p:nvPr/>
        </p:nvCxnSpPr>
        <p:spPr>
          <a:xfrm>
            <a:off x="1110450" y="4914000"/>
            <a:ext cx="1569375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везда: 5 точек 13">
            <a:extLst>
              <a:ext uri="{FF2B5EF4-FFF2-40B4-BE49-F238E27FC236}">
                <a16:creationId xmlns:a16="http://schemas.microsoft.com/office/drawing/2014/main" id="{807D2C1B-5B9D-4690-9D1E-1DE6FC37F184}"/>
              </a:ext>
            </a:extLst>
          </p:cNvPr>
          <p:cNvSpPr/>
          <p:nvPr/>
        </p:nvSpPr>
        <p:spPr>
          <a:xfrm>
            <a:off x="1138575" y="5441400"/>
            <a:ext cx="236250" cy="23625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везда: 5 точек 14">
            <a:extLst>
              <a:ext uri="{FF2B5EF4-FFF2-40B4-BE49-F238E27FC236}">
                <a16:creationId xmlns:a16="http://schemas.microsoft.com/office/drawing/2014/main" id="{4D75A960-B11D-4291-9284-9DAC0D5403BF}"/>
              </a:ext>
            </a:extLst>
          </p:cNvPr>
          <p:cNvSpPr/>
          <p:nvPr/>
        </p:nvSpPr>
        <p:spPr>
          <a:xfrm>
            <a:off x="1429800" y="5441400"/>
            <a:ext cx="236250" cy="23625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везда: 5 точек 15">
            <a:extLst>
              <a:ext uri="{FF2B5EF4-FFF2-40B4-BE49-F238E27FC236}">
                <a16:creationId xmlns:a16="http://schemas.microsoft.com/office/drawing/2014/main" id="{E83B7155-A10E-4F07-9DFE-083E95EC8B41}"/>
              </a:ext>
            </a:extLst>
          </p:cNvPr>
          <p:cNvSpPr/>
          <p:nvPr/>
        </p:nvSpPr>
        <p:spPr>
          <a:xfrm>
            <a:off x="1722300" y="5442750"/>
            <a:ext cx="236250" cy="23625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везда: 5 точек 16">
            <a:extLst>
              <a:ext uri="{FF2B5EF4-FFF2-40B4-BE49-F238E27FC236}">
                <a16:creationId xmlns:a16="http://schemas.microsoft.com/office/drawing/2014/main" id="{D0B402E6-C767-4835-B43E-9FD9D0E5B94E}"/>
              </a:ext>
            </a:extLst>
          </p:cNvPr>
          <p:cNvSpPr/>
          <p:nvPr/>
        </p:nvSpPr>
        <p:spPr>
          <a:xfrm>
            <a:off x="2014800" y="5442750"/>
            <a:ext cx="236250" cy="236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Звезда: 5 точек 17">
            <a:extLst>
              <a:ext uri="{FF2B5EF4-FFF2-40B4-BE49-F238E27FC236}">
                <a16:creationId xmlns:a16="http://schemas.microsoft.com/office/drawing/2014/main" id="{627E534F-126E-417F-8C78-39983A82859F}"/>
              </a:ext>
            </a:extLst>
          </p:cNvPr>
          <p:cNvSpPr/>
          <p:nvPr/>
        </p:nvSpPr>
        <p:spPr>
          <a:xfrm>
            <a:off x="2307300" y="5442750"/>
            <a:ext cx="236250" cy="236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2714FB-95CD-413D-9CB9-4D57FFD0B19E}"/>
              </a:ext>
            </a:extLst>
          </p:cNvPr>
          <p:cNvSpPr txBox="1"/>
          <p:nvPr/>
        </p:nvSpPr>
        <p:spPr>
          <a:xfrm>
            <a:off x="1037325" y="5023137"/>
            <a:ext cx="115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Lorem Ipsum</a:t>
            </a:r>
            <a:endParaRPr lang="ru-RU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83DD89-1659-4200-8851-1D41E3F521F7}"/>
              </a:ext>
            </a:extLst>
          </p:cNvPr>
          <p:cNvSpPr txBox="1"/>
          <p:nvPr/>
        </p:nvSpPr>
        <p:spPr>
          <a:xfrm>
            <a:off x="778359" y="233971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01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5644532-8A14-4673-8CA8-59B71B171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035050" y="2374611"/>
            <a:ext cx="432000" cy="432000"/>
          </a:xfrm>
          <a:prstGeom prst="rect">
            <a:avLst/>
          </a:prstGeom>
        </p:spPr>
      </p:pic>
      <p:sp>
        <p:nvSpPr>
          <p:cNvPr id="22" name="Прямоугольный треугольник 21">
            <a:extLst>
              <a:ext uri="{FF2B5EF4-FFF2-40B4-BE49-F238E27FC236}">
                <a16:creationId xmlns:a16="http://schemas.microsoft.com/office/drawing/2014/main" id="{92AF1BE9-D3D5-4E66-8D77-A3A76BEB8195}"/>
              </a:ext>
            </a:extLst>
          </p:cNvPr>
          <p:cNvSpPr/>
          <p:nvPr/>
        </p:nvSpPr>
        <p:spPr>
          <a:xfrm rot="16200000">
            <a:off x="3539063" y="2079112"/>
            <a:ext cx="179794" cy="17957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: скругленные верхние углы 22">
            <a:extLst>
              <a:ext uri="{FF2B5EF4-FFF2-40B4-BE49-F238E27FC236}">
                <a16:creationId xmlns:a16="http://schemas.microsoft.com/office/drawing/2014/main" id="{53E10F03-0440-4942-9F1F-364A4C447A38}"/>
              </a:ext>
            </a:extLst>
          </p:cNvPr>
          <p:cNvSpPr/>
          <p:nvPr/>
        </p:nvSpPr>
        <p:spPr>
          <a:xfrm rot="5400000">
            <a:off x="2819175" y="2973375"/>
            <a:ext cx="3780000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: скругленные верхние углы 23">
            <a:extLst>
              <a:ext uri="{FF2B5EF4-FFF2-40B4-BE49-F238E27FC236}">
                <a16:creationId xmlns:a16="http://schemas.microsoft.com/office/drawing/2014/main" id="{14E09460-720F-414F-9C9C-C1427C51A9F5}"/>
              </a:ext>
            </a:extLst>
          </p:cNvPr>
          <p:cNvSpPr/>
          <p:nvPr/>
        </p:nvSpPr>
        <p:spPr>
          <a:xfrm rot="5400000">
            <a:off x="4197300" y="1600875"/>
            <a:ext cx="675000" cy="199125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ый треугольник 24">
            <a:extLst>
              <a:ext uri="{FF2B5EF4-FFF2-40B4-BE49-F238E27FC236}">
                <a16:creationId xmlns:a16="http://schemas.microsoft.com/office/drawing/2014/main" id="{7E69C0AE-705F-463C-B20F-76855B835781}"/>
              </a:ext>
            </a:extLst>
          </p:cNvPr>
          <p:cNvSpPr/>
          <p:nvPr/>
        </p:nvSpPr>
        <p:spPr>
          <a:xfrm rot="10800000">
            <a:off x="3539063" y="2934000"/>
            <a:ext cx="179794" cy="17957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2802F5-5673-454C-B23F-15756219CC8E}"/>
              </a:ext>
            </a:extLst>
          </p:cNvPr>
          <p:cNvSpPr txBox="1"/>
          <p:nvPr/>
        </p:nvSpPr>
        <p:spPr>
          <a:xfrm>
            <a:off x="3924024" y="3161661"/>
            <a:ext cx="1570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Lorem Ipsum</a:t>
            </a:r>
            <a:endParaRPr lang="ru-RU" sz="20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0362CA-5622-4BBE-938D-0836565748CB}"/>
              </a:ext>
            </a:extLst>
          </p:cNvPr>
          <p:cNvSpPr txBox="1"/>
          <p:nvPr/>
        </p:nvSpPr>
        <p:spPr>
          <a:xfrm>
            <a:off x="3887925" y="3680336"/>
            <a:ext cx="1642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Lorem Ipsum Dolor 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  <a:p>
            <a:r>
              <a:rPr lang="da-DK" sz="1400" dirty="0"/>
              <a:t>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503C0765-8FDA-4D87-80CC-D9DB94DDD1AB}"/>
              </a:ext>
            </a:extLst>
          </p:cNvPr>
          <p:cNvCxnSpPr>
            <a:cxnSpLocks/>
          </p:cNvCxnSpPr>
          <p:nvPr/>
        </p:nvCxnSpPr>
        <p:spPr>
          <a:xfrm>
            <a:off x="3961050" y="4914000"/>
            <a:ext cx="1569375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везда: 5 точек 28">
            <a:extLst>
              <a:ext uri="{FF2B5EF4-FFF2-40B4-BE49-F238E27FC236}">
                <a16:creationId xmlns:a16="http://schemas.microsoft.com/office/drawing/2014/main" id="{CD69A539-BCFB-4EFF-B465-7EBC47F7874C}"/>
              </a:ext>
            </a:extLst>
          </p:cNvPr>
          <p:cNvSpPr/>
          <p:nvPr/>
        </p:nvSpPr>
        <p:spPr>
          <a:xfrm>
            <a:off x="3989175" y="544140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Звезда: 5 точек 29">
            <a:extLst>
              <a:ext uri="{FF2B5EF4-FFF2-40B4-BE49-F238E27FC236}">
                <a16:creationId xmlns:a16="http://schemas.microsoft.com/office/drawing/2014/main" id="{6769D0F0-4C45-4DF0-8D3F-31DEAF89A0A6}"/>
              </a:ext>
            </a:extLst>
          </p:cNvPr>
          <p:cNvSpPr/>
          <p:nvPr/>
        </p:nvSpPr>
        <p:spPr>
          <a:xfrm>
            <a:off x="4280400" y="544140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Звезда: 5 точек 30">
            <a:extLst>
              <a:ext uri="{FF2B5EF4-FFF2-40B4-BE49-F238E27FC236}">
                <a16:creationId xmlns:a16="http://schemas.microsoft.com/office/drawing/2014/main" id="{904B4E22-1ED6-4E23-8591-7E43C088648B}"/>
              </a:ext>
            </a:extLst>
          </p:cNvPr>
          <p:cNvSpPr/>
          <p:nvPr/>
        </p:nvSpPr>
        <p:spPr>
          <a:xfrm>
            <a:off x="4572900" y="544275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Звезда: 5 точек 31">
            <a:extLst>
              <a:ext uri="{FF2B5EF4-FFF2-40B4-BE49-F238E27FC236}">
                <a16:creationId xmlns:a16="http://schemas.microsoft.com/office/drawing/2014/main" id="{824FE36A-1581-483C-A390-01078EA6C816}"/>
              </a:ext>
            </a:extLst>
          </p:cNvPr>
          <p:cNvSpPr/>
          <p:nvPr/>
        </p:nvSpPr>
        <p:spPr>
          <a:xfrm>
            <a:off x="4865400" y="544275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Звезда: 5 точек 32">
            <a:extLst>
              <a:ext uri="{FF2B5EF4-FFF2-40B4-BE49-F238E27FC236}">
                <a16:creationId xmlns:a16="http://schemas.microsoft.com/office/drawing/2014/main" id="{F454FD4F-FDCB-4EF8-BFB3-2B9AC877FD52}"/>
              </a:ext>
            </a:extLst>
          </p:cNvPr>
          <p:cNvSpPr/>
          <p:nvPr/>
        </p:nvSpPr>
        <p:spPr>
          <a:xfrm>
            <a:off x="5157900" y="544275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228D39-C7F4-4A9E-8D1B-955C326F5B26}"/>
              </a:ext>
            </a:extLst>
          </p:cNvPr>
          <p:cNvSpPr txBox="1"/>
          <p:nvPr/>
        </p:nvSpPr>
        <p:spPr>
          <a:xfrm>
            <a:off x="3887925" y="5023137"/>
            <a:ext cx="115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Lorem Ipsum</a:t>
            </a:r>
            <a:endParaRPr lang="ru-RU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B0D72C-8347-4AA7-B9D7-E607AAAA2C82}"/>
              </a:ext>
            </a:extLst>
          </p:cNvPr>
          <p:cNvSpPr txBox="1"/>
          <p:nvPr/>
        </p:nvSpPr>
        <p:spPr>
          <a:xfrm>
            <a:off x="3691507" y="232432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6" name="Прямоугольный треугольник 35">
            <a:extLst>
              <a:ext uri="{FF2B5EF4-FFF2-40B4-BE49-F238E27FC236}">
                <a16:creationId xmlns:a16="http://schemas.microsoft.com/office/drawing/2014/main" id="{B328D84D-6116-482E-8DC6-9EF4E96CC325}"/>
              </a:ext>
            </a:extLst>
          </p:cNvPr>
          <p:cNvSpPr/>
          <p:nvPr/>
        </p:nvSpPr>
        <p:spPr>
          <a:xfrm rot="16200000">
            <a:off x="6389663" y="2079112"/>
            <a:ext cx="179794" cy="17957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: скругленные верхние углы 36">
            <a:extLst>
              <a:ext uri="{FF2B5EF4-FFF2-40B4-BE49-F238E27FC236}">
                <a16:creationId xmlns:a16="http://schemas.microsoft.com/office/drawing/2014/main" id="{6B06C974-55E9-4A1F-A1EF-358480C084C6}"/>
              </a:ext>
            </a:extLst>
          </p:cNvPr>
          <p:cNvSpPr/>
          <p:nvPr/>
        </p:nvSpPr>
        <p:spPr>
          <a:xfrm rot="5400000">
            <a:off x="5669775" y="2973375"/>
            <a:ext cx="3780000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: скругленные верхние углы 37">
            <a:extLst>
              <a:ext uri="{FF2B5EF4-FFF2-40B4-BE49-F238E27FC236}">
                <a16:creationId xmlns:a16="http://schemas.microsoft.com/office/drawing/2014/main" id="{0DFF64ED-C9F7-4049-B6AD-D3D459AB8AC2}"/>
              </a:ext>
            </a:extLst>
          </p:cNvPr>
          <p:cNvSpPr/>
          <p:nvPr/>
        </p:nvSpPr>
        <p:spPr>
          <a:xfrm rot="5400000">
            <a:off x="7047900" y="1600875"/>
            <a:ext cx="675000" cy="199125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>
            <a:extLst>
              <a:ext uri="{FF2B5EF4-FFF2-40B4-BE49-F238E27FC236}">
                <a16:creationId xmlns:a16="http://schemas.microsoft.com/office/drawing/2014/main" id="{1108FAC3-38F2-4243-8D84-AC1EB4BA8174}"/>
              </a:ext>
            </a:extLst>
          </p:cNvPr>
          <p:cNvSpPr/>
          <p:nvPr/>
        </p:nvSpPr>
        <p:spPr>
          <a:xfrm rot="10800000">
            <a:off x="6389663" y="2934000"/>
            <a:ext cx="179794" cy="17957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93BD544-A668-4C12-BC39-109067D6069A}"/>
              </a:ext>
            </a:extLst>
          </p:cNvPr>
          <p:cNvSpPr txBox="1"/>
          <p:nvPr/>
        </p:nvSpPr>
        <p:spPr>
          <a:xfrm>
            <a:off x="6774624" y="3161661"/>
            <a:ext cx="1570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Lorem Ipsum</a:t>
            </a:r>
            <a:endParaRPr lang="ru-RU" sz="20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D2CBE13-C37F-464F-A26B-2F4881C545CC}"/>
              </a:ext>
            </a:extLst>
          </p:cNvPr>
          <p:cNvSpPr txBox="1"/>
          <p:nvPr/>
        </p:nvSpPr>
        <p:spPr>
          <a:xfrm>
            <a:off x="6738525" y="3680336"/>
            <a:ext cx="1642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Lorem Ipsum Dolor 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  <a:p>
            <a:r>
              <a:rPr lang="da-DK" sz="1400" dirty="0"/>
              <a:t>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</p:txBody>
      </p: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9B362F33-6834-4126-A53E-CC284BA33900}"/>
              </a:ext>
            </a:extLst>
          </p:cNvPr>
          <p:cNvCxnSpPr>
            <a:cxnSpLocks/>
          </p:cNvCxnSpPr>
          <p:nvPr/>
        </p:nvCxnSpPr>
        <p:spPr>
          <a:xfrm>
            <a:off x="6811650" y="4914000"/>
            <a:ext cx="1569375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Звезда: 5 точек 42">
            <a:extLst>
              <a:ext uri="{FF2B5EF4-FFF2-40B4-BE49-F238E27FC236}">
                <a16:creationId xmlns:a16="http://schemas.microsoft.com/office/drawing/2014/main" id="{AE2DE3E7-E79C-4055-B487-483707FAA871}"/>
              </a:ext>
            </a:extLst>
          </p:cNvPr>
          <p:cNvSpPr/>
          <p:nvPr/>
        </p:nvSpPr>
        <p:spPr>
          <a:xfrm>
            <a:off x="6839775" y="544140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Звезда: 5 точек 43">
            <a:extLst>
              <a:ext uri="{FF2B5EF4-FFF2-40B4-BE49-F238E27FC236}">
                <a16:creationId xmlns:a16="http://schemas.microsoft.com/office/drawing/2014/main" id="{AA0FF2DE-6E6B-4EF5-A0F6-A97F521CFE04}"/>
              </a:ext>
            </a:extLst>
          </p:cNvPr>
          <p:cNvSpPr/>
          <p:nvPr/>
        </p:nvSpPr>
        <p:spPr>
          <a:xfrm>
            <a:off x="7131000" y="544140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Звезда: 5 точек 44">
            <a:extLst>
              <a:ext uri="{FF2B5EF4-FFF2-40B4-BE49-F238E27FC236}">
                <a16:creationId xmlns:a16="http://schemas.microsoft.com/office/drawing/2014/main" id="{94CAA72F-F966-4B77-BED5-412FE320E01A}"/>
              </a:ext>
            </a:extLst>
          </p:cNvPr>
          <p:cNvSpPr/>
          <p:nvPr/>
        </p:nvSpPr>
        <p:spPr>
          <a:xfrm>
            <a:off x="7423500" y="5442750"/>
            <a:ext cx="236250" cy="236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Звезда: 5 точек 45">
            <a:extLst>
              <a:ext uri="{FF2B5EF4-FFF2-40B4-BE49-F238E27FC236}">
                <a16:creationId xmlns:a16="http://schemas.microsoft.com/office/drawing/2014/main" id="{CC45CF7F-FAE8-48C6-9278-8F45251126A8}"/>
              </a:ext>
            </a:extLst>
          </p:cNvPr>
          <p:cNvSpPr/>
          <p:nvPr/>
        </p:nvSpPr>
        <p:spPr>
          <a:xfrm>
            <a:off x="7716000" y="5442750"/>
            <a:ext cx="236250" cy="236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Звезда: 5 точек 46">
            <a:extLst>
              <a:ext uri="{FF2B5EF4-FFF2-40B4-BE49-F238E27FC236}">
                <a16:creationId xmlns:a16="http://schemas.microsoft.com/office/drawing/2014/main" id="{27D488B5-B9BC-4693-B951-4E078FFDB9B8}"/>
              </a:ext>
            </a:extLst>
          </p:cNvPr>
          <p:cNvSpPr/>
          <p:nvPr/>
        </p:nvSpPr>
        <p:spPr>
          <a:xfrm>
            <a:off x="8008500" y="5442750"/>
            <a:ext cx="236250" cy="236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ACFDE0C-6545-4EA8-AB5E-7330E97F126F}"/>
              </a:ext>
            </a:extLst>
          </p:cNvPr>
          <p:cNvSpPr txBox="1"/>
          <p:nvPr/>
        </p:nvSpPr>
        <p:spPr>
          <a:xfrm>
            <a:off x="6738525" y="5023137"/>
            <a:ext cx="115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Lorem Ipsum</a:t>
            </a:r>
            <a:endParaRPr lang="ru-RU" sz="14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C5823E8-B8C5-41F1-B0A6-280A92CF5FF6}"/>
              </a:ext>
            </a:extLst>
          </p:cNvPr>
          <p:cNvSpPr txBox="1"/>
          <p:nvPr/>
        </p:nvSpPr>
        <p:spPr>
          <a:xfrm>
            <a:off x="6537599" y="230527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50" name="Прямоугольный треугольник 49">
            <a:extLst>
              <a:ext uri="{FF2B5EF4-FFF2-40B4-BE49-F238E27FC236}">
                <a16:creationId xmlns:a16="http://schemas.microsoft.com/office/drawing/2014/main" id="{B4BEAD12-35A5-442E-BA9F-BD3E17EB8C7C}"/>
              </a:ext>
            </a:extLst>
          </p:cNvPr>
          <p:cNvSpPr/>
          <p:nvPr/>
        </p:nvSpPr>
        <p:spPr>
          <a:xfrm rot="16200000">
            <a:off x="9240263" y="2079112"/>
            <a:ext cx="179794" cy="17957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: скругленные верхние углы 50">
            <a:extLst>
              <a:ext uri="{FF2B5EF4-FFF2-40B4-BE49-F238E27FC236}">
                <a16:creationId xmlns:a16="http://schemas.microsoft.com/office/drawing/2014/main" id="{AA52EA96-D169-4037-AC5E-ECEF1AD59528}"/>
              </a:ext>
            </a:extLst>
          </p:cNvPr>
          <p:cNvSpPr/>
          <p:nvPr/>
        </p:nvSpPr>
        <p:spPr>
          <a:xfrm rot="5400000">
            <a:off x="8520375" y="2973375"/>
            <a:ext cx="3780000" cy="1991250"/>
          </a:xfrm>
          <a:prstGeom prst="round2SameRect">
            <a:avLst>
              <a:gd name="adj1" fmla="val 1102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: скругленные верхние углы 51">
            <a:extLst>
              <a:ext uri="{FF2B5EF4-FFF2-40B4-BE49-F238E27FC236}">
                <a16:creationId xmlns:a16="http://schemas.microsoft.com/office/drawing/2014/main" id="{1624F3EA-A895-44A5-90F6-86C61B90B83E}"/>
              </a:ext>
            </a:extLst>
          </p:cNvPr>
          <p:cNvSpPr/>
          <p:nvPr/>
        </p:nvSpPr>
        <p:spPr>
          <a:xfrm rot="5400000">
            <a:off x="9898500" y="1600875"/>
            <a:ext cx="675000" cy="199125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ый треугольник 52">
            <a:extLst>
              <a:ext uri="{FF2B5EF4-FFF2-40B4-BE49-F238E27FC236}">
                <a16:creationId xmlns:a16="http://schemas.microsoft.com/office/drawing/2014/main" id="{93D45C1C-65BD-4DF2-BC92-AFADBB97D5E3}"/>
              </a:ext>
            </a:extLst>
          </p:cNvPr>
          <p:cNvSpPr/>
          <p:nvPr/>
        </p:nvSpPr>
        <p:spPr>
          <a:xfrm rot="10800000">
            <a:off x="9240263" y="2934000"/>
            <a:ext cx="179794" cy="17957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5CFCCD-C338-41A7-B34E-DA54BD4AE473}"/>
              </a:ext>
            </a:extLst>
          </p:cNvPr>
          <p:cNvSpPr txBox="1"/>
          <p:nvPr/>
        </p:nvSpPr>
        <p:spPr>
          <a:xfrm>
            <a:off x="9625224" y="3161661"/>
            <a:ext cx="1570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Lorem Ipsum</a:t>
            </a:r>
            <a:endParaRPr lang="ru-RU" sz="20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4BCCEEB-17E2-411A-A413-6C4FCCC24336}"/>
              </a:ext>
            </a:extLst>
          </p:cNvPr>
          <p:cNvSpPr txBox="1"/>
          <p:nvPr/>
        </p:nvSpPr>
        <p:spPr>
          <a:xfrm>
            <a:off x="9589125" y="3680336"/>
            <a:ext cx="1642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Lorem Ipsum Dolor 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  <a:p>
            <a:r>
              <a:rPr lang="da-DK" sz="1400" dirty="0"/>
              <a:t>Lorem Ipsum</a:t>
            </a:r>
            <a:r>
              <a:rPr lang="ru-RU" sz="1400" dirty="0"/>
              <a:t> </a:t>
            </a:r>
            <a:r>
              <a:rPr lang="da-DK" sz="1400" dirty="0"/>
              <a:t>Dolor</a:t>
            </a:r>
            <a:endParaRPr lang="ru-RU" sz="1400" dirty="0"/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8DB47C78-1F3C-4664-AB6B-C2BE28DFD9FA}"/>
              </a:ext>
            </a:extLst>
          </p:cNvPr>
          <p:cNvCxnSpPr>
            <a:cxnSpLocks/>
          </p:cNvCxnSpPr>
          <p:nvPr/>
        </p:nvCxnSpPr>
        <p:spPr>
          <a:xfrm>
            <a:off x="9662250" y="4914000"/>
            <a:ext cx="1569375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Звезда: 5 точек 56">
            <a:extLst>
              <a:ext uri="{FF2B5EF4-FFF2-40B4-BE49-F238E27FC236}">
                <a16:creationId xmlns:a16="http://schemas.microsoft.com/office/drawing/2014/main" id="{D02690FB-7131-4B00-BF06-F2C49F014881}"/>
              </a:ext>
            </a:extLst>
          </p:cNvPr>
          <p:cNvSpPr/>
          <p:nvPr/>
        </p:nvSpPr>
        <p:spPr>
          <a:xfrm>
            <a:off x="9690375" y="544140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Звезда: 5 точек 57">
            <a:extLst>
              <a:ext uri="{FF2B5EF4-FFF2-40B4-BE49-F238E27FC236}">
                <a16:creationId xmlns:a16="http://schemas.microsoft.com/office/drawing/2014/main" id="{EC1E1C76-474B-45F3-ABB2-DA1597A85ECE}"/>
              </a:ext>
            </a:extLst>
          </p:cNvPr>
          <p:cNvSpPr/>
          <p:nvPr/>
        </p:nvSpPr>
        <p:spPr>
          <a:xfrm>
            <a:off x="9981600" y="544140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Звезда: 5 точек 58">
            <a:extLst>
              <a:ext uri="{FF2B5EF4-FFF2-40B4-BE49-F238E27FC236}">
                <a16:creationId xmlns:a16="http://schemas.microsoft.com/office/drawing/2014/main" id="{8A7D62D3-BA14-47D4-A43D-494E59521302}"/>
              </a:ext>
            </a:extLst>
          </p:cNvPr>
          <p:cNvSpPr/>
          <p:nvPr/>
        </p:nvSpPr>
        <p:spPr>
          <a:xfrm>
            <a:off x="10274100" y="544275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Звезда: 5 точек 59">
            <a:extLst>
              <a:ext uri="{FF2B5EF4-FFF2-40B4-BE49-F238E27FC236}">
                <a16:creationId xmlns:a16="http://schemas.microsoft.com/office/drawing/2014/main" id="{B798D9C9-FAC6-4C30-BB6A-2A1E542366FF}"/>
              </a:ext>
            </a:extLst>
          </p:cNvPr>
          <p:cNvSpPr/>
          <p:nvPr/>
        </p:nvSpPr>
        <p:spPr>
          <a:xfrm>
            <a:off x="10566600" y="5442750"/>
            <a:ext cx="236250" cy="236250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Звезда: 5 точек 60">
            <a:extLst>
              <a:ext uri="{FF2B5EF4-FFF2-40B4-BE49-F238E27FC236}">
                <a16:creationId xmlns:a16="http://schemas.microsoft.com/office/drawing/2014/main" id="{96AB474E-2FCB-405C-BF93-6699E8953CBD}"/>
              </a:ext>
            </a:extLst>
          </p:cNvPr>
          <p:cNvSpPr/>
          <p:nvPr/>
        </p:nvSpPr>
        <p:spPr>
          <a:xfrm>
            <a:off x="10859100" y="5442750"/>
            <a:ext cx="236250" cy="236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B60CA85-C77A-4EEB-8C72-6354B4C7DF45}"/>
              </a:ext>
            </a:extLst>
          </p:cNvPr>
          <p:cNvSpPr txBox="1"/>
          <p:nvPr/>
        </p:nvSpPr>
        <p:spPr>
          <a:xfrm>
            <a:off x="9589125" y="5023137"/>
            <a:ext cx="115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Lorem Ipsum</a:t>
            </a:r>
            <a:endParaRPr lang="ru-RU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B687458-F278-49F4-81CB-A50D5299B699}"/>
              </a:ext>
            </a:extLst>
          </p:cNvPr>
          <p:cNvSpPr txBox="1"/>
          <p:nvPr/>
        </p:nvSpPr>
        <p:spPr>
          <a:xfrm>
            <a:off x="9425714" y="231035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04</a:t>
            </a:r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E44A744D-1FE5-4778-A771-7B8F481751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941900" y="2374611"/>
            <a:ext cx="432000" cy="432000"/>
          </a:xfrm>
          <a:prstGeom prst="rect">
            <a:avLst/>
          </a:prstGeom>
        </p:spPr>
      </p:pic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C1E2B82E-AB03-4A33-8006-FF97D8EC61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792500" y="2377550"/>
            <a:ext cx="432000" cy="432000"/>
          </a:xfrm>
          <a:prstGeom prst="rect">
            <a:avLst/>
          </a:prstGeom>
        </p:spPr>
      </p:pic>
      <p:pic>
        <p:nvPicPr>
          <p:cNvPr id="66" name="Рисунок 65">
            <a:extLst>
              <a:ext uri="{FF2B5EF4-FFF2-40B4-BE49-F238E27FC236}">
                <a16:creationId xmlns:a16="http://schemas.microsoft.com/office/drawing/2014/main" id="{6740FCAE-AA10-43CB-9FED-DBF513CE45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0680615" y="2387930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6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Диаграмма 3">
                <a:extLst>
                  <a:ext uri="{FF2B5EF4-FFF2-40B4-BE49-F238E27FC236}">
                    <a16:creationId xmlns:a16="http://schemas.microsoft.com/office/drawing/2014/main" id="{FCAAFAA7-8CA3-4B33-90B1-E1715EF513B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325524014"/>
                  </p:ext>
                </p:extLst>
              </p:nvPr>
            </p:nvGraphicFramePr>
            <p:xfrm>
              <a:off x="2736500" y="1690688"/>
              <a:ext cx="6719000" cy="447933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Диаграмма 3">
                <a:extLst>
                  <a:ext uri="{FF2B5EF4-FFF2-40B4-BE49-F238E27FC236}">
                    <a16:creationId xmlns:a16="http://schemas.microsoft.com/office/drawing/2014/main" id="{FCAAFAA7-8CA3-4B33-90B1-E1715EF513B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6500" y="1690688"/>
                <a:ext cx="6719000" cy="4479334"/>
              </a:xfrm>
              <a:prstGeom prst="rect">
                <a:avLst/>
              </a:prstGeom>
            </p:spPr>
          </p:pic>
        </mc:Fallback>
      </mc:AlternateContent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D6DEAE7-8BA4-4666-A121-A65AC99D5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Lorem Ipsum Dolor Sit Amet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42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EC55727-BA37-4438-8ACD-551E0CC2D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D977B13-7F8E-4D16-8015-64D08E695C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1000" y="5503071"/>
            <a:ext cx="630000" cy="63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0E70485-AFA2-4F97-877F-A65DA5A0E2A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181000" y="5499000"/>
            <a:ext cx="630000" cy="63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52FFB5F-CACF-4419-A54C-24CD6D7D272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3081000" y="5499000"/>
            <a:ext cx="630000" cy="63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BE427D3-A48D-4391-9C38-E79DE480645A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3981000" y="5499000"/>
            <a:ext cx="630000" cy="630000"/>
          </a:xfrm>
          <a:prstGeom prst="rect">
            <a:avLst/>
          </a:prstGeom>
        </p:spPr>
      </p:pic>
      <p:sp>
        <p:nvSpPr>
          <p:cNvPr id="11" name="Текст 1">
            <a:extLst>
              <a:ext uri="{FF2B5EF4-FFF2-40B4-BE49-F238E27FC236}">
                <a16:creationId xmlns:a16="http://schemas.microsoft.com/office/drawing/2014/main" id="{A1C40434-14F5-49C9-A42E-C5501DD05D56}"/>
              </a:ext>
            </a:extLst>
          </p:cNvPr>
          <p:cNvSpPr txBox="1">
            <a:spLocks/>
          </p:cNvSpPr>
          <p:nvPr/>
        </p:nvSpPr>
        <p:spPr>
          <a:xfrm>
            <a:off x="1097456" y="2844000"/>
            <a:ext cx="4597087" cy="149742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Lorem ipsum dolor sit </a:t>
            </a:r>
            <a:r>
              <a:rPr lang="en-US" sz="2400" dirty="0" err="1">
                <a:solidFill>
                  <a:schemeClr val="bg1"/>
                </a:solidFill>
              </a:rPr>
              <a:t>amet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consectetur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adipiscing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elit</a:t>
            </a:r>
            <a:r>
              <a:rPr lang="en-US" sz="2400" dirty="0">
                <a:solidFill>
                  <a:schemeClr val="bg1"/>
                </a:solidFill>
              </a:rPr>
              <a:t>, sed do </a:t>
            </a:r>
            <a:r>
              <a:rPr lang="en-US" sz="2400" dirty="0" err="1">
                <a:solidFill>
                  <a:schemeClr val="bg1"/>
                </a:solidFill>
              </a:rPr>
              <a:t>eiusmod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tempor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incididunt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ut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labore</a:t>
            </a:r>
            <a:r>
              <a:rPr lang="en-US" sz="2400" dirty="0">
                <a:solidFill>
                  <a:schemeClr val="bg1"/>
                </a:solidFill>
              </a:rPr>
              <a:t> et dolore magna </a:t>
            </a:r>
            <a:r>
              <a:rPr lang="en-US" sz="2400" dirty="0" err="1">
                <a:solidFill>
                  <a:schemeClr val="bg1"/>
                </a:solidFill>
              </a:rPr>
              <a:t>aliqua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Lorem ipsum dolor sit </a:t>
            </a:r>
            <a:r>
              <a:rPr lang="en-US" sz="2400" dirty="0" err="1">
                <a:solidFill>
                  <a:schemeClr val="bg1"/>
                </a:solidFill>
              </a:rPr>
              <a:t>amet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consectetur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adipiscing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elit</a:t>
            </a:r>
            <a:r>
              <a:rPr lang="en-US" sz="2400" dirty="0">
                <a:solidFill>
                  <a:schemeClr val="bg1"/>
                </a:solidFill>
              </a:rPr>
              <a:t>, sed do </a:t>
            </a:r>
            <a:r>
              <a:rPr lang="en-US" sz="2400" dirty="0" err="1">
                <a:solidFill>
                  <a:schemeClr val="bg1"/>
                </a:solidFill>
              </a:rPr>
              <a:t>eiusmod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tempor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incididunt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ut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labore</a:t>
            </a:r>
            <a:r>
              <a:rPr lang="en-US" sz="2400" dirty="0">
                <a:solidFill>
                  <a:schemeClr val="bg1"/>
                </a:solidFill>
              </a:rPr>
              <a:t> et dolore magna </a:t>
            </a:r>
            <a:r>
              <a:rPr lang="en-US" sz="2400" dirty="0" err="1">
                <a:solidFill>
                  <a:schemeClr val="bg1"/>
                </a:solidFill>
              </a:rPr>
              <a:t>aliqua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8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721</Words>
  <Application>Microsoft Office PowerPoint</Application>
  <PresentationFormat>Широкоэкранный</PresentationFormat>
  <Paragraphs>111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Тема Office</vt:lpstr>
      <vt:lpstr>Презентация PowerPoint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THANK YOU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Юрий Козырев</cp:lastModifiedBy>
  <cp:revision>16</cp:revision>
  <dcterms:created xsi:type="dcterms:W3CDTF">2020-07-31T15:22:17Z</dcterms:created>
  <dcterms:modified xsi:type="dcterms:W3CDTF">2020-08-16T14:53:52Z</dcterms:modified>
</cp:coreProperties>
</file>