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8" r:id="rId4"/>
    <p:sldId id="257" r:id="rId5"/>
  </p:sldIdLst>
  <p:sldSz cx="12190413" cy="6859588"/>
  <p:notesSz cx="6858000" cy="9144000"/>
  <p:custDataLst>
    <p:tags r:id="rId7"/>
  </p:custDataLst>
  <p:defaultTextStyle>
    <a:defPPr>
      <a:defRPr lang="ru-RU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90" y="-504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44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8F054-1C17-491B-B4C2-2DC8382CC012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78BE7-F17C-46A6-9E25-A3E1F7F2D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102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78BE7-F17C-46A6-9E25-A3E1F7F2D79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280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slides.net/" TargetMode="External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hyperlink" Target="http://free-slides.net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9318" y="999100"/>
            <a:ext cx="6815870" cy="1470366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E60335A-67B4-43C9-975E-354313EAB164}"/>
              </a:ext>
            </a:extLst>
          </p:cNvPr>
          <p:cNvSpPr/>
          <p:nvPr userDrawn="1"/>
        </p:nvSpPr>
        <p:spPr>
          <a:xfrm>
            <a:off x="-118516" y="9281617"/>
            <a:ext cx="1654511" cy="342139"/>
          </a:xfrm>
          <a:prstGeom prst="rect">
            <a:avLst/>
          </a:prstGeom>
        </p:spPr>
        <p:txBody>
          <a:bodyPr wrap="none" lIns="121917" tIns="60958" rIns="121917" bIns="60958">
            <a:spAutoFit/>
          </a:bodyPr>
          <a:lstStyle/>
          <a:p>
            <a:r>
              <a:rPr lang="en-US" sz="14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4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free-slides.net</a:t>
            </a:r>
            <a:endParaRPr lang="en-US" sz="1400" dirty="0"/>
          </a:p>
        </p:txBody>
      </p:sp>
      <p:grpSp>
        <p:nvGrpSpPr>
          <p:cNvPr id="12" name="Group 7">
            <a:extLst>
              <a:ext uri="{FF2B5EF4-FFF2-40B4-BE49-F238E27FC236}">
                <a16:creationId xmlns="" xmlns:a16="http://schemas.microsoft.com/office/drawing/2014/main" xmlns:lc="http://schemas.openxmlformats.org/drawingml/2006/lockedCanvas" id="{5B9598CF-92E8-45BD-884E-AFB827C1311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C3B3DA16-62CF-49AF-9B2D-01A786E29D6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4" name="Picture 10">
              <a:hlinkClick r:id="rId4"/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150FB697-DEAA-42BC-86CE-F3D239923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6994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48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06422"/>
            <a:ext cx="2742843" cy="438886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06422"/>
            <a:ext cx="8025355" cy="43888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21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1278" y="274702"/>
            <a:ext cx="9229614" cy="11432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122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7922"/>
            <a:ext cx="10361851" cy="136239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7386"/>
            <a:ext cx="10361851" cy="1500534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55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1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3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07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535469"/>
            <a:ext cx="5388332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2" y="2175378"/>
            <a:ext cx="5388332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22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81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30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3" y="273112"/>
            <a:ext cx="4010562" cy="116232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3" y="1435434"/>
            <a:ext cx="4010562" cy="46921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13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6"/>
            <a:ext cx="7314248" cy="4115753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1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5280" y="274702"/>
            <a:ext cx="9325613" cy="1143265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783770"/>
            <a:ext cx="10971372" cy="4527011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7">
            <a:extLst>
              <a:ext uri="{FF2B5EF4-FFF2-40B4-BE49-F238E27FC236}">
                <a16:creationId xmlns="" xmlns:a16="http://schemas.microsoft.com/office/drawing/2014/main" xmlns:lc="http://schemas.openxmlformats.org/drawingml/2006/lockedCanvas" id="{5B9598CF-92E8-45BD-884E-AFB827C1311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C3B3DA16-62CF-49AF-9B2D-01A786E29D6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9" name="Picture 10">
              <a:hlinkClick r:id="rId14"/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150FB697-DEAA-42BC-86CE-F3D239923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405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sz="59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Title of your presentation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24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gray">
          <a:xfrm>
            <a:off x="2773982" y="2252911"/>
            <a:ext cx="6705600" cy="593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 algn="ctr">
            <a:solidFill>
              <a:srgbClr val="FCFCFC"/>
            </a:solidFill>
            <a:round/>
            <a:headEnd/>
            <a:tailEnd/>
          </a:ln>
          <a:effectLst>
            <a:outerShdw dist="35921" dir="2700000" algn="ctr" rotWithShape="0">
              <a:srgbClr val="001D3A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2773982" y="1557586"/>
            <a:ext cx="6705600" cy="59372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28575" algn="ctr">
            <a:solidFill>
              <a:srgbClr val="FCFCFC"/>
            </a:solidFill>
            <a:round/>
            <a:headEnd/>
            <a:tailEnd/>
          </a:ln>
          <a:effectLst>
            <a:outerShdw dist="35921" dir="2700000" algn="ctr" rotWithShape="0">
              <a:srgbClr val="001D3A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9098582" y="1897311"/>
            <a:ext cx="187325" cy="601663"/>
            <a:chOff x="960" y="1764"/>
            <a:chExt cx="130" cy="418"/>
          </a:xfrm>
        </p:grpSpPr>
        <p:sp>
          <p:nvSpPr>
            <p:cNvPr id="7" name="Oval 6"/>
            <p:cNvSpPr>
              <a:spLocks noChangeArrowheads="1"/>
            </p:cNvSpPr>
            <p:nvPr/>
          </p:nvSpPr>
          <p:spPr bwMode="gray">
            <a:xfrm>
              <a:off x="960" y="1764"/>
              <a:ext cx="126" cy="120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001D3A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gray">
            <a:xfrm>
              <a:off x="964" y="2062"/>
              <a:ext cx="126" cy="120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001D3A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gray">
            <a:xfrm>
              <a:off x="996" y="1836"/>
              <a:ext cx="62" cy="30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2B2B2"/>
                </a:gs>
                <a:gs pos="50000">
                  <a:srgbClr val="B2B2B2">
                    <a:gamma/>
                    <a:tint val="27451"/>
                    <a:invGamma/>
                  </a:srgbClr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5D9DD7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001D3A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926382" y="1894136"/>
            <a:ext cx="187325" cy="601663"/>
            <a:chOff x="960" y="1764"/>
            <a:chExt cx="130" cy="418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gray">
            <a:xfrm>
              <a:off x="960" y="1764"/>
              <a:ext cx="126" cy="120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001D3A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gray">
            <a:xfrm>
              <a:off x="964" y="2062"/>
              <a:ext cx="126" cy="120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001D3A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13" name="AutoShape 12"/>
            <p:cNvSpPr>
              <a:spLocks noChangeArrowheads="1"/>
            </p:cNvSpPr>
            <p:nvPr/>
          </p:nvSpPr>
          <p:spPr bwMode="gray">
            <a:xfrm>
              <a:off x="996" y="1836"/>
              <a:ext cx="62" cy="30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2B2B2"/>
                </a:gs>
                <a:gs pos="50000">
                  <a:srgbClr val="B2B2B2">
                    <a:gamma/>
                    <a:tint val="0"/>
                    <a:invGamma/>
                  </a:srgbClr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5D9DD7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001D3A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</p:grpSp>
      <p:sp>
        <p:nvSpPr>
          <p:cNvPr id="14" name="Text Box 13"/>
          <p:cNvSpPr txBox="1">
            <a:spLocks noChangeArrowheads="1"/>
          </p:cNvSpPr>
          <p:nvPr/>
        </p:nvSpPr>
        <p:spPr bwMode="white">
          <a:xfrm>
            <a:off x="3612182" y="1622674"/>
            <a:ext cx="5029200" cy="4572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tx1"/>
              </a:buClr>
            </a:pPr>
            <a:r>
              <a:rPr lang="en-US" altLang="ru-RU" sz="2400" b="1">
                <a:solidFill>
                  <a:schemeClr val="bg1"/>
                </a:solidFill>
                <a:latin typeface="+mj-lt"/>
              </a:rPr>
              <a:t>1. Click to add title in here    </a:t>
            </a: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gray">
          <a:xfrm>
            <a:off x="2773982" y="2978399"/>
            <a:ext cx="6705600" cy="59372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28575" algn="ctr">
            <a:solidFill>
              <a:srgbClr val="FCFCFC"/>
            </a:solidFill>
            <a:round/>
            <a:headEnd/>
            <a:tailEnd/>
          </a:ln>
          <a:effectLst>
            <a:outerShdw dist="35921" dir="2700000" algn="ctr" rotWithShape="0">
              <a:srgbClr val="001D3A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gray">
          <a:xfrm>
            <a:off x="2773982" y="3692774"/>
            <a:ext cx="6705600" cy="593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 algn="ctr">
            <a:solidFill>
              <a:srgbClr val="FCFCFC"/>
            </a:solidFill>
            <a:round/>
            <a:headEnd/>
            <a:tailEnd/>
          </a:ln>
          <a:effectLst>
            <a:outerShdw dist="35921" dir="2700000" algn="ctr" rotWithShape="0">
              <a:srgbClr val="001D3A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9098582" y="3337174"/>
            <a:ext cx="187325" cy="601662"/>
            <a:chOff x="960" y="1764"/>
            <a:chExt cx="130" cy="418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gray">
            <a:xfrm>
              <a:off x="960" y="1764"/>
              <a:ext cx="126" cy="120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001D3A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gray">
            <a:xfrm>
              <a:off x="964" y="2062"/>
              <a:ext cx="126" cy="120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001D3A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20" name="AutoShape 19"/>
            <p:cNvSpPr>
              <a:spLocks noChangeArrowheads="1"/>
            </p:cNvSpPr>
            <p:nvPr/>
          </p:nvSpPr>
          <p:spPr bwMode="gray">
            <a:xfrm>
              <a:off x="996" y="1836"/>
              <a:ext cx="62" cy="30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2B2B2"/>
                </a:gs>
                <a:gs pos="50000">
                  <a:srgbClr val="B2B2B2">
                    <a:gamma/>
                    <a:tint val="27451"/>
                    <a:invGamma/>
                  </a:srgbClr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5D9DD7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001D3A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2926382" y="3333999"/>
            <a:ext cx="187325" cy="601662"/>
            <a:chOff x="960" y="1764"/>
            <a:chExt cx="130" cy="418"/>
          </a:xfrm>
        </p:grpSpPr>
        <p:sp>
          <p:nvSpPr>
            <p:cNvPr id="22" name="Oval 21"/>
            <p:cNvSpPr>
              <a:spLocks noChangeArrowheads="1"/>
            </p:cNvSpPr>
            <p:nvPr/>
          </p:nvSpPr>
          <p:spPr bwMode="gray">
            <a:xfrm>
              <a:off x="960" y="1764"/>
              <a:ext cx="126" cy="120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001D3A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gray">
            <a:xfrm>
              <a:off x="964" y="2062"/>
              <a:ext cx="126" cy="120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001D3A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24" name="AutoShape 23"/>
            <p:cNvSpPr>
              <a:spLocks noChangeArrowheads="1"/>
            </p:cNvSpPr>
            <p:nvPr/>
          </p:nvSpPr>
          <p:spPr bwMode="gray">
            <a:xfrm>
              <a:off x="996" y="1836"/>
              <a:ext cx="62" cy="30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2B2B2"/>
                </a:gs>
                <a:gs pos="50000">
                  <a:srgbClr val="B2B2B2">
                    <a:gamma/>
                    <a:tint val="0"/>
                    <a:invGamma/>
                  </a:srgbClr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5D9DD7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001D3A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</p:grpSp>
      <p:sp>
        <p:nvSpPr>
          <p:cNvPr id="25" name="Text Box 25"/>
          <p:cNvSpPr txBox="1">
            <a:spLocks noChangeArrowheads="1"/>
          </p:cNvSpPr>
          <p:nvPr/>
        </p:nvSpPr>
        <p:spPr bwMode="white">
          <a:xfrm>
            <a:off x="3612182" y="2325936"/>
            <a:ext cx="5029200" cy="4572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tx1"/>
              </a:buClr>
            </a:pPr>
            <a:r>
              <a:rPr lang="en-US" altLang="ru-RU" sz="2400" b="1">
                <a:solidFill>
                  <a:schemeClr val="bg1"/>
                </a:solidFill>
                <a:latin typeface="+mj-lt"/>
              </a:rPr>
              <a:t>2. Click to add title in here    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white">
          <a:xfrm>
            <a:off x="3612182" y="3049836"/>
            <a:ext cx="5029200" cy="4572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tx1"/>
              </a:buClr>
            </a:pPr>
            <a:r>
              <a:rPr lang="en-US" altLang="ru-RU" sz="2400" b="1">
                <a:solidFill>
                  <a:srgbClr val="FFFFFF"/>
                </a:solidFill>
                <a:latin typeface="+mj-lt"/>
              </a:rPr>
              <a:t>3. Click to add title in here    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white">
          <a:xfrm>
            <a:off x="3612182" y="3754686"/>
            <a:ext cx="5029200" cy="4572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tx1"/>
              </a:buClr>
            </a:pPr>
            <a:r>
              <a:rPr lang="en-US" altLang="ru-RU" sz="2400" b="1">
                <a:solidFill>
                  <a:srgbClr val="FFFFFF"/>
                </a:solidFill>
                <a:latin typeface="+mj-lt"/>
              </a:rPr>
              <a:t>4. Click to add title in here    </a:t>
            </a:r>
          </a:p>
        </p:txBody>
      </p:sp>
    </p:spTree>
    <p:extLst>
      <p:ext uri="{BB962C8B-B14F-4D97-AF65-F5344CB8AC3E}">
        <p14:creationId xmlns:p14="http://schemas.microsoft.com/office/powerpoint/2010/main" val="233189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91150" y="1797236"/>
            <a:ext cx="6336704" cy="2565636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+mj-lt"/>
              </a:rPr>
              <a:t>Lorem ipsum dolor sit </a:t>
            </a:r>
            <a:r>
              <a:rPr lang="en-US" dirty="0" err="1">
                <a:latin typeface="+mj-lt"/>
              </a:rPr>
              <a:t>amet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tollit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epicuri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est</a:t>
            </a:r>
            <a:r>
              <a:rPr lang="en-US" dirty="0">
                <a:latin typeface="+mj-lt"/>
              </a:rPr>
              <a:t> ex, </a:t>
            </a:r>
            <a:r>
              <a:rPr lang="en-US" dirty="0" err="1">
                <a:latin typeface="+mj-lt"/>
              </a:rPr>
              <a:t>exerci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accumsan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singulis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ei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mel</a:t>
            </a:r>
            <a:r>
              <a:rPr lang="en-US" dirty="0">
                <a:latin typeface="+mj-lt"/>
              </a:rPr>
              <a:t>. </a:t>
            </a:r>
            <a:r>
              <a:rPr lang="en-US" dirty="0" err="1">
                <a:latin typeface="+mj-lt"/>
              </a:rPr>
              <a:t>Agam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aperiri</a:t>
            </a:r>
            <a:r>
              <a:rPr lang="en-US" dirty="0">
                <a:latin typeface="+mj-lt"/>
              </a:rPr>
              <a:t> no has, id </a:t>
            </a:r>
            <a:r>
              <a:rPr lang="en-US" dirty="0" err="1">
                <a:latin typeface="+mj-lt"/>
              </a:rPr>
              <a:t>mel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delenit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voluptatum</a:t>
            </a:r>
            <a:r>
              <a:rPr lang="en-US" dirty="0">
                <a:latin typeface="+mj-lt"/>
              </a:rPr>
              <a:t>.</a:t>
            </a:r>
          </a:p>
          <a:p>
            <a:endParaRPr lang="ru-RU" dirty="0">
              <a:latin typeface="+mj-lt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2698353" y="2452315"/>
            <a:ext cx="455613" cy="381000"/>
          </a:xfrm>
          <a:prstGeom prst="downArrow">
            <a:avLst>
              <a:gd name="adj1" fmla="val 58889"/>
              <a:gd name="adj2" fmla="val 60000"/>
            </a:avLst>
          </a:prstGeom>
          <a:solidFill>
            <a:schemeClr val="folHlink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ltGray">
          <a:xfrm>
            <a:off x="2644378" y="3801690"/>
            <a:ext cx="455613" cy="381000"/>
          </a:xfrm>
          <a:prstGeom prst="downArrow">
            <a:avLst>
              <a:gd name="adj1" fmla="val 58889"/>
              <a:gd name="adj2" fmla="val 60000"/>
            </a:avLst>
          </a:prstGeom>
          <a:solidFill>
            <a:schemeClr val="accent2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891778" y="2887290"/>
            <a:ext cx="4051300" cy="914400"/>
            <a:chOff x="2736" y="1803"/>
            <a:chExt cx="2552" cy="576"/>
          </a:xfrm>
        </p:grpSpPr>
        <p:sp>
          <p:nvSpPr>
            <p:cNvPr id="7" name="Rectangle 8"/>
            <p:cNvSpPr>
              <a:spLocks noChangeArrowheads="1"/>
            </p:cNvSpPr>
            <p:nvPr/>
          </p:nvSpPr>
          <p:spPr bwMode="gray">
            <a:xfrm>
              <a:off x="2736" y="1803"/>
              <a:ext cx="25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gray">
            <a:xfrm>
              <a:off x="2743" y="1809"/>
              <a:ext cx="2536" cy="2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gray">
            <a:xfrm>
              <a:off x="2744" y="2059"/>
              <a:ext cx="2535" cy="314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61176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</p:grpSp>
      <p:sp>
        <p:nvSpPr>
          <p:cNvPr id="10" name="Text Box 11"/>
          <p:cNvSpPr txBox="1">
            <a:spLocks noChangeArrowheads="1"/>
          </p:cNvSpPr>
          <p:nvPr/>
        </p:nvSpPr>
        <p:spPr bwMode="gray">
          <a:xfrm>
            <a:off x="1260078" y="3406403"/>
            <a:ext cx="3289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1400" b="1">
                <a:solidFill>
                  <a:srgbClr val="000000"/>
                </a:solidFill>
                <a:latin typeface="+mj-lt"/>
              </a:rPr>
              <a:t> Description of the sub contents</a:t>
            </a:r>
          </a:p>
        </p:txBody>
      </p:sp>
      <p:grpSp>
        <p:nvGrpSpPr>
          <p:cNvPr id="11" name="Group 12"/>
          <p:cNvGrpSpPr>
            <a:grpSpLocks/>
          </p:cNvGrpSpPr>
          <p:nvPr/>
        </p:nvGrpSpPr>
        <p:grpSpPr bwMode="auto">
          <a:xfrm>
            <a:off x="879078" y="4171578"/>
            <a:ext cx="4051300" cy="914400"/>
            <a:chOff x="2728" y="2640"/>
            <a:chExt cx="2552" cy="576"/>
          </a:xfrm>
        </p:grpSpPr>
        <p:sp>
          <p:nvSpPr>
            <p:cNvPr id="12" name="Rectangle 13"/>
            <p:cNvSpPr>
              <a:spLocks noChangeArrowheads="1"/>
            </p:cNvSpPr>
            <p:nvPr/>
          </p:nvSpPr>
          <p:spPr bwMode="gray">
            <a:xfrm>
              <a:off x="2728" y="2640"/>
              <a:ext cx="25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gray">
            <a:xfrm>
              <a:off x="2742" y="2646"/>
              <a:ext cx="2529" cy="26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gray">
            <a:xfrm>
              <a:off x="2736" y="2896"/>
              <a:ext cx="2535" cy="314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tint val="61176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</p:grpSp>
      <p:sp>
        <p:nvSpPr>
          <p:cNvPr id="15" name="Text Box 16"/>
          <p:cNvSpPr txBox="1">
            <a:spLocks noChangeArrowheads="1"/>
          </p:cNvSpPr>
          <p:nvPr/>
        </p:nvSpPr>
        <p:spPr bwMode="gray">
          <a:xfrm>
            <a:off x="1260078" y="4697040"/>
            <a:ext cx="3289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1400" b="1">
                <a:solidFill>
                  <a:srgbClr val="000000"/>
                </a:solidFill>
                <a:latin typeface="+mj-lt"/>
              </a:rPr>
              <a:t> Description of the sub contents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gray">
          <a:xfrm>
            <a:off x="1736328" y="2880940"/>
            <a:ext cx="24320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2200" b="1">
                <a:solidFill>
                  <a:srgbClr val="FFFFFF"/>
                </a:solidFill>
                <a:latin typeface="+mj-lt"/>
              </a:rPr>
              <a:t>Title in here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gray">
          <a:xfrm>
            <a:off x="1736328" y="4149353"/>
            <a:ext cx="24320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2200" b="1">
                <a:solidFill>
                  <a:srgbClr val="FFFFFF"/>
                </a:solidFill>
                <a:latin typeface="+mj-lt"/>
              </a:rPr>
              <a:t>Title in here</a:t>
            </a:r>
          </a:p>
        </p:txBody>
      </p:sp>
      <p:grpSp>
        <p:nvGrpSpPr>
          <p:cNvPr id="18" name="Group 27"/>
          <p:cNvGrpSpPr>
            <a:grpSpLocks/>
          </p:cNvGrpSpPr>
          <p:nvPr/>
        </p:nvGrpSpPr>
        <p:grpSpPr bwMode="auto">
          <a:xfrm>
            <a:off x="879078" y="1541090"/>
            <a:ext cx="4051300" cy="914400"/>
            <a:chOff x="2728" y="983"/>
            <a:chExt cx="2552" cy="576"/>
          </a:xfrm>
        </p:grpSpPr>
        <p:sp>
          <p:nvSpPr>
            <p:cNvPr id="19" name="Rectangle 28"/>
            <p:cNvSpPr>
              <a:spLocks noChangeArrowheads="1"/>
            </p:cNvSpPr>
            <p:nvPr/>
          </p:nvSpPr>
          <p:spPr bwMode="gray">
            <a:xfrm>
              <a:off x="2728" y="983"/>
              <a:ext cx="2552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20" name="Rectangle 29"/>
            <p:cNvSpPr>
              <a:spLocks noChangeArrowheads="1"/>
            </p:cNvSpPr>
            <p:nvPr/>
          </p:nvSpPr>
          <p:spPr bwMode="gray">
            <a:xfrm>
              <a:off x="2741" y="989"/>
              <a:ext cx="2530" cy="26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21" name="Rectangle 30"/>
            <p:cNvSpPr>
              <a:spLocks noChangeArrowheads="1"/>
            </p:cNvSpPr>
            <p:nvPr/>
          </p:nvSpPr>
          <p:spPr bwMode="gray">
            <a:xfrm>
              <a:off x="2736" y="1239"/>
              <a:ext cx="2535" cy="314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tint val="61176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</p:grpSp>
      <p:sp>
        <p:nvSpPr>
          <p:cNvPr id="22" name="Text Box 31"/>
          <p:cNvSpPr txBox="1">
            <a:spLocks noChangeArrowheads="1"/>
          </p:cNvSpPr>
          <p:nvPr/>
        </p:nvSpPr>
        <p:spPr bwMode="gray">
          <a:xfrm>
            <a:off x="1260078" y="2063378"/>
            <a:ext cx="3289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1400" b="1">
                <a:solidFill>
                  <a:srgbClr val="000000"/>
                </a:solidFill>
                <a:latin typeface="+mj-lt"/>
              </a:rPr>
              <a:t> Description of the sub contents</a:t>
            </a:r>
          </a:p>
        </p:txBody>
      </p:sp>
      <p:sp>
        <p:nvSpPr>
          <p:cNvPr id="23" name="Text Box 32"/>
          <p:cNvSpPr txBox="1">
            <a:spLocks noChangeArrowheads="1"/>
          </p:cNvSpPr>
          <p:nvPr/>
        </p:nvSpPr>
        <p:spPr bwMode="gray">
          <a:xfrm>
            <a:off x="1736328" y="1514103"/>
            <a:ext cx="24320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2200" b="1">
                <a:solidFill>
                  <a:srgbClr val="FFFFFF"/>
                </a:solidFill>
                <a:latin typeface="+mj-lt"/>
              </a:rPr>
              <a:t>Title in here</a:t>
            </a:r>
          </a:p>
        </p:txBody>
      </p:sp>
    </p:spTree>
    <p:extLst>
      <p:ext uri="{BB962C8B-B14F-4D97-AF65-F5344CB8AC3E}">
        <p14:creationId xmlns:p14="http://schemas.microsoft.com/office/powerpoint/2010/main" val="28085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21" y="1783771"/>
            <a:ext cx="10971372" cy="344622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+mj-lt"/>
              </a:rPr>
              <a:t>Lorem ipsum dolor sit </a:t>
            </a:r>
            <a:r>
              <a:rPr lang="en-US" dirty="0" err="1" smtClean="0">
                <a:latin typeface="+mj-lt"/>
              </a:rPr>
              <a:t>amet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tollit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epicuri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est</a:t>
            </a:r>
            <a:r>
              <a:rPr lang="en-US" dirty="0" smtClean="0">
                <a:latin typeface="+mj-lt"/>
              </a:rPr>
              <a:t> ex, </a:t>
            </a:r>
            <a:r>
              <a:rPr lang="en-US" dirty="0" err="1" smtClean="0">
                <a:latin typeface="+mj-lt"/>
              </a:rPr>
              <a:t>exerci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accumsan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singulis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mel</a:t>
            </a:r>
            <a:r>
              <a:rPr lang="en-US" dirty="0" smtClean="0">
                <a:latin typeface="+mj-lt"/>
              </a:rPr>
              <a:t>. </a:t>
            </a:r>
            <a:r>
              <a:rPr lang="en-US" dirty="0" err="1" smtClean="0">
                <a:latin typeface="+mj-lt"/>
              </a:rPr>
              <a:t>Agam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aperiri</a:t>
            </a:r>
            <a:r>
              <a:rPr lang="en-US" dirty="0" smtClean="0">
                <a:latin typeface="+mj-lt"/>
              </a:rPr>
              <a:t> no has, id </a:t>
            </a:r>
            <a:r>
              <a:rPr lang="en-US" dirty="0" err="1" smtClean="0">
                <a:latin typeface="+mj-lt"/>
              </a:rPr>
              <a:t>mel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delenit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voluptatum</a:t>
            </a:r>
            <a:r>
              <a:rPr lang="en-US" dirty="0" smtClean="0">
                <a:latin typeface="+mj-lt"/>
              </a:rPr>
              <a:t>.</a:t>
            </a:r>
          </a:p>
          <a:p>
            <a:pPr algn="just"/>
            <a:r>
              <a:rPr lang="en-US" dirty="0" err="1" smtClean="0">
                <a:latin typeface="+mj-lt"/>
              </a:rPr>
              <a:t>Nisl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vocent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aeterno</a:t>
            </a:r>
            <a:r>
              <a:rPr lang="en-US" dirty="0" smtClean="0">
                <a:latin typeface="+mj-lt"/>
              </a:rPr>
              <a:t> ad </a:t>
            </a:r>
            <a:r>
              <a:rPr lang="en-US" dirty="0" err="1" smtClean="0">
                <a:latin typeface="+mj-lt"/>
              </a:rPr>
              <a:t>ius</a:t>
            </a:r>
            <a:r>
              <a:rPr lang="en-US" dirty="0" smtClean="0">
                <a:latin typeface="+mj-lt"/>
              </a:rPr>
              <a:t>, mea cu </a:t>
            </a:r>
            <a:r>
              <a:rPr lang="en-US" dirty="0" err="1" smtClean="0">
                <a:latin typeface="+mj-lt"/>
              </a:rPr>
              <a:t>affert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electram</a:t>
            </a:r>
            <a:r>
              <a:rPr lang="en-US" dirty="0" smtClean="0">
                <a:latin typeface="+mj-lt"/>
              </a:rPr>
              <a:t>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44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86b661145765c128cac5f4949cc805060e23c3c"/>
</p:tagLst>
</file>

<file path=ppt/theme/theme1.xml><?xml version="1.0" encoding="utf-8"?>
<a:theme xmlns:a="http://schemas.openxmlformats.org/drawingml/2006/main" name="Тема Office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141</Words>
  <Application>Microsoft Office PowerPoint</Application>
  <PresentationFormat>Произвольный</PresentationFormat>
  <Paragraphs>18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Title of your presentation</vt:lpstr>
      <vt:lpstr>Title of your slide</vt:lpstr>
      <vt:lpstr>Title of your slide</vt:lpstr>
      <vt:lpstr>Title of your slide</vt:lpstr>
    </vt:vector>
  </TitlesOfParts>
  <Manager>Template</Manager>
  <Company>Free-Slides.net - Free PowerPoint Templates</Company>
  <LinksUpToDate>false</LinksUpToDate>
  <SharedDoc>false</SharedDoc>
  <HyperlinkBase>http://free-slides.net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Easter - Free PowerPoint Templates</dc:title>
  <dc:subject>Template</dc:subject>
  <dc:creator>Template</dc:creator>
  <cp:keywords>PowerPoint, Free PowerPoint Templates, Free-Slides, Presentations, Designs, Clipart</cp:keywords>
  <dc:description>Download This FREE PowerPoint Templates at http://free-slides.net</dc:description>
  <cp:lastModifiedBy>obstinate</cp:lastModifiedBy>
  <cp:revision>50</cp:revision>
  <dcterms:created xsi:type="dcterms:W3CDTF">2018-06-15T16:26:40Z</dcterms:created>
  <dcterms:modified xsi:type="dcterms:W3CDTF">2018-07-17T17:40:55Z</dcterms:modified>
  <cp:category>Presentations, Holiday Presentations, Free PowerPoint Templates</cp:category>
</cp:coreProperties>
</file>