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12190413" cy="6859588"/>
  <p:notesSz cx="6858000" cy="9144000"/>
  <p:custDataLst>
    <p:tags r:id="rId6"/>
  </p:custDataLst>
  <p:defaultTextStyle>
    <a:defPPr>
      <a:defRPr lang="ru-RU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912" y="-78"/>
      </p:cViewPr>
      <p:guideLst>
        <p:guide orient="horz" pos="216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slides.net/" TargetMode="External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hyperlink" Target="http://free-slides.net/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2422" y="4966321"/>
            <a:ext cx="10142693" cy="1470366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E60335A-67B4-43C9-975E-354313EAB164}"/>
              </a:ext>
            </a:extLst>
          </p:cNvPr>
          <p:cNvSpPr/>
          <p:nvPr userDrawn="1"/>
        </p:nvSpPr>
        <p:spPr>
          <a:xfrm>
            <a:off x="-118516" y="9281617"/>
            <a:ext cx="1654511" cy="342139"/>
          </a:xfrm>
          <a:prstGeom prst="rect">
            <a:avLst/>
          </a:prstGeom>
        </p:spPr>
        <p:txBody>
          <a:bodyPr wrap="none" lIns="121917" tIns="60958" rIns="121917" bIns="60958">
            <a:spAutoFit/>
          </a:bodyPr>
          <a:lstStyle/>
          <a:p>
            <a:r>
              <a:rPr lang="en-US" sz="14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4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free-slides.net</a:t>
            </a:r>
            <a:endParaRPr lang="en-US" sz="1400" dirty="0"/>
          </a:p>
        </p:txBody>
      </p:sp>
      <p:grpSp>
        <p:nvGrpSpPr>
          <p:cNvPr id="12" name="Group 7">
            <a:extLst>
              <a:ext uri="{FF2B5EF4-FFF2-40B4-BE49-F238E27FC236}">
                <a16:creationId xmlns:lc="http://schemas.openxmlformats.org/drawingml/2006/lockedCanvas" xmlns:a16="http://schemas.microsoft.com/office/drawing/2014/main" xmlns="" id="{5B9598CF-92E8-45BD-884E-AFB827C1311E}"/>
              </a:ext>
            </a:extLst>
          </p:cNvPr>
          <p:cNvGrpSpPr/>
          <p:nvPr userDrawn="1"/>
        </p:nvGrpSpPr>
        <p:grpSpPr>
          <a:xfrm>
            <a:off x="-2160636" y="548807"/>
            <a:ext cx="1775473" cy="807830"/>
            <a:chOff x="-2096383" y="21447"/>
            <a:chExt cx="1331778" cy="605732"/>
          </a:xfrm>
        </p:grpSpPr>
        <p:sp>
          <p:nvSpPr>
            <p:cNvPr id="13" name="TextBox 12">
              <a:extLst>
                <a:ext uri="{FF2B5EF4-FFF2-40B4-BE49-F238E27FC236}">
                  <a16:creationId xmlns:lc="http://schemas.openxmlformats.org/drawingml/2006/lockedCanvas" xmlns:a16="http://schemas.microsoft.com/office/drawing/2014/main" xmlns="" id="{C3B3DA16-62CF-49AF-9B2D-01A786E29D65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29701" cy="2192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pic>
          <p:nvPicPr>
            <p:cNvPr id="14" name="Picture 10">
              <a:hlinkClick r:id="rId4"/>
              <a:extLst>
                <a:ext uri="{FF2B5EF4-FFF2-40B4-BE49-F238E27FC236}">
                  <a16:creationId xmlns:lc="http://schemas.openxmlformats.org/drawingml/2006/lockedCanvas" xmlns:a16="http://schemas.microsoft.com/office/drawing/2014/main" xmlns="" id="{150FB697-DEAA-42BC-86CE-F3D23992345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30577" y="102192"/>
              <a:ext cx="965972" cy="5249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76994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483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8049" y="206422"/>
            <a:ext cx="2742843" cy="438886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521" y="206422"/>
            <a:ext cx="8025355" cy="43888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212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709"/>
            <a:ext cx="9743137" cy="144049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21" y="2071869"/>
            <a:ext cx="10971372" cy="4527011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  <a:lvl2pPr>
              <a:defRPr>
                <a:solidFill>
                  <a:srgbClr val="C00000"/>
                </a:solidFill>
              </a:defRPr>
            </a:lvl2pPr>
            <a:lvl3pPr>
              <a:defRPr>
                <a:solidFill>
                  <a:srgbClr val="C00000"/>
                </a:solidFill>
              </a:defRPr>
            </a:lvl3pPr>
            <a:lvl4pPr>
              <a:defRPr>
                <a:solidFill>
                  <a:srgbClr val="C00000"/>
                </a:solidFill>
              </a:defRPr>
            </a:lvl4pPr>
            <a:lvl5pPr>
              <a:defRPr>
                <a:solidFill>
                  <a:srgbClr val="C00000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2122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959" y="4407922"/>
            <a:ext cx="10361851" cy="1362390"/>
          </a:xfrm>
        </p:spPr>
        <p:txBody>
          <a:bodyPr anchor="t"/>
          <a:lstStyle>
            <a:lvl1pPr algn="l">
              <a:defRPr sz="5300" b="1" cap="all">
                <a:solidFill>
                  <a:srgbClr val="C00000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959" y="2907386"/>
            <a:ext cx="10361851" cy="1500534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552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521" y="1200428"/>
            <a:ext cx="5384099" cy="339486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6793" y="1200428"/>
            <a:ext cx="5384099" cy="339486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077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4702"/>
            <a:ext cx="10971372" cy="114326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535469"/>
            <a:ext cx="5386216" cy="639911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700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00" b="1"/>
            </a:lvl4pPr>
            <a:lvl5pPr marL="2438339" indent="0">
              <a:buNone/>
              <a:defRPr sz="2100" b="1"/>
            </a:lvl5pPr>
            <a:lvl6pPr marL="3047924" indent="0">
              <a:buNone/>
              <a:defRPr sz="2100" b="1"/>
            </a:lvl6pPr>
            <a:lvl7pPr marL="3657509" indent="0">
              <a:buNone/>
              <a:defRPr sz="2100" b="1"/>
            </a:lvl7pPr>
            <a:lvl8pPr marL="4267093" indent="0">
              <a:buNone/>
              <a:defRPr sz="2100" b="1"/>
            </a:lvl8pPr>
            <a:lvl9pPr marL="4876678" indent="0">
              <a:buNone/>
              <a:defRPr sz="21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521" y="2175378"/>
            <a:ext cx="5386216" cy="39522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562" y="1535469"/>
            <a:ext cx="5388332" cy="639911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700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00" b="1"/>
            </a:lvl4pPr>
            <a:lvl5pPr marL="2438339" indent="0">
              <a:buNone/>
              <a:defRPr sz="2100" b="1"/>
            </a:lvl5pPr>
            <a:lvl6pPr marL="3047924" indent="0">
              <a:buNone/>
              <a:defRPr sz="2100" b="1"/>
            </a:lvl6pPr>
            <a:lvl7pPr marL="3657509" indent="0">
              <a:buNone/>
              <a:defRPr sz="2100" b="1"/>
            </a:lvl7pPr>
            <a:lvl8pPr marL="4267093" indent="0">
              <a:buNone/>
              <a:defRPr sz="2100" b="1"/>
            </a:lvl8pPr>
            <a:lvl9pPr marL="4876678" indent="0">
              <a:buNone/>
              <a:defRPr sz="21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2562" y="2175378"/>
            <a:ext cx="5388332" cy="39522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227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810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305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3" y="273112"/>
            <a:ext cx="4010562" cy="116232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113" y="273114"/>
            <a:ext cx="6814779" cy="5854469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523" y="1435434"/>
            <a:ext cx="4010562" cy="4692149"/>
          </a:xfrm>
        </p:spPr>
        <p:txBody>
          <a:bodyPr/>
          <a:lstStyle>
            <a:lvl1pPr marL="0" indent="0">
              <a:buNone/>
              <a:defRPr sz="1900"/>
            </a:lvl1pPr>
            <a:lvl2pPr marL="609585" indent="0">
              <a:buNone/>
              <a:defRPr sz="1600"/>
            </a:lvl2pPr>
            <a:lvl3pPr marL="1219170" indent="0">
              <a:buNone/>
              <a:defRPr sz="1300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130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406" y="4801712"/>
            <a:ext cx="7314248" cy="56687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406" y="612916"/>
            <a:ext cx="7314248" cy="4115753"/>
          </a:xfrm>
        </p:spPr>
        <p:txBody>
          <a:bodyPr/>
          <a:lstStyle>
            <a:lvl1pPr marL="0" indent="0">
              <a:buNone/>
              <a:defRPr sz="430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406" y="5368581"/>
            <a:ext cx="7314248" cy="805049"/>
          </a:xfrm>
        </p:spPr>
        <p:txBody>
          <a:bodyPr/>
          <a:lstStyle>
            <a:lvl1pPr marL="0" indent="0">
              <a:buNone/>
              <a:defRPr sz="1900"/>
            </a:lvl1pPr>
            <a:lvl2pPr marL="609585" indent="0">
              <a:buNone/>
              <a:defRPr sz="1600"/>
            </a:lvl2pPr>
            <a:lvl3pPr marL="1219170" indent="0">
              <a:buNone/>
              <a:defRPr sz="1300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714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free-slides.net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318" y="305545"/>
            <a:ext cx="9503819" cy="1299624"/>
          </a:xfrm>
          <a:prstGeom prst="rect">
            <a:avLst/>
          </a:prstGeom>
        </p:spPr>
        <p:txBody>
          <a:bodyPr vert="horz" lIns="121917" tIns="60958" rIns="121917" bIns="60958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2167902"/>
            <a:ext cx="10971372" cy="4527011"/>
          </a:xfrm>
          <a:prstGeom prst="rect">
            <a:avLst/>
          </a:prstGeom>
        </p:spPr>
        <p:txBody>
          <a:bodyPr vert="horz" lIns="121917" tIns="60958" rIns="121917" bIns="60958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520" y="6357822"/>
            <a:ext cx="2844430" cy="365210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F8265-38B7-4F22-A1CD-24D029EC7D0A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058" y="6357822"/>
            <a:ext cx="3860297" cy="365210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6463" y="6357822"/>
            <a:ext cx="2844430" cy="365210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7">
            <a:extLst>
              <a:ext uri="{FF2B5EF4-FFF2-40B4-BE49-F238E27FC236}">
                <a16:creationId xmlns:lc="http://schemas.openxmlformats.org/drawingml/2006/lockedCanvas" xmlns:a16="http://schemas.microsoft.com/office/drawing/2014/main" xmlns="" id="{5B9598CF-92E8-45BD-884E-AFB827C1311E}"/>
              </a:ext>
            </a:extLst>
          </p:cNvPr>
          <p:cNvGrpSpPr/>
          <p:nvPr userDrawn="1"/>
        </p:nvGrpSpPr>
        <p:grpSpPr>
          <a:xfrm>
            <a:off x="-2160636" y="548807"/>
            <a:ext cx="1775473" cy="807830"/>
            <a:chOff x="-2096383" y="21447"/>
            <a:chExt cx="1331778" cy="605732"/>
          </a:xfrm>
        </p:grpSpPr>
        <p:sp>
          <p:nvSpPr>
            <p:cNvPr id="8" name="TextBox 7">
              <a:extLst>
                <a:ext uri="{FF2B5EF4-FFF2-40B4-BE49-F238E27FC236}">
                  <a16:creationId xmlns:lc="http://schemas.openxmlformats.org/drawingml/2006/lockedCanvas" xmlns:a16="http://schemas.microsoft.com/office/drawing/2014/main" xmlns="" id="{C3B3DA16-62CF-49AF-9B2D-01A786E29D65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29701" cy="2192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pic>
          <p:nvPicPr>
            <p:cNvPr id="9" name="Picture 10">
              <a:hlinkClick r:id="rId14"/>
              <a:extLst>
                <a:ext uri="{FF2B5EF4-FFF2-40B4-BE49-F238E27FC236}">
                  <a16:creationId xmlns:lc="http://schemas.openxmlformats.org/drawingml/2006/lockedCanvas" xmlns:a16="http://schemas.microsoft.com/office/drawing/2014/main" xmlns="" id="{150FB697-DEAA-42BC-86CE-F3D23992345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30577" y="102192"/>
              <a:ext cx="965972" cy="5249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04054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219170" rtl="0" eaLnBrk="1" latinLnBrk="0" hangingPunct="1">
        <a:spcBef>
          <a:spcPct val="0"/>
        </a:spcBef>
        <a:buNone/>
        <a:defRPr sz="59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0" kern="1200">
          <a:solidFill>
            <a:srgbClr val="C00000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00" kern="1200">
          <a:solidFill>
            <a:srgbClr val="C00000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C00000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700" kern="1200">
          <a:solidFill>
            <a:srgbClr val="C00000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700" kern="1200">
          <a:solidFill>
            <a:srgbClr val="C00000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Title of your presentation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224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253"/>
          <p:cNvSpPr>
            <a:spLocks noChangeShapeType="1"/>
          </p:cNvSpPr>
          <p:nvPr/>
        </p:nvSpPr>
        <p:spPr bwMode="gray">
          <a:xfrm>
            <a:off x="3670870" y="5278731"/>
            <a:ext cx="48006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atin typeface="+mj-lt"/>
            </a:endParaRPr>
          </a:p>
        </p:txBody>
      </p:sp>
      <p:sp>
        <p:nvSpPr>
          <p:cNvPr id="6" name="Rectangle 254"/>
          <p:cNvSpPr>
            <a:spLocks noChangeArrowheads="1"/>
          </p:cNvSpPr>
          <p:nvPr/>
        </p:nvSpPr>
        <p:spPr bwMode="gray">
          <a:xfrm rot="3419336">
            <a:off x="3386707" y="4702469"/>
            <a:ext cx="479425" cy="5207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latin typeface="+mj-lt"/>
            </a:endParaRPr>
          </a:p>
        </p:txBody>
      </p:sp>
      <p:sp>
        <p:nvSpPr>
          <p:cNvPr id="7" name="Text Box 255"/>
          <p:cNvSpPr txBox="1">
            <a:spLocks noChangeArrowheads="1"/>
          </p:cNvSpPr>
          <p:nvPr/>
        </p:nvSpPr>
        <p:spPr bwMode="gray">
          <a:xfrm>
            <a:off x="3449198" y="4745331"/>
            <a:ext cx="340157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+mj-lt"/>
              </a:rPr>
              <a:t>4</a:t>
            </a:r>
          </a:p>
        </p:txBody>
      </p:sp>
      <p:sp>
        <p:nvSpPr>
          <p:cNvPr id="8" name="Line 256"/>
          <p:cNvSpPr>
            <a:spLocks noChangeShapeType="1"/>
          </p:cNvSpPr>
          <p:nvPr/>
        </p:nvSpPr>
        <p:spPr bwMode="gray">
          <a:xfrm>
            <a:off x="3670870" y="2764131"/>
            <a:ext cx="48006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atin typeface="+mj-lt"/>
            </a:endParaRPr>
          </a:p>
        </p:txBody>
      </p:sp>
      <p:sp>
        <p:nvSpPr>
          <p:cNvPr id="9" name="Rectangle 257"/>
          <p:cNvSpPr>
            <a:spLocks noChangeArrowheads="1"/>
          </p:cNvSpPr>
          <p:nvPr/>
        </p:nvSpPr>
        <p:spPr bwMode="gray">
          <a:xfrm rot="3419336">
            <a:off x="3386707" y="2187869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latin typeface="+mj-lt"/>
            </a:endParaRPr>
          </a:p>
        </p:txBody>
      </p:sp>
      <p:sp>
        <p:nvSpPr>
          <p:cNvPr id="10" name="Text Box 258"/>
          <p:cNvSpPr txBox="1">
            <a:spLocks noChangeArrowheads="1"/>
          </p:cNvSpPr>
          <p:nvPr/>
        </p:nvSpPr>
        <p:spPr bwMode="gray">
          <a:xfrm>
            <a:off x="4737670" y="2275181"/>
            <a:ext cx="2819683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ru-RU" dirty="0">
                <a:latin typeface="+mj-lt"/>
              </a:rPr>
              <a:t>Add your text in here</a:t>
            </a:r>
          </a:p>
        </p:txBody>
      </p:sp>
      <p:sp>
        <p:nvSpPr>
          <p:cNvPr id="11" name="Text Box 259"/>
          <p:cNvSpPr txBox="1">
            <a:spLocks noChangeArrowheads="1"/>
          </p:cNvSpPr>
          <p:nvPr/>
        </p:nvSpPr>
        <p:spPr bwMode="gray">
          <a:xfrm>
            <a:off x="3449198" y="2230731"/>
            <a:ext cx="340157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+mj-lt"/>
              </a:rPr>
              <a:t>1</a:t>
            </a:r>
          </a:p>
        </p:txBody>
      </p:sp>
      <p:sp>
        <p:nvSpPr>
          <p:cNvPr id="12" name="Line 260"/>
          <p:cNvSpPr>
            <a:spLocks noChangeShapeType="1"/>
          </p:cNvSpPr>
          <p:nvPr/>
        </p:nvSpPr>
        <p:spPr bwMode="gray">
          <a:xfrm>
            <a:off x="3670870" y="3602331"/>
            <a:ext cx="48006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atin typeface="+mj-lt"/>
            </a:endParaRPr>
          </a:p>
        </p:txBody>
      </p:sp>
      <p:sp>
        <p:nvSpPr>
          <p:cNvPr id="13" name="Rectangle 261"/>
          <p:cNvSpPr>
            <a:spLocks noChangeArrowheads="1"/>
          </p:cNvSpPr>
          <p:nvPr/>
        </p:nvSpPr>
        <p:spPr bwMode="gray">
          <a:xfrm rot="3419336">
            <a:off x="3386707" y="3026069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latin typeface="+mj-lt"/>
            </a:endParaRPr>
          </a:p>
        </p:txBody>
      </p:sp>
      <p:sp>
        <p:nvSpPr>
          <p:cNvPr id="14" name="Text Box 262"/>
          <p:cNvSpPr txBox="1">
            <a:spLocks noChangeArrowheads="1"/>
          </p:cNvSpPr>
          <p:nvPr/>
        </p:nvSpPr>
        <p:spPr bwMode="gray">
          <a:xfrm>
            <a:off x="3449198" y="3068931"/>
            <a:ext cx="340157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+mj-lt"/>
              </a:rPr>
              <a:t>2</a:t>
            </a:r>
          </a:p>
        </p:txBody>
      </p:sp>
      <p:sp>
        <p:nvSpPr>
          <p:cNvPr id="15" name="Line 263"/>
          <p:cNvSpPr>
            <a:spLocks noChangeShapeType="1"/>
          </p:cNvSpPr>
          <p:nvPr/>
        </p:nvSpPr>
        <p:spPr bwMode="gray">
          <a:xfrm>
            <a:off x="3672458" y="4438944"/>
            <a:ext cx="4799012" cy="1587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atin typeface="+mj-lt"/>
            </a:endParaRPr>
          </a:p>
        </p:txBody>
      </p:sp>
      <p:sp>
        <p:nvSpPr>
          <p:cNvPr id="16" name="Rectangle 264"/>
          <p:cNvSpPr>
            <a:spLocks noChangeArrowheads="1"/>
          </p:cNvSpPr>
          <p:nvPr/>
        </p:nvSpPr>
        <p:spPr bwMode="gray">
          <a:xfrm rot="3419336">
            <a:off x="3386707" y="3864269"/>
            <a:ext cx="479425" cy="5207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latin typeface="+mj-lt"/>
            </a:endParaRPr>
          </a:p>
        </p:txBody>
      </p:sp>
      <p:sp>
        <p:nvSpPr>
          <p:cNvPr id="17" name="Text Box 265"/>
          <p:cNvSpPr txBox="1">
            <a:spLocks noChangeArrowheads="1"/>
          </p:cNvSpPr>
          <p:nvPr/>
        </p:nvSpPr>
        <p:spPr bwMode="gray">
          <a:xfrm>
            <a:off x="3449198" y="3907131"/>
            <a:ext cx="340157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+mj-lt"/>
              </a:rPr>
              <a:t>3</a:t>
            </a:r>
          </a:p>
        </p:txBody>
      </p:sp>
      <p:sp>
        <p:nvSpPr>
          <p:cNvPr id="18" name="Line 266"/>
          <p:cNvSpPr>
            <a:spLocks noChangeShapeType="1"/>
          </p:cNvSpPr>
          <p:nvPr/>
        </p:nvSpPr>
        <p:spPr bwMode="gray">
          <a:xfrm>
            <a:off x="3670870" y="6139156"/>
            <a:ext cx="48006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atin typeface="+mj-lt"/>
            </a:endParaRPr>
          </a:p>
        </p:txBody>
      </p:sp>
      <p:sp>
        <p:nvSpPr>
          <p:cNvPr id="19" name="Rectangle 267"/>
          <p:cNvSpPr>
            <a:spLocks noChangeArrowheads="1"/>
          </p:cNvSpPr>
          <p:nvPr/>
        </p:nvSpPr>
        <p:spPr bwMode="ltGray">
          <a:xfrm rot="3419336">
            <a:off x="3386707" y="5562894"/>
            <a:ext cx="479425" cy="520700"/>
          </a:xfrm>
          <a:prstGeom prst="rect">
            <a:avLst/>
          </a:prstGeom>
          <a:gradFill rotWithShape="1">
            <a:gsLst>
              <a:gs pos="0">
                <a:srgbClr val="990099"/>
              </a:gs>
              <a:gs pos="100000">
                <a:srgbClr val="9900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990099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latin typeface="+mj-lt"/>
            </a:endParaRPr>
          </a:p>
        </p:txBody>
      </p:sp>
      <p:sp>
        <p:nvSpPr>
          <p:cNvPr id="20" name="Text Box 268"/>
          <p:cNvSpPr txBox="1">
            <a:spLocks noChangeArrowheads="1"/>
          </p:cNvSpPr>
          <p:nvPr/>
        </p:nvSpPr>
        <p:spPr bwMode="gray">
          <a:xfrm>
            <a:off x="3449198" y="5605756"/>
            <a:ext cx="340157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+mj-lt"/>
              </a:rPr>
              <a:t>5</a:t>
            </a:r>
          </a:p>
        </p:txBody>
      </p:sp>
      <p:sp>
        <p:nvSpPr>
          <p:cNvPr id="21" name="Text Box 269"/>
          <p:cNvSpPr txBox="1">
            <a:spLocks noChangeArrowheads="1"/>
          </p:cNvSpPr>
          <p:nvPr/>
        </p:nvSpPr>
        <p:spPr bwMode="gray">
          <a:xfrm>
            <a:off x="4737670" y="3137194"/>
            <a:ext cx="2819683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ru-RU" dirty="0">
                <a:latin typeface="+mj-lt"/>
              </a:rPr>
              <a:t>Add your text in here</a:t>
            </a:r>
          </a:p>
        </p:txBody>
      </p:sp>
      <p:sp>
        <p:nvSpPr>
          <p:cNvPr id="22" name="Text Box 270"/>
          <p:cNvSpPr txBox="1">
            <a:spLocks noChangeArrowheads="1"/>
          </p:cNvSpPr>
          <p:nvPr/>
        </p:nvSpPr>
        <p:spPr bwMode="gray">
          <a:xfrm>
            <a:off x="4737670" y="3976981"/>
            <a:ext cx="2819683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ru-RU" dirty="0">
                <a:latin typeface="+mj-lt"/>
              </a:rPr>
              <a:t>Add your text in here</a:t>
            </a:r>
          </a:p>
        </p:txBody>
      </p:sp>
      <p:sp>
        <p:nvSpPr>
          <p:cNvPr id="23" name="Text Box 271"/>
          <p:cNvSpPr txBox="1">
            <a:spLocks noChangeArrowheads="1"/>
          </p:cNvSpPr>
          <p:nvPr/>
        </p:nvSpPr>
        <p:spPr bwMode="gray">
          <a:xfrm>
            <a:off x="4737670" y="4818356"/>
            <a:ext cx="2819683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ru-RU" dirty="0">
                <a:latin typeface="+mj-lt"/>
              </a:rPr>
              <a:t>Add your text in here</a:t>
            </a:r>
          </a:p>
        </p:txBody>
      </p:sp>
      <p:sp>
        <p:nvSpPr>
          <p:cNvPr id="24" name="Text Box 272"/>
          <p:cNvSpPr txBox="1">
            <a:spLocks noChangeArrowheads="1"/>
          </p:cNvSpPr>
          <p:nvPr/>
        </p:nvSpPr>
        <p:spPr bwMode="gray">
          <a:xfrm>
            <a:off x="4737670" y="5669256"/>
            <a:ext cx="2819683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ru-RU" dirty="0">
                <a:latin typeface="+mj-lt"/>
              </a:rPr>
              <a:t>Add your text in here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of your slide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852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of your slide</a:t>
            </a:r>
            <a:endParaRPr lang="ru-RU" dirty="0"/>
          </a:p>
        </p:txBody>
      </p:sp>
      <p:sp>
        <p:nvSpPr>
          <p:cNvPr id="4" name="AutoShape 13"/>
          <p:cNvSpPr>
            <a:spLocks noChangeArrowheads="1"/>
          </p:cNvSpPr>
          <p:nvPr/>
        </p:nvSpPr>
        <p:spPr bwMode="gray">
          <a:xfrm>
            <a:off x="4776192" y="3956992"/>
            <a:ext cx="2587625" cy="2497138"/>
          </a:xfrm>
          <a:prstGeom prst="roundRect">
            <a:avLst>
              <a:gd name="adj" fmla="val 4639"/>
            </a:avLst>
          </a:prstGeom>
          <a:gradFill rotWithShape="1">
            <a:gsLst>
              <a:gs pos="0">
                <a:srgbClr val="D7D7D7">
                  <a:gamma/>
                  <a:tint val="4314"/>
                  <a:invGamma/>
                </a:srgbClr>
              </a:gs>
              <a:gs pos="100000">
                <a:srgbClr val="D7D7D7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>
              <a:latin typeface="+mj-lt"/>
            </a:endParaRPr>
          </a:p>
        </p:txBody>
      </p:sp>
      <p:sp>
        <p:nvSpPr>
          <p:cNvPr id="5" name="AutoShape 14"/>
          <p:cNvSpPr>
            <a:spLocks noChangeArrowheads="1"/>
          </p:cNvSpPr>
          <p:nvPr/>
        </p:nvSpPr>
        <p:spPr bwMode="gray">
          <a:xfrm>
            <a:off x="7540029" y="3956992"/>
            <a:ext cx="2587625" cy="2497138"/>
          </a:xfrm>
          <a:prstGeom prst="roundRect">
            <a:avLst>
              <a:gd name="adj" fmla="val 4639"/>
            </a:avLst>
          </a:prstGeom>
          <a:gradFill rotWithShape="1">
            <a:gsLst>
              <a:gs pos="0">
                <a:srgbClr val="D7D7D7">
                  <a:gamma/>
                  <a:tint val="4314"/>
                  <a:invGamma/>
                </a:srgbClr>
              </a:gs>
              <a:gs pos="100000">
                <a:srgbClr val="D7D7D7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>
              <a:latin typeface="+mj-lt"/>
            </a:endParaRPr>
          </a:p>
        </p:txBody>
      </p: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7679729" y="3706167"/>
            <a:ext cx="2355850" cy="523875"/>
            <a:chOff x="3964" y="2071"/>
            <a:chExt cx="1484" cy="330"/>
          </a:xfrm>
        </p:grpSpPr>
        <p:sp>
          <p:nvSpPr>
            <p:cNvPr id="7" name="AutoShape 16"/>
            <p:cNvSpPr>
              <a:spLocks noChangeArrowheads="1"/>
            </p:cNvSpPr>
            <p:nvPr/>
          </p:nvSpPr>
          <p:spPr bwMode="ltGray">
            <a:xfrm>
              <a:off x="3964" y="2071"/>
              <a:ext cx="1484" cy="330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38100" algn="ctr">
              <a:solidFill>
                <a:srgbClr val="FFFFFF">
                  <a:alpha val="70000"/>
                </a:srgb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>
                <a:latin typeface="+mj-lt"/>
              </a:endParaRPr>
            </a:p>
          </p:txBody>
        </p:sp>
        <p:sp>
          <p:nvSpPr>
            <p:cNvPr id="8" name="AutoShape 17"/>
            <p:cNvSpPr>
              <a:spLocks noChangeArrowheads="1"/>
            </p:cNvSpPr>
            <p:nvPr/>
          </p:nvSpPr>
          <p:spPr bwMode="ltGray">
            <a:xfrm>
              <a:off x="3987" y="2091"/>
              <a:ext cx="1432" cy="134"/>
            </a:xfrm>
            <a:prstGeom prst="roundRect">
              <a:avLst>
                <a:gd name="adj" fmla="val 28356"/>
              </a:avLst>
            </a:prstGeom>
            <a:gradFill rotWithShape="1">
              <a:gsLst>
                <a:gs pos="0">
                  <a:srgbClr val="FFFFFF">
                    <a:alpha val="70000"/>
                  </a:srgbClr>
                </a:gs>
                <a:gs pos="100000">
                  <a:schemeClr val="accent2">
                    <a:alpha val="70000"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>
                <a:latin typeface="+mj-lt"/>
              </a:endParaRPr>
            </a:p>
          </p:txBody>
        </p:sp>
      </p:grpSp>
      <p:sp>
        <p:nvSpPr>
          <p:cNvPr id="9" name="Rectangle 18"/>
          <p:cNvSpPr>
            <a:spLocks noChangeArrowheads="1"/>
          </p:cNvSpPr>
          <p:nvPr/>
        </p:nvSpPr>
        <p:spPr bwMode="black">
          <a:xfrm>
            <a:off x="8037662" y="3756967"/>
            <a:ext cx="1638397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FFFF"/>
                </a:solidFill>
                <a:latin typeface="+mj-lt"/>
              </a:rPr>
              <a:t>Заголовок</a:t>
            </a:r>
            <a:r>
              <a:rPr lang="en-US" sz="2000" b="1" dirty="0" smtClean="0">
                <a:solidFill>
                  <a:srgbClr val="FFFFFF"/>
                </a:solidFill>
                <a:latin typeface="+mj-lt"/>
              </a:rPr>
              <a:t> </a:t>
            </a:r>
            <a:r>
              <a:rPr lang="en-US" sz="2000" b="1" dirty="0">
                <a:solidFill>
                  <a:srgbClr val="FFFFFF"/>
                </a:solidFill>
                <a:latin typeface="+mj-lt"/>
              </a:rPr>
              <a:t>03</a:t>
            </a:r>
          </a:p>
        </p:txBody>
      </p:sp>
      <p:grpSp>
        <p:nvGrpSpPr>
          <p:cNvPr id="10" name="Group 19"/>
          <p:cNvGrpSpPr>
            <a:grpSpLocks/>
          </p:cNvGrpSpPr>
          <p:nvPr/>
        </p:nvGrpSpPr>
        <p:grpSpPr bwMode="auto">
          <a:xfrm>
            <a:off x="4887317" y="3706167"/>
            <a:ext cx="2355850" cy="523875"/>
            <a:chOff x="2140" y="2071"/>
            <a:chExt cx="1484" cy="330"/>
          </a:xfrm>
        </p:grpSpPr>
        <p:sp>
          <p:nvSpPr>
            <p:cNvPr id="11" name="AutoShape 20"/>
            <p:cNvSpPr>
              <a:spLocks noChangeArrowheads="1"/>
            </p:cNvSpPr>
            <p:nvPr/>
          </p:nvSpPr>
          <p:spPr bwMode="ltGray">
            <a:xfrm>
              <a:off x="2140" y="2071"/>
              <a:ext cx="1484" cy="330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38100" algn="ctr">
              <a:solidFill>
                <a:srgbClr val="FFFFFF">
                  <a:alpha val="70000"/>
                </a:srgb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>
                <a:latin typeface="+mj-lt"/>
              </a:endParaRPr>
            </a:p>
          </p:txBody>
        </p:sp>
        <p:sp>
          <p:nvSpPr>
            <p:cNvPr id="12" name="AutoShape 21"/>
            <p:cNvSpPr>
              <a:spLocks noChangeArrowheads="1"/>
            </p:cNvSpPr>
            <p:nvPr/>
          </p:nvSpPr>
          <p:spPr bwMode="ltGray">
            <a:xfrm>
              <a:off x="2163" y="2091"/>
              <a:ext cx="1432" cy="134"/>
            </a:xfrm>
            <a:prstGeom prst="roundRect">
              <a:avLst>
                <a:gd name="adj" fmla="val 28356"/>
              </a:avLst>
            </a:prstGeom>
            <a:gradFill rotWithShape="1">
              <a:gsLst>
                <a:gs pos="0">
                  <a:srgbClr val="FFFFFF">
                    <a:alpha val="70000"/>
                  </a:srgbClr>
                </a:gs>
                <a:gs pos="100000">
                  <a:schemeClr val="folHlink">
                    <a:alpha val="70000"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>
                <a:latin typeface="+mj-lt"/>
              </a:endParaRPr>
            </a:p>
          </p:txBody>
        </p:sp>
      </p:grpSp>
      <p:sp>
        <p:nvSpPr>
          <p:cNvPr id="13" name="Rectangle 22"/>
          <p:cNvSpPr>
            <a:spLocks noChangeArrowheads="1"/>
          </p:cNvSpPr>
          <p:nvPr/>
        </p:nvSpPr>
        <p:spPr bwMode="black">
          <a:xfrm>
            <a:off x="5238899" y="3756967"/>
            <a:ext cx="1638397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FFFF"/>
                </a:solidFill>
                <a:latin typeface="+mj-lt"/>
              </a:rPr>
              <a:t>Заголовок</a:t>
            </a:r>
            <a:r>
              <a:rPr lang="en-US" sz="2000" b="1" dirty="0" smtClean="0">
                <a:solidFill>
                  <a:srgbClr val="FFFFFF"/>
                </a:solidFill>
                <a:latin typeface="+mj-lt"/>
              </a:rPr>
              <a:t> </a:t>
            </a:r>
            <a:r>
              <a:rPr lang="en-US" sz="2000" b="1" dirty="0">
                <a:solidFill>
                  <a:srgbClr val="FFFFFF"/>
                </a:solidFill>
                <a:latin typeface="+mj-lt"/>
              </a:rPr>
              <a:t>02</a:t>
            </a:r>
          </a:p>
        </p:txBody>
      </p:sp>
      <p:sp>
        <p:nvSpPr>
          <p:cNvPr id="14" name="AutoShape 23"/>
          <p:cNvSpPr>
            <a:spLocks noChangeArrowheads="1"/>
          </p:cNvSpPr>
          <p:nvPr/>
        </p:nvSpPr>
        <p:spPr bwMode="gray">
          <a:xfrm>
            <a:off x="2013942" y="3956992"/>
            <a:ext cx="2587625" cy="2497138"/>
          </a:xfrm>
          <a:prstGeom prst="roundRect">
            <a:avLst>
              <a:gd name="adj" fmla="val 4639"/>
            </a:avLst>
          </a:prstGeom>
          <a:gradFill rotWithShape="1">
            <a:gsLst>
              <a:gs pos="0">
                <a:srgbClr val="D7D7D7">
                  <a:gamma/>
                  <a:tint val="4314"/>
                  <a:invGamma/>
                </a:srgbClr>
              </a:gs>
              <a:gs pos="100000">
                <a:srgbClr val="D7D7D7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>
              <a:latin typeface="+mj-lt"/>
            </a:endParaRPr>
          </a:p>
        </p:txBody>
      </p:sp>
      <p:sp>
        <p:nvSpPr>
          <p:cNvPr id="15" name="AutoShape 24"/>
          <p:cNvSpPr>
            <a:spLocks noChangeArrowheads="1"/>
          </p:cNvSpPr>
          <p:nvPr/>
        </p:nvSpPr>
        <p:spPr bwMode="ltGray">
          <a:xfrm>
            <a:off x="2112367" y="3706167"/>
            <a:ext cx="2355850" cy="523875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38100" algn="ctr">
            <a:solidFill>
              <a:srgbClr val="FFFFFF">
                <a:alpha val="7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latin typeface="+mj-lt"/>
            </a:endParaRPr>
          </a:p>
        </p:txBody>
      </p:sp>
      <p:sp>
        <p:nvSpPr>
          <p:cNvPr id="16" name="AutoShape 25"/>
          <p:cNvSpPr>
            <a:spLocks noChangeArrowheads="1"/>
          </p:cNvSpPr>
          <p:nvPr/>
        </p:nvSpPr>
        <p:spPr bwMode="ltGray">
          <a:xfrm>
            <a:off x="2148879" y="3737917"/>
            <a:ext cx="2273300" cy="125413"/>
          </a:xfrm>
          <a:prstGeom prst="roundRect">
            <a:avLst>
              <a:gd name="adj" fmla="val 28356"/>
            </a:avLst>
          </a:prstGeom>
          <a:gradFill rotWithShape="1">
            <a:gsLst>
              <a:gs pos="0">
                <a:srgbClr val="FFFFFF">
                  <a:alpha val="70000"/>
                </a:srgbClr>
              </a:gs>
              <a:gs pos="100000">
                <a:schemeClr val="hlink">
                  <a:alpha val="70000"/>
                </a:scheme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latin typeface="+mj-lt"/>
            </a:endParaRPr>
          </a:p>
        </p:txBody>
      </p:sp>
      <p:sp>
        <p:nvSpPr>
          <p:cNvPr id="17" name="Rectangle 26"/>
          <p:cNvSpPr>
            <a:spLocks noChangeArrowheads="1"/>
          </p:cNvSpPr>
          <p:nvPr/>
        </p:nvSpPr>
        <p:spPr bwMode="black">
          <a:xfrm>
            <a:off x="2463949" y="3756967"/>
            <a:ext cx="1638397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FFFF"/>
                </a:solidFill>
                <a:latin typeface="+mj-lt"/>
              </a:rPr>
              <a:t>Заголовок</a:t>
            </a:r>
            <a:r>
              <a:rPr lang="en-US" sz="2000" b="1" dirty="0" smtClean="0">
                <a:solidFill>
                  <a:srgbClr val="FFFFFF"/>
                </a:solidFill>
                <a:latin typeface="+mj-lt"/>
              </a:rPr>
              <a:t> </a:t>
            </a:r>
            <a:r>
              <a:rPr lang="en-US" sz="2000" b="1" dirty="0">
                <a:solidFill>
                  <a:srgbClr val="FFFFFF"/>
                </a:solidFill>
                <a:latin typeface="+mj-lt"/>
              </a:rPr>
              <a:t>01</a:t>
            </a:r>
          </a:p>
        </p:txBody>
      </p:sp>
      <p:sp>
        <p:nvSpPr>
          <p:cNvPr id="18" name="Text Box 27"/>
          <p:cNvSpPr txBox="1">
            <a:spLocks noChangeArrowheads="1"/>
          </p:cNvSpPr>
          <p:nvPr/>
        </p:nvSpPr>
        <p:spPr bwMode="gray">
          <a:xfrm>
            <a:off x="2236192" y="3256905"/>
            <a:ext cx="569346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ru-RU" b="1" dirty="0">
                <a:solidFill>
                  <a:srgbClr val="C00000"/>
                </a:solidFill>
                <a:latin typeface="+mj-lt"/>
              </a:rPr>
              <a:t> Description of the contents</a:t>
            </a:r>
          </a:p>
        </p:txBody>
      </p:sp>
      <p:sp>
        <p:nvSpPr>
          <p:cNvPr id="19" name="Text Box 28"/>
          <p:cNvSpPr txBox="1">
            <a:spLocks noChangeArrowheads="1"/>
          </p:cNvSpPr>
          <p:nvPr/>
        </p:nvSpPr>
        <p:spPr bwMode="gray">
          <a:xfrm>
            <a:off x="2158404" y="4499917"/>
            <a:ext cx="2262188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altLang="ru-RU" sz="1600" b="1" dirty="0">
                <a:solidFill>
                  <a:srgbClr val="000000"/>
                </a:solidFill>
                <a:latin typeface="+mj-lt"/>
              </a:rPr>
              <a:t>Lorem ipsum dolor sit </a:t>
            </a:r>
            <a:r>
              <a:rPr lang="en-US" altLang="ru-RU" sz="1600" b="1" dirty="0" err="1">
                <a:solidFill>
                  <a:srgbClr val="000000"/>
                </a:solidFill>
                <a:latin typeface="+mj-lt"/>
              </a:rPr>
              <a:t>amet</a:t>
            </a:r>
            <a:r>
              <a:rPr lang="en-US" altLang="ru-RU" sz="1600" b="1" dirty="0">
                <a:solidFill>
                  <a:srgbClr val="000000"/>
                </a:solidFill>
                <a:latin typeface="+mj-lt"/>
              </a:rPr>
              <a:t>, </a:t>
            </a:r>
            <a:r>
              <a:rPr lang="en-US" altLang="ru-RU" sz="1600" b="1" dirty="0" err="1">
                <a:solidFill>
                  <a:srgbClr val="000000"/>
                </a:solidFill>
                <a:latin typeface="+mj-lt"/>
              </a:rPr>
              <a:t>tollit</a:t>
            </a:r>
            <a:r>
              <a:rPr lang="en-US" altLang="ru-RU" sz="1600" b="1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ru-RU" sz="1600" b="1" dirty="0" err="1">
                <a:solidFill>
                  <a:srgbClr val="000000"/>
                </a:solidFill>
                <a:latin typeface="+mj-lt"/>
              </a:rPr>
              <a:t>epicuri</a:t>
            </a:r>
            <a:r>
              <a:rPr lang="en-US" altLang="ru-RU" sz="1600" b="1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ru-RU" sz="1600" b="1" dirty="0" err="1">
                <a:solidFill>
                  <a:srgbClr val="000000"/>
                </a:solidFill>
                <a:latin typeface="+mj-lt"/>
              </a:rPr>
              <a:t>est</a:t>
            </a:r>
            <a:r>
              <a:rPr lang="en-US" altLang="ru-RU" sz="1600" b="1" dirty="0">
                <a:solidFill>
                  <a:srgbClr val="000000"/>
                </a:solidFill>
                <a:latin typeface="+mj-lt"/>
              </a:rPr>
              <a:t> ex, </a:t>
            </a:r>
            <a:r>
              <a:rPr lang="en-US" altLang="ru-RU" sz="1600" b="1" dirty="0" err="1">
                <a:solidFill>
                  <a:srgbClr val="000000"/>
                </a:solidFill>
                <a:latin typeface="+mj-lt"/>
              </a:rPr>
              <a:t>exerci</a:t>
            </a:r>
            <a:r>
              <a:rPr lang="en-US" altLang="ru-RU" sz="1600" b="1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ru-RU" sz="1600" b="1" dirty="0" err="1">
                <a:solidFill>
                  <a:srgbClr val="000000"/>
                </a:solidFill>
                <a:latin typeface="+mj-lt"/>
              </a:rPr>
              <a:t>accumsan</a:t>
            </a:r>
            <a:r>
              <a:rPr lang="en-US" altLang="ru-RU" sz="1600" b="1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ru-RU" sz="1600" b="1" dirty="0" err="1">
                <a:solidFill>
                  <a:srgbClr val="000000"/>
                </a:solidFill>
                <a:latin typeface="+mj-lt"/>
              </a:rPr>
              <a:t>singulis</a:t>
            </a:r>
            <a:r>
              <a:rPr lang="en-US" altLang="ru-RU" sz="1600" b="1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ru-RU" sz="1600" b="1" dirty="0" err="1">
                <a:solidFill>
                  <a:srgbClr val="000000"/>
                </a:solidFill>
                <a:latin typeface="+mj-lt"/>
              </a:rPr>
              <a:t>ei</a:t>
            </a:r>
            <a:r>
              <a:rPr lang="en-US" altLang="ru-RU" sz="1600" b="1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ru-RU" sz="1600" b="1" dirty="0" err="1">
                <a:solidFill>
                  <a:srgbClr val="000000"/>
                </a:solidFill>
                <a:latin typeface="+mj-lt"/>
              </a:rPr>
              <a:t>mel</a:t>
            </a:r>
            <a:r>
              <a:rPr lang="en-US" altLang="ru-RU" sz="1600" b="1" dirty="0">
                <a:solidFill>
                  <a:srgbClr val="000000"/>
                </a:solidFill>
                <a:latin typeface="+mj-lt"/>
              </a:rPr>
              <a:t>. </a:t>
            </a:r>
          </a:p>
        </p:txBody>
      </p:sp>
      <p:sp>
        <p:nvSpPr>
          <p:cNvPr id="20" name="Text Box 29"/>
          <p:cNvSpPr txBox="1">
            <a:spLocks noChangeArrowheads="1"/>
          </p:cNvSpPr>
          <p:nvPr/>
        </p:nvSpPr>
        <p:spPr bwMode="gray">
          <a:xfrm>
            <a:off x="4847629" y="4533255"/>
            <a:ext cx="2506663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ru-RU" sz="1600" b="1" dirty="0">
                <a:solidFill>
                  <a:srgbClr val="000000"/>
                </a:solidFill>
                <a:latin typeface="+mj-lt"/>
              </a:rPr>
              <a:t> Description of the contents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ru-RU" sz="1600" b="1" dirty="0">
                <a:solidFill>
                  <a:srgbClr val="000000"/>
                </a:solidFill>
                <a:latin typeface="+mj-lt"/>
              </a:rPr>
              <a:t> Description of the contents</a:t>
            </a:r>
          </a:p>
        </p:txBody>
      </p:sp>
      <p:sp>
        <p:nvSpPr>
          <p:cNvPr id="21" name="Text Box 30"/>
          <p:cNvSpPr txBox="1">
            <a:spLocks noChangeArrowheads="1"/>
          </p:cNvSpPr>
          <p:nvPr/>
        </p:nvSpPr>
        <p:spPr bwMode="gray">
          <a:xfrm>
            <a:off x="7589242" y="4533255"/>
            <a:ext cx="2506662" cy="11922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ru-RU" sz="1600" b="1" dirty="0">
                <a:solidFill>
                  <a:srgbClr val="000000"/>
                </a:solidFill>
                <a:latin typeface="+mj-lt"/>
              </a:rPr>
              <a:t> Description of the contents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ru-RU" sz="1600" b="1" dirty="0">
                <a:solidFill>
                  <a:srgbClr val="000000"/>
                </a:solidFill>
                <a:latin typeface="+mj-lt"/>
              </a:rPr>
              <a:t> Description of the contents</a:t>
            </a:r>
          </a:p>
        </p:txBody>
      </p:sp>
      <p:sp>
        <p:nvSpPr>
          <p:cNvPr id="22" name="Rectangle 31"/>
          <p:cNvSpPr>
            <a:spLocks noChangeArrowheads="1"/>
          </p:cNvSpPr>
          <p:nvPr/>
        </p:nvSpPr>
        <p:spPr bwMode="auto">
          <a:xfrm>
            <a:off x="2118717" y="2210742"/>
            <a:ext cx="7751762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chemeClr val="tx2"/>
              </a:buClr>
              <a:buSzPct val="95000"/>
              <a:buFont typeface="Arial" charset="0"/>
              <a:buChar char="●"/>
            </a:pPr>
            <a:r>
              <a:rPr lang="en-US" altLang="ru-RU" sz="2000" b="1" dirty="0">
                <a:solidFill>
                  <a:srgbClr val="C00000"/>
                </a:solidFill>
                <a:latin typeface="+mj-lt"/>
              </a:rPr>
              <a:t>Lorem ipsum dolor sit </a:t>
            </a:r>
            <a:r>
              <a:rPr lang="en-US" altLang="ru-RU" sz="2000" b="1" dirty="0" err="1">
                <a:solidFill>
                  <a:srgbClr val="C00000"/>
                </a:solidFill>
                <a:latin typeface="+mj-lt"/>
              </a:rPr>
              <a:t>amet</a:t>
            </a:r>
            <a:r>
              <a:rPr lang="en-US" altLang="ru-RU" sz="2000" b="1" dirty="0">
                <a:solidFill>
                  <a:srgbClr val="C00000"/>
                </a:solidFill>
                <a:latin typeface="+mj-lt"/>
              </a:rPr>
              <a:t>, </a:t>
            </a:r>
            <a:r>
              <a:rPr lang="en-US" altLang="ru-RU" sz="2000" b="1" dirty="0" err="1">
                <a:solidFill>
                  <a:srgbClr val="C00000"/>
                </a:solidFill>
                <a:latin typeface="+mj-lt"/>
              </a:rPr>
              <a:t>tollit</a:t>
            </a:r>
            <a:r>
              <a:rPr lang="en-US" altLang="ru-RU" sz="2000" b="1" dirty="0">
                <a:solidFill>
                  <a:srgbClr val="C00000"/>
                </a:solidFill>
                <a:latin typeface="+mj-lt"/>
              </a:rPr>
              <a:t> </a:t>
            </a:r>
            <a:r>
              <a:rPr lang="en-US" altLang="ru-RU" sz="2000" b="1" dirty="0" err="1">
                <a:solidFill>
                  <a:srgbClr val="C00000"/>
                </a:solidFill>
                <a:latin typeface="+mj-lt"/>
              </a:rPr>
              <a:t>epicuri</a:t>
            </a:r>
            <a:r>
              <a:rPr lang="en-US" altLang="ru-RU" sz="2000" b="1" dirty="0">
                <a:solidFill>
                  <a:srgbClr val="C00000"/>
                </a:solidFill>
                <a:latin typeface="+mj-lt"/>
              </a:rPr>
              <a:t> </a:t>
            </a:r>
            <a:r>
              <a:rPr lang="en-US" altLang="ru-RU" sz="2000" b="1" dirty="0" err="1">
                <a:solidFill>
                  <a:srgbClr val="C00000"/>
                </a:solidFill>
                <a:latin typeface="+mj-lt"/>
              </a:rPr>
              <a:t>est</a:t>
            </a:r>
            <a:r>
              <a:rPr lang="en-US" altLang="ru-RU" sz="2000" b="1" dirty="0">
                <a:solidFill>
                  <a:srgbClr val="C00000"/>
                </a:solidFill>
                <a:latin typeface="+mj-lt"/>
              </a:rPr>
              <a:t> ex, </a:t>
            </a:r>
            <a:r>
              <a:rPr lang="en-US" altLang="ru-RU" sz="2000" b="1" dirty="0" err="1">
                <a:solidFill>
                  <a:srgbClr val="C00000"/>
                </a:solidFill>
                <a:latin typeface="+mj-lt"/>
              </a:rPr>
              <a:t>exerci</a:t>
            </a:r>
            <a:r>
              <a:rPr lang="en-US" altLang="ru-RU" sz="2000" b="1" dirty="0">
                <a:solidFill>
                  <a:srgbClr val="C00000"/>
                </a:solidFill>
                <a:latin typeface="+mj-lt"/>
              </a:rPr>
              <a:t> </a:t>
            </a:r>
            <a:r>
              <a:rPr lang="en-US" altLang="ru-RU" sz="2000" b="1" dirty="0" err="1">
                <a:solidFill>
                  <a:srgbClr val="C00000"/>
                </a:solidFill>
                <a:latin typeface="+mj-lt"/>
              </a:rPr>
              <a:t>accumsan</a:t>
            </a:r>
            <a:r>
              <a:rPr lang="en-US" altLang="ru-RU" sz="2000" b="1" dirty="0">
                <a:solidFill>
                  <a:srgbClr val="C00000"/>
                </a:solidFill>
                <a:latin typeface="+mj-lt"/>
              </a:rPr>
              <a:t> </a:t>
            </a:r>
            <a:r>
              <a:rPr lang="en-US" altLang="ru-RU" sz="2000" b="1" dirty="0" err="1">
                <a:solidFill>
                  <a:srgbClr val="C00000"/>
                </a:solidFill>
                <a:latin typeface="+mj-lt"/>
              </a:rPr>
              <a:t>singulis</a:t>
            </a:r>
            <a:r>
              <a:rPr lang="en-US" altLang="ru-RU" sz="2000" b="1" dirty="0">
                <a:solidFill>
                  <a:srgbClr val="C00000"/>
                </a:solidFill>
                <a:latin typeface="+mj-lt"/>
              </a:rPr>
              <a:t> </a:t>
            </a:r>
            <a:r>
              <a:rPr lang="en-US" altLang="ru-RU" sz="2000" b="1" dirty="0" err="1">
                <a:solidFill>
                  <a:srgbClr val="C00000"/>
                </a:solidFill>
                <a:latin typeface="+mj-lt"/>
              </a:rPr>
              <a:t>ei</a:t>
            </a:r>
            <a:r>
              <a:rPr lang="en-US" altLang="ru-RU" sz="2000" b="1" dirty="0">
                <a:solidFill>
                  <a:srgbClr val="C00000"/>
                </a:solidFill>
                <a:latin typeface="+mj-lt"/>
              </a:rPr>
              <a:t> </a:t>
            </a:r>
            <a:r>
              <a:rPr lang="en-US" altLang="ru-RU" sz="2000" b="1" dirty="0" err="1">
                <a:solidFill>
                  <a:srgbClr val="C00000"/>
                </a:solidFill>
                <a:latin typeface="+mj-lt"/>
              </a:rPr>
              <a:t>mel</a:t>
            </a:r>
            <a:r>
              <a:rPr lang="en-US" altLang="ru-RU" sz="2000" b="1" dirty="0">
                <a:solidFill>
                  <a:srgbClr val="C00000"/>
                </a:solidFill>
                <a:latin typeface="+mj-lt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3189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smtClean="0">
                <a:latin typeface="+mj-lt"/>
              </a:rPr>
              <a:t>Lorem ipsum dolor sit </a:t>
            </a:r>
            <a:r>
              <a:rPr lang="en-US" dirty="0" err="1" smtClean="0">
                <a:latin typeface="+mj-lt"/>
              </a:rPr>
              <a:t>amet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tollit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epicuri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est</a:t>
            </a:r>
            <a:r>
              <a:rPr lang="en-US" dirty="0" smtClean="0">
                <a:latin typeface="+mj-lt"/>
              </a:rPr>
              <a:t> ex, </a:t>
            </a:r>
            <a:r>
              <a:rPr lang="en-US" dirty="0" err="1" smtClean="0">
                <a:latin typeface="+mj-lt"/>
              </a:rPr>
              <a:t>exerci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accumsan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singulis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ei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mel</a:t>
            </a:r>
            <a:r>
              <a:rPr lang="en-US" dirty="0" smtClean="0">
                <a:latin typeface="+mj-lt"/>
              </a:rPr>
              <a:t>. </a:t>
            </a:r>
            <a:r>
              <a:rPr lang="en-US" dirty="0" err="1" smtClean="0">
                <a:latin typeface="+mj-lt"/>
              </a:rPr>
              <a:t>Agam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aperiri</a:t>
            </a:r>
            <a:r>
              <a:rPr lang="en-US" dirty="0" smtClean="0">
                <a:latin typeface="+mj-lt"/>
              </a:rPr>
              <a:t> no has, id </a:t>
            </a:r>
            <a:r>
              <a:rPr lang="en-US" dirty="0" err="1" smtClean="0">
                <a:latin typeface="+mj-lt"/>
              </a:rPr>
              <a:t>mel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delenit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voluptatum</a:t>
            </a:r>
            <a:r>
              <a:rPr lang="en-US" dirty="0" smtClean="0">
                <a:latin typeface="+mj-lt"/>
              </a:rPr>
              <a:t>.</a:t>
            </a:r>
          </a:p>
          <a:p>
            <a:pPr algn="just"/>
            <a:r>
              <a:rPr lang="en-US" dirty="0" err="1" smtClean="0">
                <a:latin typeface="+mj-lt"/>
              </a:rPr>
              <a:t>Nisl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vocent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aeterno</a:t>
            </a:r>
            <a:r>
              <a:rPr lang="en-US" dirty="0" smtClean="0">
                <a:latin typeface="+mj-lt"/>
              </a:rPr>
              <a:t> ad </a:t>
            </a:r>
            <a:r>
              <a:rPr lang="en-US" dirty="0" err="1" smtClean="0">
                <a:latin typeface="+mj-lt"/>
              </a:rPr>
              <a:t>ius</a:t>
            </a:r>
            <a:r>
              <a:rPr lang="en-US" dirty="0" smtClean="0">
                <a:latin typeface="+mj-lt"/>
              </a:rPr>
              <a:t>, mea cu </a:t>
            </a:r>
            <a:r>
              <a:rPr lang="en-US" dirty="0" err="1" smtClean="0">
                <a:latin typeface="+mj-lt"/>
              </a:rPr>
              <a:t>affert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electram</a:t>
            </a:r>
            <a:r>
              <a:rPr lang="en-US" dirty="0" smtClean="0">
                <a:latin typeface="+mj-lt"/>
              </a:rPr>
              <a:t>. Cum </a:t>
            </a:r>
            <a:r>
              <a:rPr lang="en-US" dirty="0" err="1" smtClean="0">
                <a:latin typeface="+mj-lt"/>
              </a:rPr>
              <a:t>habemus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adolescens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complectitur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ea</a:t>
            </a:r>
            <a:r>
              <a:rPr lang="en-US" dirty="0" smtClean="0">
                <a:latin typeface="+mj-lt"/>
              </a:rPr>
              <a:t>, cu </a:t>
            </a:r>
            <a:r>
              <a:rPr lang="en-US" dirty="0" err="1" smtClean="0">
                <a:latin typeface="+mj-lt"/>
              </a:rPr>
              <a:t>nominavi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praesent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honestatis</a:t>
            </a:r>
            <a:r>
              <a:rPr lang="en-US" dirty="0" smtClean="0">
                <a:latin typeface="+mj-lt"/>
              </a:rPr>
              <a:t> duo. </a:t>
            </a:r>
            <a:r>
              <a:rPr lang="en-US" dirty="0" err="1" smtClean="0">
                <a:latin typeface="+mj-lt"/>
              </a:rPr>
              <a:t>Virtute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ista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dela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maiestatis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voluptatibus</a:t>
            </a:r>
            <a:r>
              <a:rPr lang="en-US" dirty="0" smtClean="0">
                <a:latin typeface="+mj-lt"/>
              </a:rPr>
              <a:t> in </a:t>
            </a:r>
            <a:r>
              <a:rPr lang="en-US" dirty="0" err="1" smtClean="0">
                <a:latin typeface="+mj-lt"/>
              </a:rPr>
              <a:t>ius</a:t>
            </a:r>
            <a:r>
              <a:rPr lang="en-US" dirty="0" smtClean="0">
                <a:latin typeface="+mj-lt"/>
              </a:rPr>
              <a:t>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of your slide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244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c1e52ac4011e9694fdcabb910813d7e8ba4487b"/>
</p:tagLst>
</file>

<file path=ppt/theme/theme1.xml><?xml version="1.0" encoding="utf-8"?>
<a:theme xmlns:a="http://schemas.openxmlformats.org/drawingml/2006/main" name="Тема Office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169</Words>
  <Application>Microsoft Office PowerPoint</Application>
  <PresentationFormat>Произвольный</PresentationFormat>
  <Paragraphs>26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Title of your presentation</vt:lpstr>
      <vt:lpstr>Title of your slide</vt:lpstr>
      <vt:lpstr>Title of your slide</vt:lpstr>
      <vt:lpstr>Title of your slide</vt:lpstr>
    </vt:vector>
  </TitlesOfParts>
  <Manager>Template</Manager>
  <Company>Free-Slides.net - Free PowerPoint Templates</Company>
  <LinksUpToDate>false</LinksUpToDate>
  <SharedDoc>false</SharedDoc>
  <HyperlinkBase>http://free-slides.net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Sushi - Free PowerPoint Templates</dc:title>
  <dc:subject>Template</dc:subject>
  <dc:creator>Template</dc:creator>
  <cp:keywords>PowerPoint, Free PowerPoint Templates, Free-Slides, Presentations, Designs, Clipart</cp:keywords>
  <dc:description>Download This FREE PowerPoint Templates at http://free-slides.net</dc:description>
  <cp:lastModifiedBy>obstinate</cp:lastModifiedBy>
  <cp:revision>60</cp:revision>
  <dcterms:created xsi:type="dcterms:W3CDTF">2018-06-15T16:26:40Z</dcterms:created>
  <dcterms:modified xsi:type="dcterms:W3CDTF">2018-07-17T17:26:11Z</dcterms:modified>
  <cp:category>Presentations, Food and Drink Presentations, Free PowerPoint Templates</cp:category>
</cp:coreProperties>
</file>