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0413" cy="6859588"/>
  <p:notesSz cx="6858000" cy="9144000"/>
  <p:custDataLst>
    <p:tags r:id="rId6"/>
  </p:custDataLst>
  <p:defaultTextStyle>
    <a:defPPr>
      <a:defRPr lang="ru-RU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0" y="-300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slides.net/" TargetMode="External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hyperlink" Target="http://free-slides.net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9318" y="548278"/>
            <a:ext cx="6239881" cy="1470366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E60335A-67B4-43C9-975E-354313EAB164}"/>
              </a:ext>
            </a:extLst>
          </p:cNvPr>
          <p:cNvSpPr/>
          <p:nvPr userDrawn="1"/>
        </p:nvSpPr>
        <p:spPr>
          <a:xfrm>
            <a:off x="-118516" y="9281617"/>
            <a:ext cx="1654511" cy="342139"/>
          </a:xfrm>
          <a:prstGeom prst="rect">
            <a:avLst/>
          </a:prstGeom>
        </p:spPr>
        <p:txBody>
          <a:bodyPr wrap="none" lIns="121917" tIns="60958" rIns="121917" bIns="60958">
            <a:spAutoFit/>
          </a:bodyPr>
          <a:lstStyle/>
          <a:p>
            <a:r>
              <a:rPr lang="en-US" sz="14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400" b="0" i="0" u="none" strike="noStrike" dirty="0" smtClean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free-slides.net</a:t>
            </a:r>
            <a:endParaRPr lang="en-US" sz="1400" dirty="0"/>
          </a:p>
        </p:txBody>
      </p:sp>
      <p:grpSp>
        <p:nvGrpSpPr>
          <p:cNvPr id="12" name="Group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5B9598CF-92E8-45BD-884E-AFB827C1311E}"/>
              </a:ext>
            </a:extLst>
          </p:cNvPr>
          <p:cNvGrpSpPr/>
          <p:nvPr userDrawn="1"/>
        </p:nvGrpSpPr>
        <p:grpSpPr>
          <a:xfrm>
            <a:off x="-2160636" y="548807"/>
            <a:ext cx="1775473" cy="807830"/>
            <a:chOff x="-2096383" y="21447"/>
            <a:chExt cx="1331778" cy="605732"/>
          </a:xfrm>
        </p:grpSpPr>
        <p:sp>
          <p:nvSpPr>
            <p:cNvPr id="13" name="TextBox 12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C3B3DA16-62CF-49AF-9B2D-01A786E29D65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329701" cy="2192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pic>
          <p:nvPicPr>
            <p:cNvPr id="14" name="Picture 10">
              <a:hlinkClick r:id="rId4"/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150FB697-DEAA-42BC-86CE-F3D23992345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730577" y="102192"/>
              <a:ext cx="965972" cy="5249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76994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48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49" y="206422"/>
            <a:ext cx="2742843" cy="438886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1" y="206422"/>
            <a:ext cx="8025355" cy="43888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212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7390"/>
            <a:ext cx="11951095" cy="1440493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21" y="2071869"/>
            <a:ext cx="10971372" cy="4527011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122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59" y="4407922"/>
            <a:ext cx="10361851" cy="136239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59" y="2907386"/>
            <a:ext cx="10361851" cy="1500534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552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521" y="1200428"/>
            <a:ext cx="5384099" cy="339486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6793" y="1200428"/>
            <a:ext cx="5384099" cy="339486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077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702"/>
            <a:ext cx="10971372" cy="114326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521" y="2175378"/>
            <a:ext cx="5386216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2" y="1535469"/>
            <a:ext cx="5388332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2562" y="2175378"/>
            <a:ext cx="5388332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227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81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30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3" y="273112"/>
            <a:ext cx="4010562" cy="116232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113" y="273114"/>
            <a:ext cx="6814779" cy="585446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3" y="1435434"/>
            <a:ext cx="4010562" cy="4692149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13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1712"/>
            <a:ext cx="7314248" cy="56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916"/>
            <a:ext cx="7314248" cy="4115753"/>
          </a:xfrm>
        </p:spPr>
        <p:txBody>
          <a:bodyPr/>
          <a:lstStyle>
            <a:lvl1pPr marL="0" indent="0">
              <a:buNone/>
              <a:defRPr sz="430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8581"/>
            <a:ext cx="7314248" cy="805049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714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free-slides.net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18" y="68642"/>
            <a:ext cx="11807775" cy="1299624"/>
          </a:xfrm>
          <a:prstGeom prst="rect">
            <a:avLst/>
          </a:prstGeom>
        </p:spPr>
        <p:txBody>
          <a:bodyPr vert="horz" lIns="121917" tIns="60958" rIns="121917" bIns="60958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2167902"/>
            <a:ext cx="10971372" cy="4527011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0" y="6357822"/>
            <a:ext cx="2844430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F8265-38B7-4F22-A1CD-24D029EC7D0A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5B9598CF-92E8-45BD-884E-AFB827C1311E}"/>
              </a:ext>
            </a:extLst>
          </p:cNvPr>
          <p:cNvGrpSpPr/>
          <p:nvPr userDrawn="1"/>
        </p:nvGrpSpPr>
        <p:grpSpPr>
          <a:xfrm>
            <a:off x="-2160636" y="548807"/>
            <a:ext cx="1775473" cy="807830"/>
            <a:chOff x="-2096383" y="21447"/>
            <a:chExt cx="1331778" cy="605732"/>
          </a:xfrm>
        </p:grpSpPr>
        <p:sp>
          <p:nvSpPr>
            <p:cNvPr id="8" name="TextBox 7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C3B3DA16-62CF-49AF-9B2D-01A786E29D65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329701" cy="2192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pic>
          <p:nvPicPr>
            <p:cNvPr id="9" name="Picture 10">
              <a:hlinkClick r:id="rId14"/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150FB697-DEAA-42BC-86CE-F3D23992345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730577" y="102192"/>
              <a:ext cx="965972" cy="5249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4054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219170" rtl="0" eaLnBrk="1" latinLnBrk="0" hangingPunct="1">
        <a:spcBef>
          <a:spcPct val="0"/>
        </a:spcBef>
        <a:buNone/>
        <a:defRPr sz="5900" kern="1200">
          <a:solidFill>
            <a:schemeClr val="bg2">
              <a:lumMod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Title of your presentation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224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/>
        </p:nvSpPr>
        <p:spPr bwMode="gray">
          <a:xfrm>
            <a:off x="3293120" y="4468168"/>
            <a:ext cx="549275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gray">
          <a:xfrm>
            <a:off x="3075633" y="1796405"/>
            <a:ext cx="1630362" cy="533400"/>
          </a:xfrm>
          <a:prstGeom prst="ellipse">
            <a:avLst/>
          </a:prstGeom>
          <a:solidFill>
            <a:srgbClr val="993366"/>
          </a:solidFill>
          <a:ln w="28575">
            <a:solidFill>
              <a:srgbClr val="FFFFFF"/>
            </a:solidFill>
            <a:round/>
            <a:headEnd/>
            <a:tailEnd/>
          </a:ln>
          <a:effectLst>
            <a:outerShdw dist="35921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gray">
          <a:xfrm>
            <a:off x="3293120" y="1858318"/>
            <a:ext cx="119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ru-RU" sz="2000">
                <a:solidFill>
                  <a:srgbClr val="EAEAEA"/>
                </a:solidFill>
                <a:latin typeface="+mj-lt"/>
              </a:rPr>
              <a:t>Title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gray">
          <a:xfrm>
            <a:off x="5210820" y="1796405"/>
            <a:ext cx="1630363" cy="533400"/>
          </a:xfrm>
          <a:prstGeom prst="ellipse">
            <a:avLst/>
          </a:prstGeom>
          <a:solidFill>
            <a:srgbClr val="993366"/>
          </a:solidFill>
          <a:ln w="28575">
            <a:solidFill>
              <a:srgbClr val="FFFFFF"/>
            </a:solidFill>
            <a:round/>
            <a:headEnd/>
            <a:tailEnd/>
          </a:ln>
          <a:effectLst>
            <a:outerShdw dist="35921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gray">
          <a:xfrm>
            <a:off x="5428308" y="1858318"/>
            <a:ext cx="119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ru-RU" sz="2000">
                <a:solidFill>
                  <a:srgbClr val="EAEAEA"/>
                </a:solidFill>
                <a:latin typeface="+mj-lt"/>
              </a:rPr>
              <a:t>Title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gray">
          <a:xfrm>
            <a:off x="7353945" y="1796405"/>
            <a:ext cx="1630363" cy="533400"/>
          </a:xfrm>
          <a:prstGeom prst="ellipse">
            <a:avLst/>
          </a:prstGeom>
          <a:solidFill>
            <a:srgbClr val="993366"/>
          </a:solidFill>
          <a:ln w="28575">
            <a:solidFill>
              <a:srgbClr val="FFFFFF"/>
            </a:solidFill>
            <a:round/>
            <a:headEnd/>
            <a:tailEnd/>
          </a:ln>
          <a:effectLst>
            <a:outerShdw dist="35921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gray">
          <a:xfrm>
            <a:off x="7571433" y="1858318"/>
            <a:ext cx="119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ru-RU" sz="2000">
                <a:solidFill>
                  <a:srgbClr val="EAEAEA"/>
                </a:solidFill>
                <a:latin typeface="+mj-lt"/>
              </a:rPr>
              <a:t>Title</a:t>
            </a: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blackGray">
          <a:xfrm flipV="1">
            <a:off x="5752158" y="2623493"/>
            <a:ext cx="536575" cy="46355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13" name="AutoShape 11"/>
          <p:cNvSpPr>
            <a:spLocks noChangeArrowheads="1"/>
          </p:cNvSpPr>
          <p:nvPr/>
        </p:nvSpPr>
        <p:spPr bwMode="gray">
          <a:xfrm>
            <a:off x="3293120" y="3237855"/>
            <a:ext cx="549275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gray">
          <a:xfrm>
            <a:off x="3562995" y="3320405"/>
            <a:ext cx="4992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/>
            <a:r>
              <a:rPr lang="en-US" altLang="ru-RU" sz="1600">
                <a:solidFill>
                  <a:srgbClr val="1C1C1C"/>
                </a:solidFill>
                <a:latin typeface="+mj-lt"/>
              </a:rPr>
              <a:t>Description of the company’s products</a:t>
            </a:r>
          </a:p>
        </p:txBody>
      </p:sp>
      <p:sp>
        <p:nvSpPr>
          <p:cNvPr id="15" name="AutoShape 13"/>
          <p:cNvSpPr>
            <a:spLocks noChangeArrowheads="1"/>
          </p:cNvSpPr>
          <p:nvPr/>
        </p:nvSpPr>
        <p:spPr bwMode="gray">
          <a:xfrm>
            <a:off x="3293120" y="3850630"/>
            <a:ext cx="549275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gray">
          <a:xfrm>
            <a:off x="3562995" y="3933180"/>
            <a:ext cx="4992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/>
            <a:r>
              <a:rPr lang="en-US" altLang="ru-RU" sz="1600">
                <a:solidFill>
                  <a:srgbClr val="1C1C1C"/>
                </a:solidFill>
                <a:latin typeface="+mj-lt"/>
              </a:rPr>
              <a:t>Description of the company’s technology</a:t>
            </a: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gray">
          <a:xfrm>
            <a:off x="3562995" y="4536430"/>
            <a:ext cx="4992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/>
            <a:r>
              <a:rPr lang="en-US" altLang="ru-RU" sz="1600">
                <a:solidFill>
                  <a:srgbClr val="1C1C1C"/>
                </a:solidFill>
                <a:latin typeface="+mj-lt"/>
              </a:rPr>
              <a:t>Description of the company’s contents</a:t>
            </a:r>
          </a:p>
        </p:txBody>
      </p:sp>
      <p:sp>
        <p:nvSpPr>
          <p:cNvPr id="18" name="AutoShape 16"/>
          <p:cNvSpPr>
            <a:spLocks noChangeArrowheads="1"/>
          </p:cNvSpPr>
          <p:nvPr/>
        </p:nvSpPr>
        <p:spPr bwMode="blackGray">
          <a:xfrm flipV="1">
            <a:off x="5828358" y="5158730"/>
            <a:ext cx="422275" cy="334963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black">
          <a:xfrm>
            <a:off x="3070870" y="5752455"/>
            <a:ext cx="57689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FontTx/>
              <a:buChar char="•"/>
            </a:pPr>
            <a:r>
              <a:rPr lang="en-US" altLang="ru-RU" sz="2000" b="1" dirty="0" smtClean="0">
                <a:solidFill>
                  <a:srgbClr val="FC5704"/>
                </a:solidFill>
                <a:latin typeface="+mj-lt"/>
              </a:rPr>
              <a:t>Lorem </a:t>
            </a:r>
            <a:r>
              <a:rPr lang="en-US" altLang="ru-RU" sz="2000" b="1" dirty="0">
                <a:solidFill>
                  <a:srgbClr val="FC5704"/>
                </a:solidFill>
                <a:latin typeface="+mj-lt"/>
              </a:rPr>
              <a:t>ipsum </a:t>
            </a:r>
            <a:r>
              <a:rPr lang="en-US" altLang="ru-RU" sz="2000" dirty="0">
                <a:solidFill>
                  <a:srgbClr val="000000"/>
                </a:solidFill>
                <a:latin typeface="+mj-lt"/>
              </a:rPr>
              <a:t>dolor sit </a:t>
            </a:r>
            <a:r>
              <a:rPr lang="en-US" altLang="ru-RU" sz="2000" dirty="0" err="1">
                <a:solidFill>
                  <a:srgbClr val="000000"/>
                </a:solidFill>
                <a:latin typeface="+mj-lt"/>
              </a:rPr>
              <a:t>amet</a:t>
            </a:r>
            <a:r>
              <a:rPr lang="en-US" altLang="ru-RU" sz="20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altLang="ru-RU" sz="2000" dirty="0" err="1">
                <a:solidFill>
                  <a:srgbClr val="000000"/>
                </a:solidFill>
                <a:latin typeface="+mj-lt"/>
              </a:rPr>
              <a:t>tollit</a:t>
            </a:r>
            <a:r>
              <a:rPr lang="en-US" alt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ru-RU" sz="2000" dirty="0" err="1">
                <a:solidFill>
                  <a:srgbClr val="000000"/>
                </a:solidFill>
                <a:latin typeface="+mj-lt"/>
              </a:rPr>
              <a:t>epicuri</a:t>
            </a:r>
            <a:r>
              <a:rPr lang="en-US" alt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ru-RU" sz="2000" dirty="0" err="1">
                <a:solidFill>
                  <a:srgbClr val="000000"/>
                </a:solidFill>
                <a:latin typeface="+mj-lt"/>
              </a:rPr>
              <a:t>est</a:t>
            </a:r>
            <a:r>
              <a:rPr lang="en-US" altLang="ru-RU" sz="2000" dirty="0">
                <a:solidFill>
                  <a:srgbClr val="000000"/>
                </a:solidFill>
                <a:latin typeface="+mj-lt"/>
              </a:rPr>
              <a:t> ex, </a:t>
            </a:r>
            <a:r>
              <a:rPr lang="en-US" altLang="ru-RU" sz="2000" dirty="0" err="1">
                <a:solidFill>
                  <a:srgbClr val="000000"/>
                </a:solidFill>
                <a:latin typeface="+mj-lt"/>
              </a:rPr>
              <a:t>exerci</a:t>
            </a:r>
            <a:r>
              <a:rPr lang="en-US" alt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ru-RU" sz="2000" dirty="0" err="1">
                <a:solidFill>
                  <a:srgbClr val="000000"/>
                </a:solidFill>
                <a:latin typeface="+mj-lt"/>
              </a:rPr>
              <a:t>accumsan</a:t>
            </a:r>
            <a:r>
              <a:rPr lang="en-US" alt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ru-RU" sz="2000" dirty="0" err="1">
                <a:solidFill>
                  <a:srgbClr val="000000"/>
                </a:solidFill>
                <a:latin typeface="+mj-lt"/>
              </a:rPr>
              <a:t>singulis</a:t>
            </a:r>
            <a:r>
              <a:rPr lang="en-US" alt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ru-RU" sz="2000" dirty="0" err="1">
                <a:solidFill>
                  <a:srgbClr val="000000"/>
                </a:solidFill>
                <a:latin typeface="+mj-lt"/>
              </a:rPr>
              <a:t>ei</a:t>
            </a:r>
            <a:r>
              <a:rPr lang="en-US" alt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ru-RU" sz="2000" dirty="0" err="1">
                <a:solidFill>
                  <a:srgbClr val="000000"/>
                </a:solidFill>
                <a:latin typeface="+mj-lt"/>
              </a:rPr>
              <a:t>mel</a:t>
            </a:r>
            <a:r>
              <a:rPr lang="en-US" altLang="ru-RU" sz="2000" dirty="0" smtClean="0">
                <a:solidFill>
                  <a:srgbClr val="000000"/>
                </a:solidFill>
                <a:latin typeface="+mj-lt"/>
              </a:rPr>
              <a:t>.</a:t>
            </a:r>
            <a:endParaRPr lang="en-US" altLang="ru-RU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your slide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52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your slide</a:t>
            </a:r>
            <a:endParaRPr lang="ru-RU" dirty="0"/>
          </a:p>
        </p:txBody>
      </p:sp>
      <p:sp>
        <p:nvSpPr>
          <p:cNvPr id="4" name="AutoShape 23"/>
          <p:cNvSpPr>
            <a:spLocks noChangeArrowheads="1"/>
          </p:cNvSpPr>
          <p:nvPr/>
        </p:nvSpPr>
        <p:spPr bwMode="gray">
          <a:xfrm flipV="1">
            <a:off x="5121820" y="2893814"/>
            <a:ext cx="2262188" cy="1817687"/>
          </a:xfrm>
          <a:prstGeom prst="upArrow">
            <a:avLst>
              <a:gd name="adj1" fmla="val 66602"/>
              <a:gd name="adj2" fmla="val 48259"/>
            </a:avLst>
          </a:prstGeom>
          <a:gradFill rotWithShape="1">
            <a:gsLst>
              <a:gs pos="0">
                <a:srgbClr val="336699"/>
              </a:gs>
              <a:gs pos="100000">
                <a:srgbClr val="336699">
                  <a:gamma/>
                  <a:tint val="0"/>
                  <a:invGamma/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5" name="AutoShape 24"/>
          <p:cNvSpPr>
            <a:spLocks noChangeArrowheads="1"/>
          </p:cNvSpPr>
          <p:nvPr/>
        </p:nvSpPr>
        <p:spPr bwMode="gray">
          <a:xfrm>
            <a:off x="2318295" y="2947789"/>
            <a:ext cx="1658938" cy="762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38100" algn="ctr">
            <a:solidFill>
              <a:srgbClr val="FFFFFF">
                <a:alpha val="7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6" name="AutoShape 25"/>
          <p:cNvSpPr>
            <a:spLocks noChangeArrowheads="1"/>
          </p:cNvSpPr>
          <p:nvPr/>
        </p:nvSpPr>
        <p:spPr bwMode="gray">
          <a:xfrm>
            <a:off x="4588420" y="2242939"/>
            <a:ext cx="3379788" cy="113347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7" name="AutoShape 26"/>
          <p:cNvSpPr>
            <a:spLocks noChangeArrowheads="1"/>
          </p:cNvSpPr>
          <p:nvPr/>
        </p:nvSpPr>
        <p:spPr bwMode="gray">
          <a:xfrm>
            <a:off x="4601120" y="2263576"/>
            <a:ext cx="3340100" cy="460375"/>
          </a:xfrm>
          <a:prstGeom prst="roundRect">
            <a:avLst>
              <a:gd name="adj" fmla="val 34829"/>
            </a:avLst>
          </a:prstGeom>
          <a:gradFill rotWithShape="1">
            <a:gsLst>
              <a:gs pos="0">
                <a:srgbClr val="FFFFFF"/>
              </a:gs>
              <a:gs pos="100000">
                <a:srgbClr val="DDDDD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FFFF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8" name="Oval 27"/>
          <p:cNvSpPr>
            <a:spLocks noChangeArrowheads="1"/>
          </p:cNvSpPr>
          <p:nvPr/>
        </p:nvSpPr>
        <p:spPr bwMode="gray">
          <a:xfrm>
            <a:off x="3108870" y="4857551"/>
            <a:ext cx="6294438" cy="1452563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path path="rect">
              <a:fillToRect t="100000" r="100000"/>
            </a:path>
          </a:gradFill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9" name="AutoShape 28"/>
          <p:cNvSpPr>
            <a:spLocks noChangeArrowheads="1"/>
          </p:cNvSpPr>
          <p:nvPr/>
        </p:nvSpPr>
        <p:spPr bwMode="gray">
          <a:xfrm rot="5400000">
            <a:off x="3833564" y="2575520"/>
            <a:ext cx="865188" cy="431800"/>
          </a:xfrm>
          <a:prstGeom prst="upArrow">
            <a:avLst>
              <a:gd name="adj1" fmla="val 50093"/>
              <a:gd name="adj2" fmla="val 54046"/>
            </a:avLst>
          </a:prstGeom>
          <a:gradFill rotWithShape="1">
            <a:gsLst>
              <a:gs pos="0">
                <a:srgbClr val="336699"/>
              </a:gs>
              <a:gs pos="100000">
                <a:srgbClr val="336699">
                  <a:gamma/>
                  <a:tint val="0"/>
                  <a:invGamma/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10" name="AutoShape 29"/>
          <p:cNvSpPr>
            <a:spLocks noChangeArrowheads="1"/>
          </p:cNvSpPr>
          <p:nvPr/>
        </p:nvSpPr>
        <p:spPr bwMode="gray">
          <a:xfrm rot="16200000">
            <a:off x="7856289" y="2621558"/>
            <a:ext cx="865187" cy="431800"/>
          </a:xfrm>
          <a:prstGeom prst="upArrow">
            <a:avLst>
              <a:gd name="adj1" fmla="val 50093"/>
              <a:gd name="adj2" fmla="val 54046"/>
            </a:avLst>
          </a:prstGeom>
          <a:gradFill rotWithShape="1">
            <a:gsLst>
              <a:gs pos="0">
                <a:srgbClr val="336699"/>
              </a:gs>
              <a:gs pos="100000">
                <a:srgbClr val="336699">
                  <a:gamma/>
                  <a:tint val="0"/>
                  <a:invGamma/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11" name="Rectangle 30"/>
          <p:cNvSpPr>
            <a:spLocks noChangeArrowheads="1"/>
          </p:cNvSpPr>
          <p:nvPr/>
        </p:nvSpPr>
        <p:spPr bwMode="black">
          <a:xfrm>
            <a:off x="5578011" y="2276276"/>
            <a:ext cx="145616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ru-RU" sz="2000" b="1">
                <a:solidFill>
                  <a:schemeClr val="tx2"/>
                </a:solidFill>
                <a:latin typeface="+mj-lt"/>
              </a:rPr>
              <a:t>Title in here</a:t>
            </a:r>
          </a:p>
        </p:txBody>
      </p:sp>
      <p:sp>
        <p:nvSpPr>
          <p:cNvPr id="12" name="Rectangle 31"/>
          <p:cNvSpPr>
            <a:spLocks noChangeArrowheads="1"/>
          </p:cNvSpPr>
          <p:nvPr/>
        </p:nvSpPr>
        <p:spPr bwMode="black">
          <a:xfrm>
            <a:off x="4735703" y="2850951"/>
            <a:ext cx="30804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ru-RU" sz="1800" dirty="0">
                <a:latin typeface="+mj-lt"/>
              </a:rPr>
              <a:t>Please write down of contents.</a:t>
            </a:r>
          </a:p>
        </p:txBody>
      </p:sp>
      <p:sp>
        <p:nvSpPr>
          <p:cNvPr id="13" name="Line 32"/>
          <p:cNvSpPr>
            <a:spLocks noChangeShapeType="1"/>
          </p:cNvSpPr>
          <p:nvPr/>
        </p:nvSpPr>
        <p:spPr bwMode="gray">
          <a:xfrm>
            <a:off x="4642395" y="2709664"/>
            <a:ext cx="3243263" cy="0"/>
          </a:xfrm>
          <a:prstGeom prst="line">
            <a:avLst/>
          </a:prstGeom>
          <a:noFill/>
          <a:ln w="9525">
            <a:solidFill>
              <a:srgbClr val="EAEAEA"/>
            </a:solidFill>
            <a:prstDash val="dash"/>
            <a:round/>
            <a:headEnd/>
            <a:tailEnd/>
          </a:ln>
          <a:effectLst>
            <a:outerShdw dist="17961" dir="189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14" name="AutoShape 33"/>
          <p:cNvSpPr>
            <a:spLocks noChangeArrowheads="1"/>
          </p:cNvSpPr>
          <p:nvPr/>
        </p:nvSpPr>
        <p:spPr bwMode="gray">
          <a:xfrm>
            <a:off x="2318295" y="1996876"/>
            <a:ext cx="1658938" cy="762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38100" algn="ctr">
            <a:solidFill>
              <a:srgbClr val="FFFFFF">
                <a:alpha val="7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15" name="AutoShape 34"/>
          <p:cNvSpPr>
            <a:spLocks noChangeArrowheads="1"/>
          </p:cNvSpPr>
          <p:nvPr/>
        </p:nvSpPr>
        <p:spPr bwMode="gray">
          <a:xfrm>
            <a:off x="8607970" y="2936676"/>
            <a:ext cx="1658938" cy="7620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 algn="ctr">
            <a:solidFill>
              <a:srgbClr val="FFFFFF">
                <a:alpha val="7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16" name="AutoShape 35"/>
          <p:cNvSpPr>
            <a:spLocks noChangeArrowheads="1"/>
          </p:cNvSpPr>
          <p:nvPr/>
        </p:nvSpPr>
        <p:spPr bwMode="gray">
          <a:xfrm>
            <a:off x="8612733" y="2004814"/>
            <a:ext cx="1658937" cy="7620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 algn="ctr">
            <a:solidFill>
              <a:srgbClr val="FFFFFF">
                <a:alpha val="7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17" name="Text Box 36"/>
          <p:cNvSpPr txBox="1">
            <a:spLocks noChangeArrowheads="1"/>
          </p:cNvSpPr>
          <p:nvPr/>
        </p:nvSpPr>
        <p:spPr bwMode="white">
          <a:xfrm>
            <a:off x="8604795" y="2196366"/>
            <a:ext cx="16668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sz="1800" dirty="0">
                <a:solidFill>
                  <a:srgbClr val="FFFFFF"/>
                </a:solidFill>
                <a:latin typeface="+mj-lt"/>
              </a:rPr>
              <a:t>Text in </a:t>
            </a:r>
            <a:r>
              <a:rPr lang="en-US" altLang="ru-RU" sz="1800" dirty="0" smtClean="0">
                <a:solidFill>
                  <a:srgbClr val="FFFFFF"/>
                </a:solidFill>
                <a:latin typeface="+mj-lt"/>
              </a:rPr>
              <a:t>here</a:t>
            </a:r>
            <a:endParaRPr lang="en-US" altLang="ru-RU" sz="1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Text Box 37"/>
          <p:cNvSpPr txBox="1">
            <a:spLocks noChangeArrowheads="1"/>
          </p:cNvSpPr>
          <p:nvPr/>
        </p:nvSpPr>
        <p:spPr bwMode="white">
          <a:xfrm>
            <a:off x="8741320" y="3135090"/>
            <a:ext cx="1393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sz="1800" dirty="0">
                <a:solidFill>
                  <a:srgbClr val="FFFFFF"/>
                </a:solidFill>
                <a:latin typeface="+mj-lt"/>
              </a:rPr>
              <a:t>Text in here</a:t>
            </a:r>
          </a:p>
        </p:txBody>
      </p:sp>
      <p:sp>
        <p:nvSpPr>
          <p:cNvPr id="19" name="Text Box 38"/>
          <p:cNvSpPr txBox="1">
            <a:spLocks noChangeArrowheads="1"/>
          </p:cNvSpPr>
          <p:nvPr/>
        </p:nvSpPr>
        <p:spPr bwMode="white">
          <a:xfrm>
            <a:off x="2443708" y="2201664"/>
            <a:ext cx="1393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sz="1800" dirty="0">
                <a:solidFill>
                  <a:srgbClr val="FFFFFF"/>
                </a:solidFill>
                <a:latin typeface="+mj-lt"/>
              </a:rPr>
              <a:t>Text in here</a:t>
            </a: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white">
          <a:xfrm>
            <a:off x="2443708" y="3141464"/>
            <a:ext cx="1393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sz="1800" dirty="0">
                <a:solidFill>
                  <a:srgbClr val="FFFFFF"/>
                </a:solidFill>
                <a:latin typeface="+mj-lt"/>
              </a:rPr>
              <a:t>Text in here</a:t>
            </a:r>
          </a:p>
        </p:txBody>
      </p:sp>
      <p:sp>
        <p:nvSpPr>
          <p:cNvPr id="21" name="Rectangle 40"/>
          <p:cNvSpPr>
            <a:spLocks noChangeArrowheads="1"/>
          </p:cNvSpPr>
          <p:nvPr/>
        </p:nvSpPr>
        <p:spPr bwMode="auto">
          <a:xfrm>
            <a:off x="3340645" y="5190926"/>
            <a:ext cx="58086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buClr>
                <a:srgbClr val="D7181F"/>
              </a:buClr>
              <a:buFont typeface="Wingdings" pitchFamily="2" charset="2"/>
              <a:buNone/>
            </a:pPr>
            <a:r>
              <a:rPr lang="en-US" altLang="ru-RU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Lorem ipsum dolor sit </a:t>
            </a:r>
            <a:r>
              <a:rPr lang="en-US" altLang="ru-RU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amet</a:t>
            </a:r>
            <a:r>
              <a:rPr lang="en-US" altLang="ru-RU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, </a:t>
            </a:r>
            <a:r>
              <a:rPr lang="en-US" altLang="ru-RU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tollit</a:t>
            </a:r>
            <a:r>
              <a:rPr lang="en-US" altLang="ru-RU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altLang="ru-RU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epicuri</a:t>
            </a:r>
            <a:r>
              <a:rPr lang="en-US" altLang="ru-RU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altLang="ru-RU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est</a:t>
            </a:r>
            <a:r>
              <a:rPr lang="en-US" altLang="ru-RU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ex, </a:t>
            </a:r>
            <a:r>
              <a:rPr lang="en-US" altLang="ru-RU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exerci</a:t>
            </a:r>
            <a:r>
              <a:rPr lang="en-US" altLang="ru-RU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altLang="ru-RU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accumsan</a:t>
            </a:r>
            <a:r>
              <a:rPr lang="en-US" altLang="ru-RU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altLang="ru-RU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singulis</a:t>
            </a:r>
            <a:r>
              <a:rPr lang="en-US" altLang="ru-RU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altLang="ru-RU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ei</a:t>
            </a:r>
            <a:r>
              <a:rPr lang="en-US" altLang="ru-RU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altLang="ru-RU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mel</a:t>
            </a:r>
            <a:r>
              <a:rPr lang="en-US" altLang="ru-RU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3189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>
                <a:latin typeface="+mj-lt"/>
              </a:rPr>
              <a:t>Lorem ipsum dolor sit </a:t>
            </a:r>
            <a:r>
              <a:rPr lang="en-US" dirty="0" err="1" smtClean="0">
                <a:latin typeface="+mj-lt"/>
              </a:rPr>
              <a:t>amet</a:t>
            </a:r>
            <a:r>
              <a:rPr lang="en-US" dirty="0" smtClean="0">
                <a:latin typeface="+mj-lt"/>
              </a:rPr>
              <a:t>, </a:t>
            </a:r>
            <a:r>
              <a:rPr lang="en-US" dirty="0" err="1" smtClean="0">
                <a:latin typeface="+mj-lt"/>
              </a:rPr>
              <a:t>tollit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epicuri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est</a:t>
            </a:r>
            <a:r>
              <a:rPr lang="en-US" dirty="0" smtClean="0">
                <a:latin typeface="+mj-lt"/>
              </a:rPr>
              <a:t> ex, </a:t>
            </a:r>
            <a:r>
              <a:rPr lang="en-US" dirty="0" err="1" smtClean="0">
                <a:latin typeface="+mj-lt"/>
              </a:rPr>
              <a:t>exerci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accumsan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singulis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ei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mel</a:t>
            </a:r>
            <a:r>
              <a:rPr lang="en-US" dirty="0" smtClean="0">
                <a:latin typeface="+mj-lt"/>
              </a:rPr>
              <a:t>. </a:t>
            </a:r>
            <a:r>
              <a:rPr lang="en-US" dirty="0" err="1" smtClean="0">
                <a:latin typeface="+mj-lt"/>
              </a:rPr>
              <a:t>Agam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aperiri</a:t>
            </a:r>
            <a:r>
              <a:rPr lang="en-US" dirty="0" smtClean="0">
                <a:latin typeface="+mj-lt"/>
              </a:rPr>
              <a:t> no has, id </a:t>
            </a:r>
            <a:r>
              <a:rPr lang="en-US" dirty="0" err="1" smtClean="0">
                <a:latin typeface="+mj-lt"/>
              </a:rPr>
              <a:t>mel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delenit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voluptatum</a:t>
            </a:r>
            <a:r>
              <a:rPr lang="en-US" dirty="0" smtClean="0">
                <a:latin typeface="+mj-lt"/>
              </a:rPr>
              <a:t>.</a:t>
            </a:r>
          </a:p>
          <a:p>
            <a:pPr algn="just"/>
            <a:r>
              <a:rPr lang="en-US" dirty="0" err="1" smtClean="0">
                <a:latin typeface="+mj-lt"/>
              </a:rPr>
              <a:t>Nisl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vocent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aeterno</a:t>
            </a:r>
            <a:r>
              <a:rPr lang="en-US" dirty="0" smtClean="0">
                <a:latin typeface="+mj-lt"/>
              </a:rPr>
              <a:t> ad </a:t>
            </a:r>
            <a:r>
              <a:rPr lang="en-US" dirty="0" err="1" smtClean="0">
                <a:latin typeface="+mj-lt"/>
              </a:rPr>
              <a:t>ius</a:t>
            </a:r>
            <a:r>
              <a:rPr lang="en-US" dirty="0" smtClean="0">
                <a:latin typeface="+mj-lt"/>
              </a:rPr>
              <a:t>, mea cu </a:t>
            </a:r>
            <a:r>
              <a:rPr lang="en-US" dirty="0" err="1" smtClean="0">
                <a:latin typeface="+mj-lt"/>
              </a:rPr>
              <a:t>affert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electram</a:t>
            </a:r>
            <a:r>
              <a:rPr lang="en-US" dirty="0" smtClean="0">
                <a:latin typeface="+mj-lt"/>
              </a:rPr>
              <a:t>. Cum </a:t>
            </a:r>
            <a:r>
              <a:rPr lang="en-US" dirty="0" err="1" smtClean="0">
                <a:latin typeface="+mj-lt"/>
              </a:rPr>
              <a:t>habemus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adolescens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complectitur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ea</a:t>
            </a:r>
            <a:r>
              <a:rPr lang="en-US" dirty="0" smtClean="0">
                <a:latin typeface="+mj-lt"/>
              </a:rPr>
              <a:t>, cu </a:t>
            </a:r>
            <a:r>
              <a:rPr lang="en-US" dirty="0" err="1" smtClean="0">
                <a:latin typeface="+mj-lt"/>
              </a:rPr>
              <a:t>nominavi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praesent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honestatis</a:t>
            </a:r>
            <a:r>
              <a:rPr lang="en-US" dirty="0" smtClean="0">
                <a:latin typeface="+mj-lt"/>
              </a:rPr>
              <a:t> duo. </a:t>
            </a:r>
            <a:r>
              <a:rPr lang="en-US" dirty="0" err="1" smtClean="0">
                <a:latin typeface="+mj-lt"/>
              </a:rPr>
              <a:t>Virtute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ista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dela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maiestatis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voluptatibus</a:t>
            </a:r>
            <a:r>
              <a:rPr lang="en-US" dirty="0" smtClean="0">
                <a:latin typeface="+mj-lt"/>
              </a:rPr>
              <a:t> in </a:t>
            </a:r>
            <a:r>
              <a:rPr lang="en-US" dirty="0" err="1" smtClean="0">
                <a:latin typeface="+mj-lt"/>
              </a:rPr>
              <a:t>ius</a:t>
            </a:r>
            <a:r>
              <a:rPr lang="en-US" dirty="0" smtClean="0">
                <a:latin typeface="+mj-lt"/>
              </a:rPr>
              <a:t>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your slide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244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7dd3b928ea5e228432b257f8a47ff27e5e5c"/>
</p:tagLst>
</file>

<file path=ppt/theme/theme1.xml><?xml version="1.0" encoding="utf-8"?>
<a:theme xmlns:a="http://schemas.openxmlformats.org/drawingml/2006/main" name="Тема Office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147</Words>
  <Application>Microsoft Office PowerPoint</Application>
  <PresentationFormat>Произвольный</PresentationFormat>
  <Paragraphs>20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Title of your presentation</vt:lpstr>
      <vt:lpstr>Title of your slide</vt:lpstr>
      <vt:lpstr>Title of your slide</vt:lpstr>
      <vt:lpstr>Title of your slide</vt:lpstr>
    </vt:vector>
  </TitlesOfParts>
  <Manager>Template</Manager>
  <Company>Free-Slides.net - Free PowerPoint Templates</Company>
  <LinksUpToDate>false</LinksUpToDate>
  <SharedDoc>false</SharedDoc>
  <HyperlinkBase>http://free-slides.net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Coffee - Free PowerPoint Templates</dc:title>
  <dc:subject>Template</dc:subject>
  <dc:creator>Template</dc:creator>
  <cp:keywords>PowerPoint, Free PowerPoint Templates, Free-Slides, Presentations, Designs, Clipart</cp:keywords>
  <dc:description>Download This FREE PowerPoint Templates at http://free-slides.net</dc:description>
  <cp:lastModifiedBy>obstinate</cp:lastModifiedBy>
  <cp:revision>65</cp:revision>
  <dcterms:created xsi:type="dcterms:W3CDTF">2018-06-15T16:26:40Z</dcterms:created>
  <dcterms:modified xsi:type="dcterms:W3CDTF">2018-07-17T17:27:21Z</dcterms:modified>
  <cp:category>Presentations, Food and Drink Presentations, Free PowerPoint Templates</cp:category>
</cp:coreProperties>
</file>