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43274" y="271381"/>
            <a:ext cx="7391859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708"/>
            <a:ext cx="9839135" cy="114326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21" y="2071869"/>
            <a:ext cx="10971372" cy="45270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18" y="305545"/>
            <a:ext cx="9695815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216790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18.07.2018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gray">
          <a:xfrm rot="5400000">
            <a:off x="1398241" y="4277097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7" name="Freeform 4"/>
          <p:cNvSpPr>
            <a:spLocks/>
          </p:cNvSpPr>
          <p:nvPr/>
        </p:nvSpPr>
        <p:spPr bwMode="gray">
          <a:xfrm>
            <a:off x="1485553" y="4199310"/>
            <a:ext cx="2006600" cy="481012"/>
          </a:xfrm>
          <a:custGeom>
            <a:avLst/>
            <a:gdLst>
              <a:gd name="T0" fmla="*/ 5 w 1270"/>
              <a:gd name="T1" fmla="*/ 303 h 303"/>
              <a:gd name="T2" fmla="*/ 21 w 1270"/>
              <a:gd name="T3" fmla="*/ 177 h 303"/>
              <a:gd name="T4" fmla="*/ 172 w 1270"/>
              <a:gd name="T5" fmla="*/ 22 h 303"/>
              <a:gd name="T6" fmla="*/ 361 w 1270"/>
              <a:gd name="T7" fmla="*/ 11 h 303"/>
              <a:gd name="T8" fmla="*/ 932 w 1270"/>
              <a:gd name="T9" fmla="*/ 12 h 303"/>
              <a:gd name="T10" fmla="*/ 1070 w 1270"/>
              <a:gd name="T11" fmla="*/ 14 h 303"/>
              <a:gd name="T12" fmla="*/ 1260 w 1270"/>
              <a:gd name="T13" fmla="*/ 189 h 303"/>
              <a:gd name="T14" fmla="*/ 1266 w 1270"/>
              <a:gd name="T15" fmla="*/ 302 h 303"/>
              <a:gd name="T16" fmla="*/ 5 w 1270"/>
              <a:gd name="T17" fmla="*/ 303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0" h="303">
                <a:moveTo>
                  <a:pt x="5" y="303"/>
                </a:moveTo>
                <a:cubicBezTo>
                  <a:pt x="5" y="303"/>
                  <a:pt x="0" y="253"/>
                  <a:pt x="21" y="177"/>
                </a:cubicBezTo>
                <a:cubicBezTo>
                  <a:pt x="48" y="130"/>
                  <a:pt x="69" y="44"/>
                  <a:pt x="172" y="22"/>
                </a:cubicBezTo>
                <a:cubicBezTo>
                  <a:pt x="275" y="0"/>
                  <a:pt x="235" y="13"/>
                  <a:pt x="361" y="11"/>
                </a:cubicBezTo>
                <a:cubicBezTo>
                  <a:pt x="487" y="9"/>
                  <a:pt x="813" y="12"/>
                  <a:pt x="932" y="12"/>
                </a:cubicBezTo>
                <a:cubicBezTo>
                  <a:pt x="1050" y="12"/>
                  <a:pt x="998" y="2"/>
                  <a:pt x="1070" y="14"/>
                </a:cubicBezTo>
                <a:cubicBezTo>
                  <a:pt x="1143" y="26"/>
                  <a:pt x="1215" y="84"/>
                  <a:pt x="1260" y="189"/>
                </a:cubicBezTo>
                <a:cubicBezTo>
                  <a:pt x="1270" y="262"/>
                  <a:pt x="1266" y="302"/>
                  <a:pt x="1266" y="302"/>
                </a:cubicBezTo>
                <a:lnTo>
                  <a:pt x="5" y="303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1749078" y="4286622"/>
            <a:ext cx="1637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gray">
          <a:xfrm>
            <a:off x="1474441" y="4877172"/>
            <a:ext cx="201136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300" b="1" dirty="0">
                <a:solidFill>
                  <a:srgbClr val="1C1C1C"/>
                </a:solidFill>
                <a:latin typeface="+mj-lt"/>
              </a:rPr>
              <a:t>Lorem ipsum 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dolor sit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amet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tollit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epicuri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est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ex,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exerci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accumsan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singulis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mel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. 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 rot="5400000">
            <a:off x="4618211" y="4277097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" name="Freeform 8"/>
          <p:cNvSpPr>
            <a:spLocks/>
          </p:cNvSpPr>
          <p:nvPr/>
        </p:nvSpPr>
        <p:spPr bwMode="gray">
          <a:xfrm>
            <a:off x="4710286" y="4197722"/>
            <a:ext cx="2001837" cy="481013"/>
          </a:xfrm>
          <a:custGeom>
            <a:avLst/>
            <a:gdLst>
              <a:gd name="T0" fmla="*/ 6 w 1261"/>
              <a:gd name="T1" fmla="*/ 297 h 303"/>
              <a:gd name="T2" fmla="*/ 18 w 1261"/>
              <a:gd name="T3" fmla="*/ 174 h 303"/>
              <a:gd name="T4" fmla="*/ 171 w 1261"/>
              <a:gd name="T5" fmla="*/ 30 h 303"/>
              <a:gd name="T6" fmla="*/ 352 w 1261"/>
              <a:gd name="T7" fmla="*/ 13 h 303"/>
              <a:gd name="T8" fmla="*/ 922 w 1261"/>
              <a:gd name="T9" fmla="*/ 10 h 303"/>
              <a:gd name="T10" fmla="*/ 1061 w 1261"/>
              <a:gd name="T11" fmla="*/ 12 h 303"/>
              <a:gd name="T12" fmla="*/ 1251 w 1261"/>
              <a:gd name="T13" fmla="*/ 190 h 303"/>
              <a:gd name="T14" fmla="*/ 1257 w 1261"/>
              <a:gd name="T15" fmla="*/ 303 h 303"/>
              <a:gd name="T16" fmla="*/ 6 w 1261"/>
              <a:gd name="T17" fmla="*/ 297 h 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61" h="303">
                <a:moveTo>
                  <a:pt x="6" y="297"/>
                </a:moveTo>
                <a:cubicBezTo>
                  <a:pt x="6" y="297"/>
                  <a:pt x="0" y="225"/>
                  <a:pt x="18" y="174"/>
                </a:cubicBezTo>
                <a:cubicBezTo>
                  <a:pt x="36" y="123"/>
                  <a:pt x="105" y="45"/>
                  <a:pt x="171" y="30"/>
                </a:cubicBezTo>
                <a:cubicBezTo>
                  <a:pt x="237" y="15"/>
                  <a:pt x="227" y="16"/>
                  <a:pt x="352" y="13"/>
                </a:cubicBezTo>
                <a:cubicBezTo>
                  <a:pt x="477" y="10"/>
                  <a:pt x="804" y="10"/>
                  <a:pt x="922" y="10"/>
                </a:cubicBezTo>
                <a:cubicBezTo>
                  <a:pt x="1039" y="10"/>
                  <a:pt x="988" y="0"/>
                  <a:pt x="1061" y="12"/>
                </a:cubicBezTo>
                <a:cubicBezTo>
                  <a:pt x="1133" y="24"/>
                  <a:pt x="1206" y="83"/>
                  <a:pt x="1251" y="190"/>
                </a:cubicBezTo>
                <a:cubicBezTo>
                  <a:pt x="1261" y="263"/>
                  <a:pt x="1257" y="303"/>
                  <a:pt x="1257" y="303"/>
                </a:cubicBezTo>
                <a:lnTo>
                  <a:pt x="6" y="297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gray">
          <a:xfrm>
            <a:off x="4969048" y="4286622"/>
            <a:ext cx="1637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gray">
          <a:xfrm>
            <a:off x="4694411" y="4877172"/>
            <a:ext cx="201136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300" b="1" dirty="0">
                <a:solidFill>
                  <a:srgbClr val="1C1C1C"/>
                </a:solidFill>
                <a:latin typeface="+mj-lt"/>
              </a:rPr>
              <a:t>Lorem ipsum 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dolor sit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amet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tollit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epicuri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est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ex,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exerci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accumsan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singulis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mel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. 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gray">
          <a:xfrm rot="5400000">
            <a:off x="7827367" y="4277097"/>
            <a:ext cx="2181225" cy="2028825"/>
          </a:xfrm>
          <a:prstGeom prst="roundRect">
            <a:avLst>
              <a:gd name="adj" fmla="val 19894"/>
            </a:avLst>
          </a:prstGeom>
          <a:gradFill rotWithShape="1">
            <a:gsLst>
              <a:gs pos="0">
                <a:srgbClr val="FFFFFF">
                  <a:gamma/>
                  <a:shade val="78824"/>
                  <a:invGamma/>
                  <a:alpha val="98000"/>
                </a:srgbClr>
              </a:gs>
              <a:gs pos="50000">
                <a:srgbClr val="FFFFFF"/>
              </a:gs>
              <a:gs pos="100000">
                <a:srgbClr val="FFFFFF">
                  <a:gamma/>
                  <a:shade val="78824"/>
                  <a:invGamma/>
                  <a:alpha val="98000"/>
                </a:srgbClr>
              </a:gs>
            </a:gsLst>
            <a:lin ang="540000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5" name="Freeform 12"/>
          <p:cNvSpPr>
            <a:spLocks/>
          </p:cNvSpPr>
          <p:nvPr/>
        </p:nvSpPr>
        <p:spPr bwMode="gray">
          <a:xfrm>
            <a:off x="7913092" y="4197722"/>
            <a:ext cx="2008187" cy="482600"/>
          </a:xfrm>
          <a:custGeom>
            <a:avLst/>
            <a:gdLst>
              <a:gd name="T0" fmla="*/ 0 w 1259"/>
              <a:gd name="T1" fmla="*/ 298 h 298"/>
              <a:gd name="T2" fmla="*/ 7 w 1259"/>
              <a:gd name="T3" fmla="*/ 171 h 298"/>
              <a:gd name="T4" fmla="*/ 166 w 1259"/>
              <a:gd name="T5" fmla="*/ 14 h 298"/>
              <a:gd name="T6" fmla="*/ 356 w 1259"/>
              <a:gd name="T7" fmla="*/ 13 h 298"/>
              <a:gd name="T8" fmla="*/ 922 w 1259"/>
              <a:gd name="T9" fmla="*/ 10 h 298"/>
              <a:gd name="T10" fmla="*/ 1060 w 1259"/>
              <a:gd name="T11" fmla="*/ 12 h 298"/>
              <a:gd name="T12" fmla="*/ 1249 w 1259"/>
              <a:gd name="T13" fmla="*/ 186 h 298"/>
              <a:gd name="T14" fmla="*/ 1255 w 1259"/>
              <a:gd name="T15" fmla="*/ 297 h 298"/>
              <a:gd name="T16" fmla="*/ 0 w 1259"/>
              <a:gd name="T17" fmla="*/ 298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59" h="298">
                <a:moveTo>
                  <a:pt x="0" y="298"/>
                </a:moveTo>
                <a:lnTo>
                  <a:pt x="7" y="171"/>
                </a:lnTo>
                <a:cubicBezTo>
                  <a:pt x="35" y="124"/>
                  <a:pt x="108" y="40"/>
                  <a:pt x="166" y="14"/>
                </a:cubicBezTo>
                <a:lnTo>
                  <a:pt x="356" y="13"/>
                </a:lnTo>
                <a:cubicBezTo>
                  <a:pt x="482" y="12"/>
                  <a:pt x="805" y="10"/>
                  <a:pt x="922" y="10"/>
                </a:cubicBezTo>
                <a:cubicBezTo>
                  <a:pt x="1039" y="10"/>
                  <a:pt x="988" y="0"/>
                  <a:pt x="1060" y="12"/>
                </a:cubicBezTo>
                <a:cubicBezTo>
                  <a:pt x="1132" y="24"/>
                  <a:pt x="1204" y="81"/>
                  <a:pt x="1249" y="186"/>
                </a:cubicBezTo>
                <a:cubicBezTo>
                  <a:pt x="1259" y="258"/>
                  <a:pt x="1255" y="297"/>
                  <a:pt x="1255" y="297"/>
                </a:cubicBezTo>
                <a:lnTo>
                  <a:pt x="0" y="298"/>
                </a:lnTo>
                <a:close/>
              </a:path>
            </a:pathLst>
          </a:custGeom>
          <a:solidFill>
            <a:schemeClr val="fol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ap="flat" cmpd="sng">
                <a:solidFill>
                  <a:srgbClr val="EAEAEA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gray">
          <a:xfrm>
            <a:off x="8178204" y="4286622"/>
            <a:ext cx="16370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gray">
          <a:xfrm>
            <a:off x="7903567" y="4877172"/>
            <a:ext cx="201136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1300" b="1" dirty="0">
                <a:solidFill>
                  <a:srgbClr val="1C1C1C"/>
                </a:solidFill>
                <a:latin typeface="+mj-lt"/>
              </a:rPr>
              <a:t>Lorem ipsum 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dolor sit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amet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tollit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epicuri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est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ex,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exerci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accumsan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singulis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ei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 </a:t>
            </a:r>
            <a:r>
              <a:rPr lang="en-US" altLang="ru-RU" sz="1300" dirty="0" err="1">
                <a:solidFill>
                  <a:srgbClr val="1C1C1C"/>
                </a:solidFill>
                <a:latin typeface="+mj-lt"/>
              </a:rPr>
              <a:t>mel</a:t>
            </a:r>
            <a:r>
              <a:rPr lang="en-US" altLang="ru-RU" sz="1300" dirty="0">
                <a:solidFill>
                  <a:srgbClr val="1C1C1C"/>
                </a:solidFill>
                <a:latin typeface="+mj-lt"/>
              </a:rPr>
              <a:t>. </a:t>
            </a:r>
          </a:p>
        </p:txBody>
      </p:sp>
      <p:grpSp>
        <p:nvGrpSpPr>
          <p:cNvPr id="18" name="Group 15"/>
          <p:cNvGrpSpPr>
            <a:grpSpLocks/>
          </p:cNvGrpSpPr>
          <p:nvPr/>
        </p:nvGrpSpPr>
        <p:grpSpPr bwMode="auto">
          <a:xfrm>
            <a:off x="4511848" y="2222872"/>
            <a:ext cx="2382838" cy="538163"/>
            <a:chOff x="2251" y="1126"/>
            <a:chExt cx="1501" cy="339"/>
          </a:xfrm>
        </p:grpSpPr>
        <p:sp>
          <p:nvSpPr>
            <p:cNvPr id="19" name="AutoShape 16"/>
            <p:cNvSpPr>
              <a:spLocks noChangeArrowheads="1"/>
            </p:cNvSpPr>
            <p:nvPr/>
          </p:nvSpPr>
          <p:spPr bwMode="gray">
            <a:xfrm>
              <a:off x="2251" y="1126"/>
              <a:ext cx="1501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0" name="AutoShape 17"/>
            <p:cNvSpPr>
              <a:spLocks noChangeArrowheads="1"/>
            </p:cNvSpPr>
            <p:nvPr/>
          </p:nvSpPr>
          <p:spPr bwMode="gray">
            <a:xfrm>
              <a:off x="2269" y="1145"/>
              <a:ext cx="1465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alpha val="89999"/>
                  </a:schemeClr>
                </a:gs>
                <a:gs pos="50000">
                  <a:schemeClr val="hlink">
                    <a:gamma/>
                    <a:tint val="33725"/>
                    <a:invGamma/>
                  </a:schemeClr>
                </a:gs>
                <a:gs pos="100000">
                  <a:schemeClr val="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21" name="Rectangle 18"/>
          <p:cNvSpPr>
            <a:spLocks noChangeArrowheads="1"/>
          </p:cNvSpPr>
          <p:nvPr/>
        </p:nvSpPr>
        <p:spPr bwMode="gray">
          <a:xfrm>
            <a:off x="4981748" y="2292722"/>
            <a:ext cx="1669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7743229" y="2222872"/>
            <a:ext cx="2384425" cy="538163"/>
            <a:chOff x="3969" y="1126"/>
            <a:chExt cx="1502" cy="339"/>
          </a:xfrm>
        </p:grpSpPr>
        <p:sp>
          <p:nvSpPr>
            <p:cNvPr id="23" name="AutoShape 20"/>
            <p:cNvSpPr>
              <a:spLocks noChangeArrowheads="1"/>
            </p:cNvSpPr>
            <p:nvPr/>
          </p:nvSpPr>
          <p:spPr bwMode="gray">
            <a:xfrm>
              <a:off x="3969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AEAEA">
                    <a:gamma/>
                    <a:shade val="36078"/>
                    <a:invGamma/>
                  </a:srgbClr>
                </a:gs>
                <a:gs pos="50000">
                  <a:srgbClr val="EAEAEA"/>
                </a:gs>
                <a:gs pos="100000">
                  <a:srgbClr val="EAEAEA">
                    <a:gamma/>
                    <a:shade val="36078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>
              <a:off x="3988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alpha val="89999"/>
                  </a:schemeClr>
                </a:gs>
                <a:gs pos="50000">
                  <a:schemeClr val="folHlink">
                    <a:gamma/>
                    <a:tint val="33725"/>
                    <a:invGamma/>
                  </a:schemeClr>
                </a:gs>
                <a:gs pos="100000">
                  <a:schemeClr val="folHlink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25" name="Rectangle 22"/>
          <p:cNvSpPr>
            <a:spLocks noChangeArrowheads="1"/>
          </p:cNvSpPr>
          <p:nvPr/>
        </p:nvSpPr>
        <p:spPr bwMode="gray">
          <a:xfrm>
            <a:off x="8214717" y="2292722"/>
            <a:ext cx="1669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grpSp>
        <p:nvGrpSpPr>
          <p:cNvPr id="26" name="Group 23"/>
          <p:cNvGrpSpPr>
            <a:grpSpLocks/>
          </p:cNvGrpSpPr>
          <p:nvPr/>
        </p:nvGrpSpPr>
        <p:grpSpPr bwMode="auto">
          <a:xfrm>
            <a:off x="1342678" y="2222872"/>
            <a:ext cx="2384425" cy="538163"/>
            <a:chOff x="555" y="1126"/>
            <a:chExt cx="1502" cy="339"/>
          </a:xfrm>
        </p:grpSpPr>
        <p:sp>
          <p:nvSpPr>
            <p:cNvPr id="27" name="AutoShape 24"/>
            <p:cNvSpPr>
              <a:spLocks noChangeArrowheads="1"/>
            </p:cNvSpPr>
            <p:nvPr/>
          </p:nvSpPr>
          <p:spPr bwMode="gray">
            <a:xfrm>
              <a:off x="555" y="1126"/>
              <a:ext cx="1502" cy="33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36078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36078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>
              <a:outerShdw dist="40161" dir="4293903" algn="ctr" rotWithShape="0">
                <a:srgbClr val="FFFFC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3366CC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8" name="AutoShape 25"/>
            <p:cNvSpPr>
              <a:spLocks noChangeArrowheads="1"/>
            </p:cNvSpPr>
            <p:nvPr/>
          </p:nvSpPr>
          <p:spPr bwMode="gray">
            <a:xfrm>
              <a:off x="574" y="1145"/>
              <a:ext cx="1464" cy="30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alpha val="89999"/>
                  </a:schemeClr>
                </a:gs>
                <a:gs pos="50000">
                  <a:schemeClr val="accent2">
                    <a:gamma/>
                    <a:tint val="33725"/>
                    <a:invGamma/>
                  </a:schemeClr>
                </a:gs>
                <a:gs pos="100000">
                  <a:schemeClr val="accent2">
                    <a:alpha val="89999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29" name="Rectangle 26"/>
          <p:cNvSpPr>
            <a:spLocks noChangeArrowheads="1"/>
          </p:cNvSpPr>
          <p:nvPr/>
        </p:nvSpPr>
        <p:spPr bwMode="gray">
          <a:xfrm>
            <a:off x="1814166" y="2292722"/>
            <a:ext cx="1669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1C1C1C"/>
                </a:solidFill>
                <a:latin typeface="+mj-lt"/>
              </a:rPr>
              <a:t>Text in here</a:t>
            </a:r>
          </a:p>
        </p:txBody>
      </p:sp>
      <p:sp>
        <p:nvSpPr>
          <p:cNvPr id="30" name="AutoShape 27"/>
          <p:cNvSpPr>
            <a:spLocks noChangeArrowheads="1"/>
          </p:cNvSpPr>
          <p:nvPr/>
        </p:nvSpPr>
        <p:spPr bwMode="gray">
          <a:xfrm flipV="1">
            <a:off x="1528416" y="2797547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31" name="AutoShape 28"/>
          <p:cNvSpPr>
            <a:spLocks noChangeArrowheads="1"/>
          </p:cNvSpPr>
          <p:nvPr/>
        </p:nvSpPr>
        <p:spPr bwMode="gray">
          <a:xfrm flipV="1">
            <a:off x="4672186" y="2797547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gray">
          <a:xfrm flipV="1">
            <a:off x="7919442" y="2797547"/>
            <a:ext cx="1981200" cy="1371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gray">
          <a:xfrm>
            <a:off x="2098972" y="3018532"/>
            <a:ext cx="7740650" cy="6191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87860" y="3018532"/>
            <a:ext cx="2054225" cy="619125"/>
            <a:chOff x="404" y="1980"/>
            <a:chExt cx="1294" cy="298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invGray">
            <a:xfrm>
              <a:off x="404" y="1980"/>
              <a:ext cx="120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invGray">
            <a:xfrm rot="5400000">
              <a:off x="1568" y="2072"/>
              <a:ext cx="139" cy="12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11" name="Text Box 7"/>
          <p:cNvSpPr txBox="1">
            <a:spLocks noChangeArrowheads="1"/>
          </p:cNvSpPr>
          <p:nvPr/>
        </p:nvSpPr>
        <p:spPr bwMode="gray">
          <a:xfrm>
            <a:off x="4002385" y="3150295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gray">
          <a:xfrm>
            <a:off x="2110085" y="3124895"/>
            <a:ext cx="1836737" cy="3968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3300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FFFF"/>
                </a:solidFill>
                <a:latin typeface="+mj-lt"/>
              </a:rPr>
              <a:t>Title in here</a:t>
            </a:r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gray">
          <a:xfrm>
            <a:off x="5574010" y="3185220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gray">
          <a:xfrm>
            <a:off x="5953422" y="3150295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gray">
          <a:xfrm>
            <a:off x="7602835" y="3185220"/>
            <a:ext cx="368300" cy="273050"/>
          </a:xfrm>
          <a:prstGeom prst="rightArrow">
            <a:avLst>
              <a:gd name="adj1" fmla="val 50000"/>
              <a:gd name="adj2" fmla="val 60467"/>
            </a:avLst>
          </a:prstGeom>
          <a:gradFill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>
            <a:outerShdw dist="28398" dir="1593903" algn="ctr" rotWithShape="0">
              <a:srgbClr val="333333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gray">
          <a:xfrm>
            <a:off x="7940972" y="3150295"/>
            <a:ext cx="1676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1600" b="1">
                <a:solidFill>
                  <a:schemeClr val="bg1"/>
                </a:solidFill>
                <a:latin typeface="+mj-lt"/>
              </a:rPr>
              <a:t>Text in here</a:t>
            </a: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gray">
          <a:xfrm>
            <a:off x="2384722" y="3767832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gray">
          <a:xfrm>
            <a:off x="4365922" y="3767832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gray">
          <a:xfrm>
            <a:off x="6356647" y="3767832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20" name="AutoShape 16"/>
          <p:cNvSpPr>
            <a:spLocks noChangeArrowheads="1"/>
          </p:cNvSpPr>
          <p:nvPr/>
        </p:nvSpPr>
        <p:spPr bwMode="gray">
          <a:xfrm>
            <a:off x="8299747" y="3767832"/>
            <a:ext cx="1114425" cy="11144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>
              <a:rot lat="20999999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accent2"/>
            </a:extrusionClr>
          </a:sp3d>
          <a:extLst>
            <a:ext uri="{91240B29-F687-4F45-9708-019B960494DF}">
              <a14:hiddenLine xmlns:a14="http://schemas.microsoft.com/office/drawing/2010/main" w="952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330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cxnSp>
        <p:nvCxnSpPr>
          <p:cNvPr id="21" name="AutoShape 17"/>
          <p:cNvCxnSpPr>
            <a:cxnSpLocks noChangeShapeType="1"/>
            <a:stCxn id="17" idx="3"/>
            <a:endCxn id="18" idx="1"/>
          </p:cNvCxnSpPr>
          <p:nvPr/>
        </p:nvCxnSpPr>
        <p:spPr bwMode="gray">
          <a:xfrm>
            <a:off x="3499147" y="4325045"/>
            <a:ext cx="8667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AutoShape 18"/>
          <p:cNvCxnSpPr>
            <a:cxnSpLocks noChangeShapeType="1"/>
            <a:stCxn id="18" idx="3"/>
            <a:endCxn id="19" idx="1"/>
          </p:cNvCxnSpPr>
          <p:nvPr/>
        </p:nvCxnSpPr>
        <p:spPr bwMode="gray">
          <a:xfrm>
            <a:off x="5480347" y="4325045"/>
            <a:ext cx="876300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19"/>
          <p:cNvCxnSpPr>
            <a:cxnSpLocks noChangeShapeType="1"/>
            <a:stCxn id="19" idx="3"/>
            <a:endCxn id="20" idx="1"/>
          </p:cNvCxnSpPr>
          <p:nvPr/>
        </p:nvCxnSpPr>
        <p:spPr bwMode="gray">
          <a:xfrm>
            <a:off x="7471072" y="4325045"/>
            <a:ext cx="828675" cy="0"/>
          </a:xfrm>
          <a:prstGeom prst="straightConnector1">
            <a:avLst/>
          </a:prstGeom>
          <a:noFill/>
          <a:ln w="12700">
            <a:solidFill>
              <a:srgbClr val="333333"/>
            </a:solidFill>
            <a:round/>
            <a:headEnd type="oval" w="sm" len="sm"/>
            <a:tailEnd type="oval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 Box 20"/>
          <p:cNvSpPr txBox="1">
            <a:spLocks noChangeArrowheads="1"/>
          </p:cNvSpPr>
          <p:nvPr/>
        </p:nvSpPr>
        <p:spPr bwMode="gray">
          <a:xfrm>
            <a:off x="2487910" y="409327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2017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gray">
          <a:xfrm>
            <a:off x="4477047" y="409327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2018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gray">
          <a:xfrm>
            <a:off x="6486822" y="409327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2019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gray">
          <a:xfrm>
            <a:off x="8439447" y="4093270"/>
            <a:ext cx="866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 b="1" dirty="0" smtClean="0">
                <a:solidFill>
                  <a:srgbClr val="FFFFFF"/>
                </a:solidFill>
                <a:latin typeface="+mj-lt"/>
              </a:rPr>
              <a:t>2020</a:t>
            </a:r>
            <a:endParaRPr lang="en-US" altLang="ru-RU" sz="24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gray">
          <a:xfrm>
            <a:off x="2130722" y="4972745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gray">
          <a:xfrm>
            <a:off x="4073822" y="4972745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gray">
          <a:xfrm>
            <a:off x="6088360" y="4972745"/>
            <a:ext cx="16144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gray">
          <a:xfrm>
            <a:off x="8036222" y="4972745"/>
            <a:ext cx="1614488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ru-RU" sz="1400" dirty="0">
                <a:solidFill>
                  <a:schemeClr val="bg1"/>
                </a:solidFill>
                <a:latin typeface="+mj-lt"/>
              </a:rPr>
              <a:t> Description of the contents</a:t>
            </a:r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gray">
          <a:xfrm>
            <a:off x="2443460" y="2232720"/>
            <a:ext cx="6934200" cy="36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Lorem ipsum dolor sit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amet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tollit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epicuri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est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ex,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exerci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accumsan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singulis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ru-RU" sz="1600" dirty="0" err="1">
                <a:solidFill>
                  <a:schemeClr val="bg1"/>
                </a:solidFill>
                <a:latin typeface="+mj-lt"/>
              </a:rPr>
              <a:t>mel</a:t>
            </a:r>
            <a:r>
              <a:rPr lang="en-US" altLang="ru-RU" sz="1600" dirty="0">
                <a:solidFill>
                  <a:schemeClr val="bg1"/>
                </a:solidFill>
                <a:latin typeface="+mj-lt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a9a8e3ea6b54a28e88fa2e1612514a8d72b9"/>
</p:tagLst>
</file>

<file path=ppt/theme/theme1.xml><?xml version="1.0" encoding="utf-8"?>
<a:theme xmlns:a="http://schemas.openxmlformats.org/drawingml/2006/main" name="Тема Office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216</Words>
  <Application>Microsoft Office PowerPoint</Application>
  <PresentationFormat>Произвольный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Burger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51</cp:revision>
  <dcterms:created xsi:type="dcterms:W3CDTF">2018-06-15T16:26:40Z</dcterms:created>
  <dcterms:modified xsi:type="dcterms:W3CDTF">2018-07-17T17:23:03Z</dcterms:modified>
  <cp:category>Presentations, Food and Drink Presentations, Free PowerPoint Templates</cp:category>
</cp:coreProperties>
</file>