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1250" y="4678222"/>
            <a:ext cx="8111168" cy="1470366"/>
          </a:xfrm>
        </p:spPr>
        <p:txBody>
          <a:bodyPr/>
          <a:lstStyle>
            <a:lvl1pPr>
              <a:defRPr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278" y="274702"/>
            <a:ext cx="9229614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280" y="27470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90127" y="4870288"/>
            <a:ext cx="8600286" cy="1470366"/>
          </a:xfrm>
        </p:spPr>
        <p:txBody>
          <a:bodyPr>
            <a:normAutofit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Cum </a:t>
            </a:r>
            <a:r>
              <a:rPr lang="en-US" dirty="0" err="1" smtClean="0">
                <a:latin typeface="+mj-lt"/>
              </a:rPr>
              <a:t>habemus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adolescens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complectitur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ea</a:t>
            </a:r>
            <a:r>
              <a:rPr lang="en-US" dirty="0" smtClean="0">
                <a:latin typeface="+mj-lt"/>
              </a:rPr>
              <a:t>, cu </a:t>
            </a:r>
            <a:r>
              <a:rPr lang="en-US" dirty="0" err="1" smtClean="0">
                <a:latin typeface="+mj-lt"/>
              </a:rPr>
              <a:t>nominavi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praesent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honestatis</a:t>
            </a:r>
            <a:r>
              <a:rPr lang="en-US" dirty="0" smtClean="0">
                <a:latin typeface="+mj-lt"/>
              </a:rPr>
              <a:t> duo. </a:t>
            </a:r>
            <a:r>
              <a:rPr lang="en-US" dirty="0" err="1" smtClean="0">
                <a:latin typeface="+mj-lt"/>
              </a:rPr>
              <a:t>Virtute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ista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maiestatis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voluptatibus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478582" y="5753056"/>
            <a:ext cx="1885950" cy="620712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49001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 rot="16200000" flipV="1">
            <a:off x="1478707" y="5513343"/>
            <a:ext cx="546100" cy="44450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hlink">
                  <a:gamma/>
                  <a:shade val="75686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 rot="16200000" flipV="1">
            <a:off x="681782" y="5332368"/>
            <a:ext cx="908050" cy="44450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>
                  <a:gamma/>
                  <a:shade val="7568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gray">
          <a:xfrm>
            <a:off x="970707" y="6043568"/>
            <a:ext cx="6014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600" dirty="0" smtClean="0">
                <a:solidFill>
                  <a:srgbClr val="FFFFFF"/>
                </a:solidFill>
                <a:latin typeface="+mj-lt"/>
              </a:rPr>
              <a:t>2018</a:t>
            </a:r>
            <a:endParaRPr lang="en-US" altLang="ru-RU" sz="1600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846882" y="2401843"/>
            <a:ext cx="6858000" cy="1493838"/>
            <a:chOff x="912" y="960"/>
            <a:chExt cx="4258" cy="700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922" y="960"/>
              <a:ext cx="4240" cy="67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DDDDD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gray">
            <a:xfrm>
              <a:off x="912" y="984"/>
              <a:ext cx="4258" cy="676"/>
            </a:xfrm>
            <a:prstGeom prst="roundRect">
              <a:avLst>
                <a:gd name="adj" fmla="val 16667"/>
              </a:avLst>
            </a:prstGeom>
            <a:solidFill>
              <a:srgbClr val="F5F5F5"/>
            </a:solidFill>
            <a:ln>
              <a:noFill/>
            </a:ln>
            <a:effectLst>
              <a:outerShdw dist="80322" dir="4293903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240582" y="2492331"/>
            <a:ext cx="1238250" cy="1265237"/>
            <a:chOff x="1851" y="624"/>
            <a:chExt cx="812" cy="830"/>
          </a:xfrm>
        </p:grpSpPr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1851" y="652"/>
              <a:ext cx="812" cy="802"/>
            </a:xfrm>
            <a:prstGeom prst="ellipse">
              <a:avLst/>
            </a:prstGeom>
            <a:solidFill>
              <a:schemeClr val="accent1"/>
            </a:solidFill>
            <a:ln w="63500" algn="ctr">
              <a:solidFill>
                <a:srgbClr val="F8F8F8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13" name="Picture 12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20" y="624"/>
              <a:ext cx="670" cy="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 13"/>
          <p:cNvSpPr>
            <a:spLocks noChangeArrowheads="1"/>
          </p:cNvSpPr>
          <p:nvPr/>
        </p:nvSpPr>
        <p:spPr bwMode="gray">
          <a:xfrm>
            <a:off x="1507282" y="2981281"/>
            <a:ext cx="709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 dirty="0">
                <a:solidFill>
                  <a:srgbClr val="F8F8F8"/>
                </a:solidFill>
                <a:latin typeface="+mj-lt"/>
              </a:rPr>
              <a:t>Text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2740770" y="2895556"/>
            <a:ext cx="696912" cy="442912"/>
          </a:xfrm>
          <a:prstGeom prst="rightArrow">
            <a:avLst>
              <a:gd name="adj1" fmla="val 49380"/>
              <a:gd name="adj2" fmla="val 38871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C0C0C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666282" y="2468518"/>
            <a:ext cx="1238250" cy="1265238"/>
            <a:chOff x="1851" y="624"/>
            <a:chExt cx="812" cy="830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gray">
            <a:xfrm>
              <a:off x="1851" y="652"/>
              <a:ext cx="812" cy="802"/>
            </a:xfrm>
            <a:prstGeom prst="ellipse">
              <a:avLst/>
            </a:prstGeom>
            <a:solidFill>
              <a:schemeClr val="accent2"/>
            </a:solidFill>
            <a:ln w="63500" algn="ctr">
              <a:solidFill>
                <a:srgbClr val="F8F8F8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18" name="Picture 17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20" y="624"/>
              <a:ext cx="670" cy="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Rectangle 18"/>
          <p:cNvSpPr>
            <a:spLocks noChangeArrowheads="1"/>
          </p:cNvSpPr>
          <p:nvPr/>
        </p:nvSpPr>
        <p:spPr bwMode="gray">
          <a:xfrm>
            <a:off x="3931395" y="2959056"/>
            <a:ext cx="709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8F8F8"/>
                </a:solidFill>
                <a:latin typeface="+mj-lt"/>
              </a:rPr>
              <a:t>Text</a:t>
            </a: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gray">
          <a:xfrm>
            <a:off x="5037882" y="2911431"/>
            <a:ext cx="696913" cy="441325"/>
          </a:xfrm>
          <a:prstGeom prst="rightArrow">
            <a:avLst>
              <a:gd name="adj1" fmla="val 49380"/>
              <a:gd name="adj2" fmla="val 39011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0"/>
                </a:srgbClr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C0C0C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6117382" y="2468518"/>
            <a:ext cx="1236663" cy="1265238"/>
            <a:chOff x="1851" y="624"/>
            <a:chExt cx="812" cy="830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gray">
            <a:xfrm>
              <a:off x="1851" y="652"/>
              <a:ext cx="812" cy="802"/>
            </a:xfrm>
            <a:prstGeom prst="ellipse">
              <a:avLst/>
            </a:prstGeom>
            <a:solidFill>
              <a:schemeClr val="hlink"/>
            </a:solidFill>
            <a:ln w="63500" algn="ctr">
              <a:solidFill>
                <a:srgbClr val="F8F8F8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23" name="Picture 22" descr="cir_lighteffect0"/>
            <p:cNvPicPr>
              <a:picLocks noChangeAspect="1" noChangeArrowheads="1"/>
            </p:cNvPicPr>
            <p:nvPr/>
          </p:nvPicPr>
          <p:blipFill>
            <a:blip r:embed="rId2">
              <a:lum bright="18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20" y="624"/>
              <a:ext cx="670" cy="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Rectangle 23"/>
          <p:cNvSpPr>
            <a:spLocks noChangeArrowheads="1"/>
          </p:cNvSpPr>
          <p:nvPr/>
        </p:nvSpPr>
        <p:spPr bwMode="gray">
          <a:xfrm>
            <a:off x="6380907" y="2959056"/>
            <a:ext cx="7094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8F8F8"/>
                </a:solidFill>
                <a:latin typeface="+mj-lt"/>
              </a:rPr>
              <a:t>Text</a:t>
            </a:r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gray">
          <a:xfrm>
            <a:off x="3178920" y="5753056"/>
            <a:ext cx="1885950" cy="620712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49001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gray">
          <a:xfrm rot="16200000" flipV="1">
            <a:off x="4001245" y="5332368"/>
            <a:ext cx="908050" cy="44450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hlink">
                  <a:gamma/>
                  <a:shade val="75686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gray">
          <a:xfrm rot="16200000" flipV="1">
            <a:off x="3122563" y="5083925"/>
            <a:ext cx="1427163" cy="44450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>
                  <a:gamma/>
                  <a:shade val="7568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gray">
          <a:xfrm>
            <a:off x="5790357" y="5753056"/>
            <a:ext cx="1884363" cy="620712"/>
          </a:xfrm>
          <a:prstGeom prst="cube">
            <a:avLst>
              <a:gd name="adj" fmla="val 49880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>
                    <a:alpha val="49001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gray">
          <a:xfrm rot="16200000" flipV="1">
            <a:off x="6387257" y="5116468"/>
            <a:ext cx="1339850" cy="444500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hlink">
                  <a:gamma/>
                  <a:shade val="75686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gray">
          <a:xfrm rot="16200000" flipV="1">
            <a:off x="5499051" y="4839449"/>
            <a:ext cx="1895475" cy="442913"/>
          </a:xfrm>
          <a:prstGeom prst="cube">
            <a:avLst>
              <a:gd name="adj" fmla="val 23792"/>
            </a:avLst>
          </a:prstGeom>
          <a:gradFill rotWithShape="1">
            <a:gsLst>
              <a:gs pos="0">
                <a:schemeClr val="accent1">
                  <a:gamma/>
                  <a:shade val="75686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gray">
          <a:xfrm>
            <a:off x="3685332" y="6043568"/>
            <a:ext cx="6014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600" dirty="0" smtClean="0">
                <a:solidFill>
                  <a:srgbClr val="FFFFFF"/>
                </a:solidFill>
                <a:latin typeface="+mj-lt"/>
              </a:rPr>
              <a:t>2019</a:t>
            </a:r>
            <a:endParaRPr lang="en-US" alt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gray">
          <a:xfrm>
            <a:off x="6318995" y="6043568"/>
            <a:ext cx="60144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292929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1600" dirty="0" smtClean="0">
                <a:solidFill>
                  <a:srgbClr val="FFFFFF"/>
                </a:solidFill>
                <a:latin typeface="+mj-lt"/>
              </a:rPr>
              <a:t>2020</a:t>
            </a:r>
            <a:endParaRPr lang="en-US" altLang="ru-RU" sz="1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gray">
          <a:xfrm>
            <a:off x="1348532" y="4749756"/>
            <a:ext cx="1663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 dirty="0">
                <a:latin typeface="+mj-lt"/>
              </a:rPr>
              <a:t>Text in here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gray">
          <a:xfrm>
            <a:off x="1988295" y="5206956"/>
            <a:ext cx="15573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>
                <a:latin typeface="+mj-lt"/>
              </a:rPr>
              <a:t>Text in here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gray">
          <a:xfrm>
            <a:off x="4101257" y="4562431"/>
            <a:ext cx="1530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>
                <a:latin typeface="+mj-lt"/>
              </a:rPr>
              <a:t>Text in here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gray">
          <a:xfrm>
            <a:off x="4683870" y="5070431"/>
            <a:ext cx="1481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>
                <a:latin typeface="+mj-lt"/>
              </a:rPr>
              <a:t>Text in here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gray">
          <a:xfrm>
            <a:off x="6704757" y="4108406"/>
            <a:ext cx="1614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>
                <a:latin typeface="+mj-lt"/>
              </a:rPr>
              <a:t>Text in here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gray">
          <a:xfrm>
            <a:off x="7342932" y="4637043"/>
            <a:ext cx="138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ru-RU" sz="1600">
                <a:latin typeface="+mj-lt"/>
              </a:rPr>
              <a:t>Text in here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gray">
          <a:xfrm>
            <a:off x="942132" y="1685881"/>
            <a:ext cx="5538788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Lorem ipsum dolor sit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amet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tollit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epicuri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est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ex,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exerci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accumsan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singulis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mel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874836" y="2703438"/>
            <a:ext cx="7740650" cy="619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863724" y="2703438"/>
            <a:ext cx="2054225" cy="619125"/>
            <a:chOff x="404" y="1980"/>
            <a:chExt cx="1294" cy="298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invGray">
            <a:xfrm>
              <a:off x="404" y="1980"/>
              <a:ext cx="120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invGray">
            <a:xfrm rot="5400000">
              <a:off x="1568" y="2072"/>
              <a:ext cx="139" cy="1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0" name="Text Box 7"/>
          <p:cNvSpPr txBox="1">
            <a:spLocks noChangeArrowheads="1"/>
          </p:cNvSpPr>
          <p:nvPr/>
        </p:nvSpPr>
        <p:spPr bwMode="gray">
          <a:xfrm>
            <a:off x="2778249" y="283520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885949" y="2809801"/>
            <a:ext cx="18367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gray">
          <a:xfrm>
            <a:off x="4349874" y="2870126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gray">
          <a:xfrm>
            <a:off x="4729286" y="283520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gray">
          <a:xfrm>
            <a:off x="6378699" y="2870126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gray">
          <a:xfrm>
            <a:off x="6716836" y="2835201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gray">
          <a:xfrm>
            <a:off x="1160586" y="3452738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3141786" y="3452738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gray">
          <a:xfrm>
            <a:off x="5132511" y="3452738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gray">
          <a:xfrm>
            <a:off x="7075611" y="3452738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cxnSp>
        <p:nvCxnSpPr>
          <p:cNvPr id="20" name="AutoShape 17"/>
          <p:cNvCxnSpPr>
            <a:cxnSpLocks noChangeShapeType="1"/>
            <a:stCxn id="16" idx="3"/>
            <a:endCxn id="17" idx="1"/>
          </p:cNvCxnSpPr>
          <p:nvPr/>
        </p:nvCxnSpPr>
        <p:spPr bwMode="gray">
          <a:xfrm>
            <a:off x="2275011" y="4009951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8"/>
          <p:cNvCxnSpPr>
            <a:cxnSpLocks noChangeShapeType="1"/>
            <a:stCxn id="17" idx="3"/>
            <a:endCxn id="18" idx="1"/>
          </p:cNvCxnSpPr>
          <p:nvPr/>
        </p:nvCxnSpPr>
        <p:spPr bwMode="gray">
          <a:xfrm>
            <a:off x="4256211" y="4009951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9"/>
          <p:cNvCxnSpPr>
            <a:cxnSpLocks noChangeShapeType="1"/>
            <a:stCxn id="18" idx="3"/>
            <a:endCxn id="19" idx="1"/>
          </p:cNvCxnSpPr>
          <p:nvPr/>
        </p:nvCxnSpPr>
        <p:spPr bwMode="gray">
          <a:xfrm>
            <a:off x="6246936" y="4009951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20"/>
          <p:cNvSpPr txBox="1">
            <a:spLocks noChangeArrowheads="1"/>
          </p:cNvSpPr>
          <p:nvPr/>
        </p:nvSpPr>
        <p:spPr bwMode="gray">
          <a:xfrm>
            <a:off x="1263774" y="377817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2017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gray">
          <a:xfrm>
            <a:off x="3252911" y="377817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2018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gray">
          <a:xfrm>
            <a:off x="5262686" y="377817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2019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gray">
          <a:xfrm>
            <a:off x="7215311" y="3778176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2020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gray">
          <a:xfrm>
            <a:off x="906586" y="4657651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gray">
          <a:xfrm>
            <a:off x="2849686" y="4657651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gray">
          <a:xfrm>
            <a:off x="4864224" y="4657651"/>
            <a:ext cx="16144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gray">
          <a:xfrm>
            <a:off x="6812086" y="4657651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>
                <a:solidFill>
                  <a:srgbClr val="000000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gray">
          <a:xfrm>
            <a:off x="1219324" y="1917626"/>
            <a:ext cx="6934200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Lorem ipsum dolor sit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amet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,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tollit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epicuri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est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ex,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exerci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accumsan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singulis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ei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rgbClr val="000000"/>
                </a:solidFill>
                <a:latin typeface="+mj-lt"/>
              </a:rPr>
              <a:t>mel</a:t>
            </a:r>
            <a:r>
              <a:rPr lang="en-US" altLang="ru-RU" sz="1600" dirty="0">
                <a:solidFill>
                  <a:srgbClr val="000000"/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9346d5e55d1a2d32ca70d03210e0d195668f51"/>
</p:tagLst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188</Words>
  <Application>Microsoft Office PowerPoint</Application>
  <PresentationFormat>Произвольный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55</cp:revision>
  <dcterms:created xsi:type="dcterms:W3CDTF">2018-06-15T16:26:40Z</dcterms:created>
  <dcterms:modified xsi:type="dcterms:W3CDTF">2018-07-17T17:02:56Z</dcterms:modified>
  <cp:category>Presentations, Finance Presentations, Free PowerPoint Templates</cp:category>
</cp:coreProperties>
</file>