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30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2355" y="4966321"/>
            <a:ext cx="7247185" cy="1470366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278" y="274702"/>
            <a:ext cx="9229614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280" y="274702"/>
            <a:ext cx="9325613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3220" y="4966321"/>
            <a:ext cx="6776320" cy="14703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Title of your presentation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59282" y="2661531"/>
            <a:ext cx="8533289" cy="175300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+mj-lt"/>
              </a:rPr>
              <a:t>Lorem ipsum dolor sit </a:t>
            </a:r>
            <a:r>
              <a:rPr lang="en-US" dirty="0" err="1" smtClean="0">
                <a:latin typeface="+mj-lt"/>
              </a:rPr>
              <a:t>amet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tollit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epicuri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est</a:t>
            </a:r>
            <a:r>
              <a:rPr lang="en-US" dirty="0" smtClean="0">
                <a:latin typeface="+mj-lt"/>
              </a:rPr>
              <a:t> ex, </a:t>
            </a:r>
            <a:r>
              <a:rPr lang="en-US" dirty="0" err="1" smtClean="0">
                <a:latin typeface="+mj-lt"/>
              </a:rPr>
              <a:t>exerci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accumsan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singulis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Agam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aperiri</a:t>
            </a:r>
            <a:r>
              <a:rPr lang="en-US" dirty="0" smtClean="0">
                <a:latin typeface="+mj-lt"/>
              </a:rPr>
              <a:t> no has, id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delenit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voluptatum</a:t>
            </a:r>
            <a:r>
              <a:rPr lang="en-US" dirty="0" smtClean="0">
                <a:latin typeface="+mj-lt"/>
              </a:rPr>
              <a:t>.</a:t>
            </a:r>
          </a:p>
          <a:p>
            <a:pPr algn="just"/>
            <a:r>
              <a:rPr lang="en-US" dirty="0" err="1" smtClean="0">
                <a:latin typeface="+mj-lt"/>
              </a:rPr>
              <a:t>Nisl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vocent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aeterno</a:t>
            </a:r>
            <a:r>
              <a:rPr lang="en-US" dirty="0" smtClean="0">
                <a:latin typeface="+mj-lt"/>
              </a:rPr>
              <a:t> ad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, mea cu </a:t>
            </a:r>
            <a:r>
              <a:rPr lang="en-US" dirty="0" err="1" smtClean="0">
                <a:latin typeface="+mj-lt"/>
              </a:rPr>
              <a:t>affert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electram</a:t>
            </a:r>
            <a:r>
              <a:rPr lang="en-US" dirty="0" smtClean="0">
                <a:latin typeface="+mj-lt"/>
              </a:rPr>
              <a:t>. Cum </a:t>
            </a:r>
            <a:r>
              <a:rPr lang="en-US" dirty="0" err="1" smtClean="0">
                <a:latin typeface="+mj-lt"/>
              </a:rPr>
              <a:t>habemus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adolescens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complectitur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ea</a:t>
            </a:r>
            <a:r>
              <a:rPr lang="en-US" dirty="0" smtClean="0">
                <a:latin typeface="+mj-lt"/>
              </a:rPr>
              <a:t>, cu </a:t>
            </a:r>
            <a:r>
              <a:rPr lang="en-US" dirty="0" err="1" smtClean="0">
                <a:latin typeface="+mj-lt"/>
              </a:rPr>
              <a:t>nominavi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praesent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honestatis</a:t>
            </a:r>
            <a:r>
              <a:rPr lang="en-US" dirty="0" smtClean="0">
                <a:latin typeface="+mj-lt"/>
              </a:rPr>
              <a:t> duo. </a:t>
            </a:r>
            <a:r>
              <a:rPr lang="en-US" dirty="0" err="1" smtClean="0">
                <a:latin typeface="+mj-lt"/>
              </a:rPr>
              <a:t>Virtute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ista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maiestatis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voluptatibus</a:t>
            </a:r>
            <a:r>
              <a:rPr lang="en-US" dirty="0" smtClean="0">
                <a:latin typeface="+mj-lt"/>
              </a:rPr>
              <a:t> in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341662" y="2259063"/>
            <a:ext cx="1724025" cy="482600"/>
            <a:chOff x="816" y="2304"/>
            <a:chExt cx="1440" cy="448"/>
          </a:xfrm>
        </p:grpSpPr>
        <p:sp>
          <p:nvSpPr>
            <p:cNvPr id="7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2010</a:t>
              </a:r>
              <a:endParaRPr lang="en-US" alt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341662" y="3402063"/>
            <a:ext cx="1724025" cy="482600"/>
            <a:chOff x="816" y="2304"/>
            <a:chExt cx="1440" cy="448"/>
          </a:xfrm>
        </p:grpSpPr>
        <p:sp>
          <p:nvSpPr>
            <p:cNvPr id="10" name="Freeform 7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51373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2015</a:t>
              </a:r>
              <a:endParaRPr lang="en-US" alt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341662" y="4545063"/>
            <a:ext cx="1724025" cy="482600"/>
            <a:chOff x="816" y="2304"/>
            <a:chExt cx="1440" cy="448"/>
          </a:xfrm>
        </p:grpSpPr>
        <p:sp>
          <p:nvSpPr>
            <p:cNvPr id="13" name="Freeform 10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36471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2020</a:t>
              </a:r>
              <a:endParaRPr lang="en-US" alt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3341662" y="5688063"/>
            <a:ext cx="1724025" cy="482600"/>
            <a:chOff x="816" y="2304"/>
            <a:chExt cx="1440" cy="448"/>
          </a:xfrm>
        </p:grpSpPr>
        <p:sp>
          <p:nvSpPr>
            <p:cNvPr id="16" name="Freeform 13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24314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2025</a:t>
              </a:r>
              <a:endParaRPr lang="en-US" alt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</p:grpSp>
      <p:cxnSp>
        <p:nvCxnSpPr>
          <p:cNvPr id="18" name="AutoShape 15"/>
          <p:cNvCxnSpPr>
            <a:cxnSpLocks noChangeShapeType="1"/>
            <a:stCxn id="7" idx="11"/>
            <a:endCxn id="11" idx="0"/>
          </p:cNvCxnSpPr>
          <p:nvPr/>
        </p:nvCxnSpPr>
        <p:spPr bwMode="gray">
          <a:xfrm>
            <a:off x="4198912" y="2686100"/>
            <a:ext cx="4762" cy="715963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6"/>
          <p:cNvCxnSpPr>
            <a:cxnSpLocks noChangeShapeType="1"/>
            <a:stCxn id="10" idx="11"/>
            <a:endCxn id="14" idx="0"/>
          </p:cNvCxnSpPr>
          <p:nvPr/>
        </p:nvCxnSpPr>
        <p:spPr bwMode="gray">
          <a:xfrm>
            <a:off x="4198912" y="3829100"/>
            <a:ext cx="4762" cy="715963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7"/>
          <p:cNvCxnSpPr>
            <a:cxnSpLocks noChangeShapeType="1"/>
            <a:stCxn id="13" idx="11"/>
            <a:endCxn id="17" idx="0"/>
          </p:cNvCxnSpPr>
          <p:nvPr/>
        </p:nvCxnSpPr>
        <p:spPr bwMode="gray">
          <a:xfrm>
            <a:off x="4198912" y="4972100"/>
            <a:ext cx="4762" cy="715963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4256062" y="2971850"/>
            <a:ext cx="59436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4256062" y="4216450"/>
            <a:ext cx="59436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V="1">
            <a:off x="4256062" y="5334050"/>
            <a:ext cx="5943600" cy="3175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551462" y="2133650"/>
            <a:ext cx="189718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ru-RU" sz="1400" dirty="0" smtClean="0">
                <a:solidFill>
                  <a:schemeClr val="bg1"/>
                </a:solidFill>
                <a:latin typeface="+mj-lt"/>
              </a:rPr>
              <a:t>2010.10   </a:t>
            </a: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Add Your Text</a:t>
            </a:r>
          </a:p>
          <a:p>
            <a:pPr eaLnBrk="0" hangingPunct="0"/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2010.10   Add Your Text</a:t>
            </a:r>
          </a:p>
          <a:p>
            <a:pPr eaLnBrk="0" hangingPunct="0"/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2010.10   Add Your Text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551462" y="3276650"/>
            <a:ext cx="189718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ru-RU" sz="1400" dirty="0" smtClean="0">
                <a:solidFill>
                  <a:schemeClr val="bg1"/>
                </a:solidFill>
                <a:latin typeface="+mj-lt"/>
              </a:rPr>
              <a:t>2015.10   </a:t>
            </a: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Add Your Text</a:t>
            </a:r>
          </a:p>
          <a:p>
            <a:pPr eaLnBrk="0" hangingPunct="0"/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2015.10   Add Your Text</a:t>
            </a:r>
          </a:p>
          <a:p>
            <a:pPr eaLnBrk="0" hangingPunct="0"/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2015.10   Add Your Text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551462" y="4419650"/>
            <a:ext cx="189718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ru-RU" sz="1400" dirty="0" smtClean="0">
                <a:solidFill>
                  <a:schemeClr val="bg1"/>
                </a:solidFill>
                <a:latin typeface="+mj-lt"/>
              </a:rPr>
              <a:t>2020.10   </a:t>
            </a: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Add Your Text</a:t>
            </a:r>
          </a:p>
          <a:p>
            <a:pPr eaLnBrk="0" hangingPunct="0"/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2020.10   Add Your Text</a:t>
            </a:r>
          </a:p>
          <a:p>
            <a:pPr eaLnBrk="0" hangingPunct="0"/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2020.10   Add Your Text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551462" y="5562650"/>
            <a:ext cx="189718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ru-RU" sz="1400" dirty="0" smtClean="0">
                <a:solidFill>
                  <a:schemeClr val="bg1"/>
                </a:solidFill>
                <a:latin typeface="+mj-lt"/>
              </a:rPr>
              <a:t>2025.10   </a:t>
            </a: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Add Your Text</a:t>
            </a:r>
          </a:p>
          <a:p>
            <a:pPr eaLnBrk="0" hangingPunct="0"/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2025.10   Add Your Text</a:t>
            </a:r>
          </a:p>
          <a:p>
            <a:pPr eaLnBrk="0" hangingPunct="0"/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2025.10   Add Your Text</a:t>
            </a:r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pic>
        <p:nvPicPr>
          <p:cNvPr id="4" name="Picture 2" descr="num-1_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675" y="3428926"/>
            <a:ext cx="2747963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5713263" y="3014588"/>
            <a:ext cx="2622550" cy="2574925"/>
          </a:xfrm>
          <a:prstGeom prst="homePlate">
            <a:avLst>
              <a:gd name="adj" fmla="val 25462"/>
            </a:avLst>
          </a:prstGeom>
          <a:gradFill rotWithShape="1">
            <a:gsLst>
              <a:gs pos="0">
                <a:srgbClr val="C0C0C0">
                  <a:gamma/>
                  <a:tint val="14118"/>
                  <a:invGamma/>
                </a:srgbClr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3676500" y="3016176"/>
            <a:ext cx="2809875" cy="2574925"/>
          </a:xfrm>
          <a:prstGeom prst="homePlate">
            <a:avLst>
              <a:gd name="adj" fmla="val 2728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gray">
          <a:xfrm>
            <a:off x="3466950" y="2716138"/>
            <a:ext cx="4349750" cy="517525"/>
          </a:xfrm>
          <a:custGeom>
            <a:avLst/>
            <a:gdLst>
              <a:gd name="T0" fmla="*/ 0 w 3454"/>
              <a:gd name="T1" fmla="*/ 0 h 267"/>
              <a:gd name="T2" fmla="*/ 87 w 3454"/>
              <a:gd name="T3" fmla="*/ 267 h 267"/>
              <a:gd name="T4" fmla="*/ 3454 w 3454"/>
              <a:gd name="T5" fmla="*/ 267 h 267"/>
              <a:gd name="T6" fmla="*/ 3292 w 3454"/>
              <a:gd name="T7" fmla="*/ 8 h 267"/>
              <a:gd name="T8" fmla="*/ 0 w 3454"/>
              <a:gd name="T9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4" h="267">
                <a:moveTo>
                  <a:pt x="0" y="0"/>
                </a:moveTo>
                <a:lnTo>
                  <a:pt x="87" y="267"/>
                </a:lnTo>
                <a:lnTo>
                  <a:pt x="3454" y="267"/>
                </a:lnTo>
                <a:lnTo>
                  <a:pt x="3292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292929"/>
                </a:solidFill>
                <a:prstDash val="dash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ltGray">
          <a:xfrm>
            <a:off x="2216000" y="2714551"/>
            <a:ext cx="2400300" cy="289560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>
            <a:noFill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29292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black">
          <a:xfrm>
            <a:off x="2365225" y="3378126"/>
            <a:ext cx="18240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Lorem ipsum dolor sit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amet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,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tollit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epicuri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est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 ex,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exerci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accumsan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singulis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ei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altLang="ru-RU" sz="1600" b="1" dirty="0" err="1">
                <a:solidFill>
                  <a:srgbClr val="FFFFFF"/>
                </a:solidFill>
                <a:latin typeface="+mj-lt"/>
              </a:rPr>
              <a:t>mel</a:t>
            </a:r>
            <a:r>
              <a:rPr lang="en-US" altLang="ru-RU" sz="1600" b="1" dirty="0">
                <a:solidFill>
                  <a:srgbClr val="FFFFFF"/>
                </a:solidFill>
                <a:latin typeface="+mj-lt"/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4154338" y="2743126"/>
            <a:ext cx="3497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>
                <a:solidFill>
                  <a:srgbClr val="FFFFFF"/>
                </a:solidFill>
                <a:latin typeface="+mj-lt"/>
              </a:rPr>
              <a:t>Title in here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68913" y="3598788"/>
            <a:ext cx="16700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400" b="1">
                <a:solidFill>
                  <a:srgbClr val="111111"/>
                </a:solidFill>
                <a:latin typeface="+mj-lt"/>
              </a:rPr>
              <a:t>2.</a:t>
            </a:r>
          </a:p>
          <a:p>
            <a:r>
              <a:rPr lang="en-US" altLang="ru-RU" sz="1400" b="1">
                <a:solidFill>
                  <a:srgbClr val="111111"/>
                </a:solidFill>
                <a:latin typeface="+mj-lt"/>
              </a:rPr>
              <a:t>Description of the company’s sub contents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49325" y="1681088"/>
            <a:ext cx="746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ru-RU" sz="2000" b="1" dirty="0">
                <a:solidFill>
                  <a:schemeClr val="bg1"/>
                </a:solidFill>
                <a:latin typeface="+mj-lt"/>
              </a:rPr>
              <a:t>Describe a vision of company or strategic contents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8200" y="3595613"/>
            <a:ext cx="16700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2400" b="1" dirty="0">
                <a:solidFill>
                  <a:srgbClr val="111111"/>
                </a:solidFill>
                <a:latin typeface="+mj-lt"/>
              </a:rPr>
              <a:t>1.</a:t>
            </a:r>
          </a:p>
          <a:p>
            <a:r>
              <a:rPr lang="en-US" altLang="ru-RU" sz="1400" b="1" dirty="0">
                <a:solidFill>
                  <a:srgbClr val="111111"/>
                </a:solidFill>
                <a:latin typeface="+mj-lt"/>
              </a:rPr>
              <a:t>Description of the company’s sub contents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black">
          <a:xfrm>
            <a:off x="2203300" y="5716513"/>
            <a:ext cx="6049963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Lorem ipsum dolor sit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tollit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epicuri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est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ex,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exerci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accumsan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singulis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mel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5870b260dcd6a172283a54955b2ba3edfb2375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187</Words>
  <Application>Microsoft Office PowerPoint</Application>
  <PresentationFormat>Произвольный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 exchange rate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50</cp:revision>
  <dcterms:created xsi:type="dcterms:W3CDTF">2018-06-15T16:26:40Z</dcterms:created>
  <dcterms:modified xsi:type="dcterms:W3CDTF">2018-07-17T17:01:59Z</dcterms:modified>
  <cp:category>Presentations, Finance Presentations, Free PowerPoint Templates</cp:category>
</cp:coreProperties>
</file>