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57" r:id="rId4"/>
    <p:sldId id="265" r:id="rId5"/>
    <p:sldId id="261" r:id="rId6"/>
    <p:sldId id="262" r:id="rId7"/>
    <p:sldId id="263" r:id="rId8"/>
    <p:sldId id="260" r:id="rId9"/>
    <p:sldId id="259" r:id="rId10"/>
    <p:sldId id="25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5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01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80-4447-8F49-35E6708E1D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80-4447-8F49-35E6708E1DA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180-4447-8F49-35E6708E1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9568576"/>
        <c:axId val="919569824"/>
      </c:lineChart>
      <c:catAx>
        <c:axId val="91956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9569824"/>
        <c:crosses val="autoZero"/>
        <c:auto val="1"/>
        <c:lblAlgn val="ctr"/>
        <c:lblOffset val="100"/>
        <c:noMultiLvlLbl val="0"/>
      </c:catAx>
      <c:valAx>
        <c:axId val="91956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9568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C3F1D-DCB4-4780-A706-EB585E576009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A42F8-E004-4CE5-9AC7-D38402AD0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159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486A30-36FB-4D48-B8CE-27EEF0E10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7E0BC9-F6FE-4E03-976C-CA310B084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95C389-89A4-4A7D-919E-A25ED6630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B0E4-2FA0-45AF-A17A-592822B0BD1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5A611-0538-483B-B1E4-6C557A24E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193517-08B8-4F92-9250-D4F4E0EEC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149D-B3B6-43F1-B1F0-681E8B1D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193CB-BF85-485A-A6DD-DF66AAB07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CC1ED5-237B-4C4A-80A3-3647F6AA68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6B4CA0-7895-4CF6-82C7-32411A55B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CAFC20-7F8D-49A5-B583-2AEB67FF8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B0E4-2FA0-45AF-A17A-592822B0BD1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D34ABE-96DC-4DEA-9E83-2FEDE2C72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23BAFC-9D26-4851-8AB6-396E71F8F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149D-B3B6-43F1-B1F0-681E8B1D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91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2BF93A-7616-4B1A-8F61-19832BCB8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10D1DC-5932-4D65-9AAB-C52042B34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9677D6-DD74-4B13-A37A-11079CD97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B0E4-2FA0-45AF-A17A-592822B0BD1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4DFA21-A544-406A-BA29-DAAB8F4E8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478A6D-B1AA-46E2-93FA-2B5B824B9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149D-B3B6-43F1-B1F0-681E8B1D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63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3854988-AF75-406D-85BE-37B2852C67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C72D87-7FD0-4F3D-B9BF-672505BAC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7DF1E4-2A27-477F-A9C5-F48B0708C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B0E4-2FA0-45AF-A17A-592822B0BD1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C0AE05-2E3A-4B5C-8610-98D690872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51FA2C-190E-465C-B03F-AD639FBCB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149D-B3B6-43F1-B1F0-681E8B1D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88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66F0BC-DDFA-4880-A40A-102DA6F64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7295D5-B711-4387-B509-439FC8A5A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EC6DB3-CC8E-4AC3-9472-8970EFA2B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B0E4-2FA0-45AF-A17A-592822B0BD1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E3F4EC-54C1-4A05-9F19-5D969A269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1523E6-4FDB-41D7-BCA0-75252366E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149D-B3B6-43F1-B1F0-681E8B1D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72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A1F178-E980-4386-8D4B-ED2C5D7AC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48F42F-2540-4B55-BC20-60A1E3726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3D2364-5807-4707-A394-9DEFBAFF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B0E4-2FA0-45AF-A17A-592822B0BD1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CF223C-2EA7-402A-BB8C-E6AA96C1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6E0AEF-4F84-4B5B-9A79-3044F7556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149D-B3B6-43F1-B1F0-681E8B1D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81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584D0-59E9-4EE0-96C6-A7B788607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3D0375-4AB1-4766-AAFD-FD27F6AC5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6A9DAD-9076-4D4E-AC63-ABCC4D6A0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F57EDA-E76A-44A5-AB93-5150102A5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B0E4-2FA0-45AF-A17A-592822B0BD1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61E986-407D-448D-8D34-07F3D2E18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B7B1E4-25CC-4B95-B329-94F70F6C1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149D-B3B6-43F1-B1F0-681E8B1D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32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6EEB35-0E2D-4F06-8013-A95E8414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A0174F-EE65-446E-BB44-354E50E37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3C6CDAA-7FFE-42A6-B458-2F719F77D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0532E2-433A-41DE-BF39-E01207BF7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3B75E50-C0C3-43D5-8937-BA58FE4AB1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D777A6-16D0-448F-9522-C418F69E7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B0E4-2FA0-45AF-A17A-592822B0BD1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B2B858A-0A1F-409B-9873-226D5E3AA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F69FE03-FD6B-42D8-A0DD-94B80B0F0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149D-B3B6-43F1-B1F0-681E8B1D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34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8F6788-23C1-4251-A13F-49C92EBE7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B0C268-494D-4D05-A664-79A7064F1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B0E4-2FA0-45AF-A17A-592822B0BD1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64AF64F-6AF3-4427-8A1C-AB07C5F59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6BB16CD-CA83-428E-9D9A-5E7584439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149D-B3B6-43F1-B1F0-681E8B1D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94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id="{8578709C-2A06-4981-8DFF-BA6B789B2F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73859F5-9E35-4FA9-9788-758817465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945038"/>
            <a:ext cx="10515600" cy="1325563"/>
          </a:xfrm>
        </p:spPr>
        <p:txBody>
          <a:bodyPr>
            <a:normAutofit/>
          </a:bodyPr>
          <a:lstStyle>
            <a:lvl1pPr algn="ctr">
              <a:defRPr sz="5400" b="1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3909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2E506E-A0D4-4081-A7A2-4324F9E30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B0E4-2FA0-45AF-A17A-592822B0BD1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3DACD0B-E9AC-4CE1-9BFE-EC4729B21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1DC8D4-B5AC-48EC-9CEA-882B4C3D2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149D-B3B6-43F1-B1F0-681E8B1D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87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222FF-2F6D-4171-9849-BCA87CABA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C95EFB-9711-43C7-9AED-4C3890499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3A1D55-1980-4662-ACF3-7F1526C40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609C8C-5E96-4682-A606-F98D58722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B0E4-2FA0-45AF-A17A-592822B0BD1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05408F-B2D1-4476-8433-625D73FF5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DD3B88-2083-437B-BCA6-9B341C251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149D-B3B6-43F1-B1F0-681E8B1D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13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free-slides.net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B7806D-AF61-4631-A560-96456FE89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68BE4D-41F0-4FAB-BA2A-5A48CDB89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8922A7-AD91-4040-B59C-43CBEEA32B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FB0E4-2FA0-45AF-A17A-592822B0BD1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87E740-0A38-489B-BA4D-C52F4AF5D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B43392-F583-4E43-895C-68F3D9AAD9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F149D-B3B6-43F1-B1F0-681E8B1D515E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20D87C1-5DD8-4D20-8711-B82B2FAF5C35}"/>
              </a:ext>
            </a:extLst>
          </p:cNvPr>
          <p:cNvGrpSpPr/>
          <p:nvPr userDrawn="1"/>
        </p:nvGrpSpPr>
        <p:grpSpPr>
          <a:xfrm>
            <a:off x="-2160636" y="548807"/>
            <a:ext cx="1775473" cy="807830"/>
            <a:chOff x="-2096383" y="21447"/>
            <a:chExt cx="1331778" cy="6057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3BD77D-E5EB-4420-9075-C4CB071CB796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286414" cy="184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pic>
          <p:nvPicPr>
            <p:cNvPr id="10" name="Picture 10">
              <a:hlinkClick r:id="rId14"/>
              <a:extLst>
                <a:ext uri="{FF2B5EF4-FFF2-40B4-BE49-F238E27FC236}">
                  <a16:creationId xmlns:a16="http://schemas.microsoft.com/office/drawing/2014/main" id="{FAAE9258-A169-4505-B16F-4A09D54264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30577" y="102192"/>
              <a:ext cx="965972" cy="524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061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authors/freepik" TargetMode="External"/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aticon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DDD678-A32C-4DCB-857F-779D4FED3E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64" b="12464"/>
          <a:stretch/>
        </p:blipFill>
        <p:spPr/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C4797B5-4226-4A6F-B3A1-BBC6FD2C3B38}"/>
              </a:ext>
            </a:extLst>
          </p:cNvPr>
          <p:cNvSpPr/>
          <p:nvPr/>
        </p:nvSpPr>
        <p:spPr>
          <a:xfrm>
            <a:off x="0" y="868680"/>
            <a:ext cx="12192000" cy="1478280"/>
          </a:xfrm>
          <a:prstGeom prst="rect">
            <a:avLst/>
          </a:prstGeom>
          <a:solidFill>
            <a:srgbClr val="52565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A91626FE-3028-43B5-91A3-7EE3AB495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junction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A75CEA3-632E-4BCD-9A59-CF8CFE028F07}"/>
              </a:ext>
            </a:extLst>
          </p:cNvPr>
          <p:cNvSpPr/>
          <p:nvPr/>
        </p:nvSpPr>
        <p:spPr>
          <a:xfrm>
            <a:off x="9654540" y="1531540"/>
            <a:ext cx="929640" cy="152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D3ADADD-70E9-49D1-895A-06A8E6D94A89}"/>
              </a:ext>
            </a:extLst>
          </p:cNvPr>
          <p:cNvSpPr/>
          <p:nvPr/>
        </p:nvSpPr>
        <p:spPr>
          <a:xfrm>
            <a:off x="11014710" y="1531540"/>
            <a:ext cx="929640" cy="152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A2760CD-5F94-4E24-8672-FB7248CDF2EF}"/>
              </a:ext>
            </a:extLst>
          </p:cNvPr>
          <p:cNvSpPr/>
          <p:nvPr/>
        </p:nvSpPr>
        <p:spPr>
          <a:xfrm>
            <a:off x="247650" y="1531540"/>
            <a:ext cx="929640" cy="152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D0500CC-C7EB-4993-8DD7-3EBC78C7484D}"/>
              </a:ext>
            </a:extLst>
          </p:cNvPr>
          <p:cNvSpPr/>
          <p:nvPr/>
        </p:nvSpPr>
        <p:spPr>
          <a:xfrm>
            <a:off x="1607820" y="1531540"/>
            <a:ext cx="929640" cy="152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04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>
            <a:extLst>
              <a:ext uri="{FF2B5EF4-FFF2-40B4-BE49-F238E27FC236}">
                <a16:creationId xmlns:a16="http://schemas.microsoft.com/office/drawing/2014/main" id="{BC890B24-EAF4-42AF-8CB3-CC529E849869}"/>
              </a:ext>
            </a:extLst>
          </p:cNvPr>
          <p:cNvSpPr txBox="1">
            <a:spLocks/>
          </p:cNvSpPr>
          <p:nvPr/>
        </p:nvSpPr>
        <p:spPr>
          <a:xfrm>
            <a:off x="1205290" y="859517"/>
            <a:ext cx="6058152" cy="959767"/>
          </a:xfrm>
          <a:prstGeom prst="rect">
            <a:avLst/>
          </a:prstGeom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solidFill>
                  <a:schemeClr val="accent1"/>
                </a:solidFill>
              </a:rPr>
              <a:t>THANK YOU</a:t>
            </a:r>
            <a:endParaRPr lang="ru-RU" sz="6600" b="1" dirty="0">
              <a:solidFill>
                <a:schemeClr val="accent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71AFC6-CF43-46AF-8AA9-064192D98A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91566" y="4504026"/>
            <a:ext cx="630000" cy="63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8DE18B-2DF3-4AD0-998D-1FD1C146DB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791566" y="4499955"/>
            <a:ext cx="630000" cy="63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F0BA1B-2854-4E9D-B823-10779E911D1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91566" y="4499955"/>
            <a:ext cx="630000" cy="63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7D66B5-82F5-4CAF-AD36-99D05300E6E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591566" y="4499955"/>
            <a:ext cx="630000" cy="630000"/>
          </a:xfrm>
          <a:prstGeom prst="rect">
            <a:avLst/>
          </a:prstGeom>
        </p:spPr>
      </p:pic>
      <p:sp>
        <p:nvSpPr>
          <p:cNvPr id="9" name="Текст 11">
            <a:extLst>
              <a:ext uri="{FF2B5EF4-FFF2-40B4-BE49-F238E27FC236}">
                <a16:creationId xmlns:a16="http://schemas.microsoft.com/office/drawing/2014/main" id="{55B7A9F5-9496-4C59-AB1A-4CFAEFCC6E40}"/>
              </a:ext>
            </a:extLst>
          </p:cNvPr>
          <p:cNvSpPr txBox="1">
            <a:spLocks/>
          </p:cNvSpPr>
          <p:nvPr/>
        </p:nvSpPr>
        <p:spPr>
          <a:xfrm>
            <a:off x="746864" y="2037005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solidFill>
                  <a:schemeClr val="accent1"/>
                </a:solidFill>
              </a:rPr>
              <a:t>Lorem ipsum dolor sit </a:t>
            </a:r>
            <a:r>
              <a:rPr lang="en-US" sz="1600" dirty="0" err="1">
                <a:solidFill>
                  <a:schemeClr val="accent1"/>
                </a:solidFill>
              </a:rPr>
              <a:t>amet</a:t>
            </a:r>
            <a:r>
              <a:rPr lang="en-US" sz="1600" dirty="0">
                <a:solidFill>
                  <a:schemeClr val="accent1"/>
                </a:solidFill>
              </a:rPr>
              <a:t>, </a:t>
            </a:r>
            <a:r>
              <a:rPr lang="en-US" sz="1600" dirty="0" err="1">
                <a:solidFill>
                  <a:schemeClr val="accent1"/>
                </a:solidFill>
              </a:rPr>
              <a:t>consectetur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adipiscing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elit</a:t>
            </a:r>
            <a:r>
              <a:rPr lang="en-US" sz="1600" dirty="0">
                <a:solidFill>
                  <a:schemeClr val="accent1"/>
                </a:solidFill>
              </a:rPr>
              <a:t>, sed do </a:t>
            </a:r>
            <a:r>
              <a:rPr lang="en-US" sz="1600" dirty="0" err="1">
                <a:solidFill>
                  <a:schemeClr val="accent1"/>
                </a:solidFill>
              </a:rPr>
              <a:t>eiusmod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tempor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incididunt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ut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labore</a:t>
            </a:r>
            <a:r>
              <a:rPr lang="en-US" sz="1600" dirty="0">
                <a:solidFill>
                  <a:schemeClr val="accent1"/>
                </a:solidFill>
              </a:rPr>
              <a:t> et dolore magna </a:t>
            </a:r>
            <a:r>
              <a:rPr lang="en-US" sz="1600" dirty="0" err="1">
                <a:solidFill>
                  <a:schemeClr val="accent1"/>
                </a:solidFill>
              </a:rPr>
              <a:t>aliqua</a:t>
            </a:r>
            <a:r>
              <a:rPr lang="en-US" sz="1600" dirty="0">
                <a:solidFill>
                  <a:schemeClr val="accent1"/>
                </a:solidFill>
              </a:rPr>
              <a:t>. </a:t>
            </a:r>
            <a:endParaRPr lang="ru-RU" sz="16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1600" dirty="0">
                <a:solidFill>
                  <a:schemeClr val="accent1"/>
                </a:solidFill>
              </a:rPr>
              <a:t>Ut </a:t>
            </a:r>
            <a:r>
              <a:rPr lang="en-US" sz="1600" dirty="0" err="1">
                <a:solidFill>
                  <a:schemeClr val="accent1"/>
                </a:solidFill>
              </a:rPr>
              <a:t>enim</a:t>
            </a:r>
            <a:r>
              <a:rPr lang="en-US" sz="1600" dirty="0">
                <a:solidFill>
                  <a:schemeClr val="accent1"/>
                </a:solidFill>
              </a:rPr>
              <a:t> ad minim </a:t>
            </a:r>
            <a:r>
              <a:rPr lang="en-US" sz="1600" dirty="0" err="1">
                <a:solidFill>
                  <a:schemeClr val="accent1"/>
                </a:solidFill>
              </a:rPr>
              <a:t>veniam</a:t>
            </a:r>
            <a:r>
              <a:rPr lang="en-US" sz="1600" dirty="0">
                <a:solidFill>
                  <a:schemeClr val="accent1"/>
                </a:solidFill>
              </a:rPr>
              <a:t>, </a:t>
            </a:r>
            <a:r>
              <a:rPr lang="en-US" sz="1600" dirty="0" err="1">
                <a:solidFill>
                  <a:schemeClr val="accent1"/>
                </a:solidFill>
              </a:rPr>
              <a:t>quis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nostrud</a:t>
            </a:r>
            <a:r>
              <a:rPr lang="en-US" sz="1600" dirty="0">
                <a:solidFill>
                  <a:schemeClr val="accent1"/>
                </a:solidFill>
              </a:rPr>
              <a:t> exercitation </a:t>
            </a:r>
            <a:r>
              <a:rPr lang="en-US" sz="1600" dirty="0" err="1">
                <a:solidFill>
                  <a:schemeClr val="accent1"/>
                </a:solidFill>
              </a:rPr>
              <a:t>ullamco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laboris</a:t>
            </a:r>
            <a:r>
              <a:rPr lang="en-US" sz="1600" dirty="0">
                <a:solidFill>
                  <a:schemeClr val="accent1"/>
                </a:solidFill>
              </a:rPr>
              <a:t> nisi </a:t>
            </a:r>
            <a:r>
              <a:rPr lang="en-US" sz="1600" dirty="0" err="1">
                <a:solidFill>
                  <a:schemeClr val="accent1"/>
                </a:solidFill>
              </a:rPr>
              <a:t>ut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aliquip</a:t>
            </a:r>
            <a:r>
              <a:rPr lang="en-US" sz="1600" dirty="0">
                <a:solidFill>
                  <a:schemeClr val="accent1"/>
                </a:solidFill>
              </a:rPr>
              <a:t> ex </a:t>
            </a:r>
            <a:r>
              <a:rPr lang="en-US" sz="1600" dirty="0" err="1">
                <a:solidFill>
                  <a:schemeClr val="accent1"/>
                </a:solidFill>
              </a:rPr>
              <a:t>ea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commodo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consequat</a:t>
            </a:r>
            <a:r>
              <a:rPr lang="en-US" sz="1600" dirty="0">
                <a:solidFill>
                  <a:schemeClr val="accent1"/>
                </a:solidFill>
              </a:rPr>
              <a:t>. </a:t>
            </a:r>
            <a:endParaRPr lang="ru-RU" sz="1600" dirty="0">
              <a:solidFill>
                <a:schemeClr val="accent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C50A627-8779-461E-960F-2DBC7A2CD48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8166" y="3513773"/>
            <a:ext cx="5013834" cy="334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2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FECBE4-1CE1-4995-829F-FA64966054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4736" y="0"/>
            <a:ext cx="423726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78AFC-61B0-4654-80C5-73F49FB91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16536" cy="1325563"/>
          </a:xfrm>
        </p:spPr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FB94AB-4E1A-4111-A65B-C721E39B01C6}"/>
              </a:ext>
            </a:extLst>
          </p:cNvPr>
          <p:cNvSpPr txBox="1"/>
          <p:nvPr/>
        </p:nvSpPr>
        <p:spPr>
          <a:xfrm>
            <a:off x="1813288" y="2715399"/>
            <a:ext cx="51663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62DDF6-B0D3-41F7-8F02-1C8A049AF650}"/>
              </a:ext>
            </a:extLst>
          </p:cNvPr>
          <p:cNvSpPr txBox="1"/>
          <p:nvPr/>
        </p:nvSpPr>
        <p:spPr>
          <a:xfrm>
            <a:off x="1813288" y="3812679"/>
            <a:ext cx="51663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A6F8AF-A469-4774-B497-A235A5822DEF}"/>
              </a:ext>
            </a:extLst>
          </p:cNvPr>
          <p:cNvSpPr txBox="1"/>
          <p:nvPr/>
        </p:nvSpPr>
        <p:spPr>
          <a:xfrm>
            <a:off x="1813288" y="4909959"/>
            <a:ext cx="51663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pic>
        <p:nvPicPr>
          <p:cNvPr id="11" name="Рисунок 10" descr="флажок установлен со сплошной заливкой">
            <a:extLst>
              <a:ext uri="{FF2B5EF4-FFF2-40B4-BE49-F238E27FC236}">
                <a16:creationId xmlns:a16="http://schemas.microsoft.com/office/drawing/2014/main" id="{22E9D467-D4A6-473F-A5BD-78C100AA1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2715399"/>
            <a:ext cx="914400" cy="914400"/>
          </a:xfrm>
          <a:prstGeom prst="rect">
            <a:avLst/>
          </a:prstGeom>
        </p:spPr>
      </p:pic>
      <p:pic>
        <p:nvPicPr>
          <p:cNvPr id="12" name="Рисунок 11" descr="флажок установлен со сплошной заливкой">
            <a:extLst>
              <a:ext uri="{FF2B5EF4-FFF2-40B4-BE49-F238E27FC236}">
                <a16:creationId xmlns:a16="http://schemas.microsoft.com/office/drawing/2014/main" id="{A8086A65-23F4-4CC3-9F9D-EAA92D9412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3740110"/>
            <a:ext cx="914400" cy="914400"/>
          </a:xfrm>
          <a:prstGeom prst="rect">
            <a:avLst/>
          </a:prstGeom>
        </p:spPr>
      </p:pic>
      <p:pic>
        <p:nvPicPr>
          <p:cNvPr id="13" name="Рисунок 12" descr="флажок установлен со сплошной заливкой">
            <a:extLst>
              <a:ext uri="{FF2B5EF4-FFF2-40B4-BE49-F238E27FC236}">
                <a16:creationId xmlns:a16="http://schemas.microsoft.com/office/drawing/2014/main" id="{596ACDD9-3F78-43F7-A681-EE129AB07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476482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8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4637B8EE-A36A-49BE-A920-894147707961}"/>
              </a:ext>
            </a:extLst>
          </p:cNvPr>
          <p:cNvSpPr/>
          <p:nvPr/>
        </p:nvSpPr>
        <p:spPr>
          <a:xfrm>
            <a:off x="731520" y="1891046"/>
            <a:ext cx="4241871" cy="22815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333E67C-5B3F-4679-8B5A-D41DB3434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DCF0128D-E4E7-431A-B3F0-35DC8606489F}"/>
              </a:ext>
            </a:extLst>
          </p:cNvPr>
          <p:cNvSpPr/>
          <p:nvPr/>
        </p:nvSpPr>
        <p:spPr>
          <a:xfrm>
            <a:off x="6126480" y="5440680"/>
            <a:ext cx="2385060" cy="1432560"/>
          </a:xfrm>
          <a:custGeom>
            <a:avLst/>
            <a:gdLst>
              <a:gd name="connsiteX0" fmla="*/ 205740 w 2385060"/>
              <a:gd name="connsiteY0" fmla="*/ 0 h 1432560"/>
              <a:gd name="connsiteX1" fmla="*/ 0 w 2385060"/>
              <a:gd name="connsiteY1" fmla="*/ 1417320 h 1432560"/>
              <a:gd name="connsiteX2" fmla="*/ 2385060 w 2385060"/>
              <a:gd name="connsiteY2" fmla="*/ 1432560 h 1432560"/>
              <a:gd name="connsiteX3" fmla="*/ 205740 w 2385060"/>
              <a:gd name="connsiteY3" fmla="*/ 0 h 143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5060" h="1432560">
                <a:moveTo>
                  <a:pt x="205740" y="0"/>
                </a:moveTo>
                <a:lnTo>
                  <a:pt x="0" y="1417320"/>
                </a:lnTo>
                <a:lnTo>
                  <a:pt x="2385060" y="1432560"/>
                </a:lnTo>
                <a:lnTo>
                  <a:pt x="20574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1681628E-350D-494C-9477-396B7F2CCBEC}"/>
              </a:ext>
            </a:extLst>
          </p:cNvPr>
          <p:cNvSpPr/>
          <p:nvPr/>
        </p:nvSpPr>
        <p:spPr>
          <a:xfrm>
            <a:off x="8389620" y="2164080"/>
            <a:ext cx="1066800" cy="838200"/>
          </a:xfrm>
          <a:custGeom>
            <a:avLst/>
            <a:gdLst>
              <a:gd name="connsiteX0" fmla="*/ 76200 w 1066800"/>
              <a:gd name="connsiteY0" fmla="*/ 0 h 838200"/>
              <a:gd name="connsiteX1" fmla="*/ 0 w 1066800"/>
              <a:gd name="connsiteY1" fmla="*/ 838200 h 838200"/>
              <a:gd name="connsiteX2" fmla="*/ 1051560 w 1066800"/>
              <a:gd name="connsiteY2" fmla="*/ 807720 h 838200"/>
              <a:gd name="connsiteX3" fmla="*/ 1066800 w 1066800"/>
              <a:gd name="connsiteY3" fmla="*/ 274320 h 838200"/>
              <a:gd name="connsiteX4" fmla="*/ 632460 w 1066800"/>
              <a:gd name="connsiteY4" fmla="*/ 68580 h 838200"/>
              <a:gd name="connsiteX5" fmla="*/ 76200 w 1066800"/>
              <a:gd name="connsiteY5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6800" h="838200">
                <a:moveTo>
                  <a:pt x="76200" y="0"/>
                </a:moveTo>
                <a:lnTo>
                  <a:pt x="0" y="838200"/>
                </a:lnTo>
                <a:lnTo>
                  <a:pt x="1051560" y="807720"/>
                </a:lnTo>
                <a:lnTo>
                  <a:pt x="1066800" y="274320"/>
                </a:lnTo>
                <a:lnTo>
                  <a:pt x="632460" y="68580"/>
                </a:lnTo>
                <a:lnTo>
                  <a:pt x="762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6EBFD260-1E0D-4A96-8CA0-7330400FC675}"/>
              </a:ext>
            </a:extLst>
          </p:cNvPr>
          <p:cNvSpPr/>
          <p:nvPr/>
        </p:nvSpPr>
        <p:spPr>
          <a:xfrm>
            <a:off x="8140064" y="2876550"/>
            <a:ext cx="1681163" cy="1066800"/>
          </a:xfrm>
          <a:custGeom>
            <a:avLst/>
            <a:gdLst>
              <a:gd name="connsiteX0" fmla="*/ 1676400 w 1676400"/>
              <a:gd name="connsiteY0" fmla="*/ 0 h 1066800"/>
              <a:gd name="connsiteX1" fmla="*/ 1676400 w 1676400"/>
              <a:gd name="connsiteY1" fmla="*/ 1066800 h 1066800"/>
              <a:gd name="connsiteX2" fmla="*/ 0 w 1676400"/>
              <a:gd name="connsiteY2" fmla="*/ 561975 h 1066800"/>
              <a:gd name="connsiteX3" fmla="*/ 257175 w 1676400"/>
              <a:gd name="connsiteY3" fmla="*/ 280988 h 1066800"/>
              <a:gd name="connsiteX4" fmla="*/ 1676400 w 1676400"/>
              <a:gd name="connsiteY4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1066800">
                <a:moveTo>
                  <a:pt x="1676400" y="0"/>
                </a:moveTo>
                <a:lnTo>
                  <a:pt x="1676400" y="1066800"/>
                </a:lnTo>
                <a:lnTo>
                  <a:pt x="0" y="561975"/>
                </a:lnTo>
                <a:lnTo>
                  <a:pt x="257175" y="280988"/>
                </a:lnTo>
                <a:lnTo>
                  <a:pt x="16764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0341006B-E80B-4596-B90D-764B1DA56407}"/>
              </a:ext>
            </a:extLst>
          </p:cNvPr>
          <p:cNvSpPr/>
          <p:nvPr/>
        </p:nvSpPr>
        <p:spPr>
          <a:xfrm>
            <a:off x="7804309" y="3357563"/>
            <a:ext cx="2107406" cy="1176337"/>
          </a:xfrm>
          <a:custGeom>
            <a:avLst/>
            <a:gdLst>
              <a:gd name="connsiteX0" fmla="*/ 0 w 2109787"/>
              <a:gd name="connsiteY0" fmla="*/ 0 h 1176337"/>
              <a:gd name="connsiteX1" fmla="*/ 0 w 2109787"/>
              <a:gd name="connsiteY1" fmla="*/ 1176337 h 1176337"/>
              <a:gd name="connsiteX2" fmla="*/ 2109787 w 2109787"/>
              <a:gd name="connsiteY2" fmla="*/ 981075 h 1176337"/>
              <a:gd name="connsiteX3" fmla="*/ 1752600 w 2109787"/>
              <a:gd name="connsiteY3" fmla="*/ 619125 h 1176337"/>
              <a:gd name="connsiteX4" fmla="*/ 0 w 2109787"/>
              <a:gd name="connsiteY4" fmla="*/ 0 h 117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9787" h="1176337">
                <a:moveTo>
                  <a:pt x="0" y="0"/>
                </a:moveTo>
                <a:lnTo>
                  <a:pt x="0" y="1176337"/>
                </a:lnTo>
                <a:lnTo>
                  <a:pt x="2109787" y="981075"/>
                </a:lnTo>
                <a:lnTo>
                  <a:pt x="1752600" y="61912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7264AE7F-6841-4A52-9DEC-FA2B8C643B10}"/>
              </a:ext>
            </a:extLst>
          </p:cNvPr>
          <p:cNvSpPr/>
          <p:nvPr/>
        </p:nvSpPr>
        <p:spPr>
          <a:xfrm>
            <a:off x="6720840" y="4198620"/>
            <a:ext cx="3805238" cy="2674620"/>
          </a:xfrm>
          <a:custGeom>
            <a:avLst/>
            <a:gdLst>
              <a:gd name="connsiteX0" fmla="*/ 3749040 w 3787140"/>
              <a:gd name="connsiteY0" fmla="*/ 0 h 2674620"/>
              <a:gd name="connsiteX1" fmla="*/ 3787140 w 3787140"/>
              <a:gd name="connsiteY1" fmla="*/ 2674620 h 2674620"/>
              <a:gd name="connsiteX2" fmla="*/ 1996440 w 3787140"/>
              <a:gd name="connsiteY2" fmla="*/ 2667000 h 2674620"/>
              <a:gd name="connsiteX3" fmla="*/ 0 w 3787140"/>
              <a:gd name="connsiteY3" fmla="*/ 1196340 h 2674620"/>
              <a:gd name="connsiteX4" fmla="*/ 1546860 w 3787140"/>
              <a:gd name="connsiteY4" fmla="*/ 373380 h 2674620"/>
              <a:gd name="connsiteX5" fmla="*/ 3749040 w 3787140"/>
              <a:gd name="connsiteY5" fmla="*/ 0 h 267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7140" h="2674620">
                <a:moveTo>
                  <a:pt x="3749040" y="0"/>
                </a:moveTo>
                <a:lnTo>
                  <a:pt x="3787140" y="2674620"/>
                </a:lnTo>
                <a:lnTo>
                  <a:pt x="1996440" y="2667000"/>
                </a:lnTo>
                <a:lnTo>
                  <a:pt x="0" y="1196340"/>
                </a:lnTo>
                <a:lnTo>
                  <a:pt x="1546860" y="373380"/>
                </a:lnTo>
                <a:lnTo>
                  <a:pt x="374904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85B6B6AD-7930-4531-AFF0-5BBA0632EB44}"/>
              </a:ext>
            </a:extLst>
          </p:cNvPr>
          <p:cNvSpPr/>
          <p:nvPr/>
        </p:nvSpPr>
        <p:spPr>
          <a:xfrm>
            <a:off x="6328889" y="1989000"/>
            <a:ext cx="4158731" cy="4891108"/>
          </a:xfrm>
          <a:custGeom>
            <a:avLst/>
            <a:gdLst>
              <a:gd name="connsiteX0" fmla="*/ 2247900 w 4743450"/>
              <a:gd name="connsiteY0" fmla="*/ 5829300 h 5848350"/>
              <a:gd name="connsiteX1" fmla="*/ 0 w 4743450"/>
              <a:gd name="connsiteY1" fmla="*/ 3562350 h 5848350"/>
              <a:gd name="connsiteX2" fmla="*/ 3581400 w 4743450"/>
              <a:gd name="connsiteY2" fmla="*/ 2533650 h 5848350"/>
              <a:gd name="connsiteX3" fmla="*/ 1390650 w 4743450"/>
              <a:gd name="connsiteY3" fmla="*/ 1219200 h 5848350"/>
              <a:gd name="connsiteX4" fmla="*/ 3162300 w 4743450"/>
              <a:gd name="connsiteY4" fmla="*/ 838200 h 5848350"/>
              <a:gd name="connsiteX5" fmla="*/ 1962150 w 4743450"/>
              <a:gd name="connsiteY5" fmla="*/ 0 h 5848350"/>
              <a:gd name="connsiteX6" fmla="*/ 3962400 w 4743450"/>
              <a:gd name="connsiteY6" fmla="*/ 781050 h 5848350"/>
              <a:gd name="connsiteX7" fmla="*/ 2457450 w 4743450"/>
              <a:gd name="connsiteY7" fmla="*/ 1371600 h 5848350"/>
              <a:gd name="connsiteX8" fmla="*/ 4743450 w 4743450"/>
              <a:gd name="connsiteY8" fmla="*/ 2533650 h 5848350"/>
              <a:gd name="connsiteX9" fmla="*/ 1257300 w 4743450"/>
              <a:gd name="connsiteY9" fmla="*/ 3829050 h 5848350"/>
              <a:gd name="connsiteX10" fmla="*/ 3638550 w 4743450"/>
              <a:gd name="connsiteY10" fmla="*/ 5848350 h 5848350"/>
              <a:gd name="connsiteX11" fmla="*/ 2247900 w 4743450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936051 h 5955101"/>
              <a:gd name="connsiteX1" fmla="*/ 14909 w 4644059"/>
              <a:gd name="connsiteY1" fmla="*/ 3669101 h 5955101"/>
              <a:gd name="connsiteX2" fmla="*/ 3482009 w 4644059"/>
              <a:gd name="connsiteY2" fmla="*/ 2640401 h 5955101"/>
              <a:gd name="connsiteX3" fmla="*/ 1291259 w 4644059"/>
              <a:gd name="connsiteY3" fmla="*/ 1325951 h 5955101"/>
              <a:gd name="connsiteX4" fmla="*/ 3062909 w 4644059"/>
              <a:gd name="connsiteY4" fmla="*/ 944951 h 5955101"/>
              <a:gd name="connsiteX5" fmla="*/ 1862759 w 4644059"/>
              <a:gd name="connsiteY5" fmla="*/ 106751 h 5955101"/>
              <a:gd name="connsiteX6" fmla="*/ 3863009 w 4644059"/>
              <a:gd name="connsiteY6" fmla="*/ 887801 h 5955101"/>
              <a:gd name="connsiteX7" fmla="*/ 2358059 w 4644059"/>
              <a:gd name="connsiteY7" fmla="*/ 1478351 h 5955101"/>
              <a:gd name="connsiteX8" fmla="*/ 4644059 w 4644059"/>
              <a:gd name="connsiteY8" fmla="*/ 2640401 h 5955101"/>
              <a:gd name="connsiteX9" fmla="*/ 1157909 w 4644059"/>
              <a:gd name="connsiteY9" fmla="*/ 3935801 h 5955101"/>
              <a:gd name="connsiteX10" fmla="*/ 3539159 w 4644059"/>
              <a:gd name="connsiteY10" fmla="*/ 5955101 h 5955101"/>
              <a:gd name="connsiteX11" fmla="*/ 2148509 w 4644059"/>
              <a:gd name="connsiteY11" fmla="*/ 5936051 h 5955101"/>
              <a:gd name="connsiteX0" fmla="*/ 2148509 w 4644059"/>
              <a:gd name="connsiteY0" fmla="*/ 5936051 h 5955101"/>
              <a:gd name="connsiteX1" fmla="*/ 14909 w 4644059"/>
              <a:gd name="connsiteY1" fmla="*/ 3669101 h 5955101"/>
              <a:gd name="connsiteX2" fmla="*/ 3482009 w 4644059"/>
              <a:gd name="connsiteY2" fmla="*/ 2640401 h 5955101"/>
              <a:gd name="connsiteX3" fmla="*/ 1291259 w 4644059"/>
              <a:gd name="connsiteY3" fmla="*/ 1325951 h 5955101"/>
              <a:gd name="connsiteX4" fmla="*/ 3062909 w 4644059"/>
              <a:gd name="connsiteY4" fmla="*/ 944951 h 5955101"/>
              <a:gd name="connsiteX5" fmla="*/ 1862759 w 4644059"/>
              <a:gd name="connsiteY5" fmla="*/ 106751 h 5955101"/>
              <a:gd name="connsiteX6" fmla="*/ 3863009 w 4644059"/>
              <a:gd name="connsiteY6" fmla="*/ 887801 h 5955101"/>
              <a:gd name="connsiteX7" fmla="*/ 2358059 w 4644059"/>
              <a:gd name="connsiteY7" fmla="*/ 1478351 h 5955101"/>
              <a:gd name="connsiteX8" fmla="*/ 4644059 w 4644059"/>
              <a:gd name="connsiteY8" fmla="*/ 2640401 h 5955101"/>
              <a:gd name="connsiteX9" fmla="*/ 1157909 w 4644059"/>
              <a:gd name="connsiteY9" fmla="*/ 3935801 h 5955101"/>
              <a:gd name="connsiteX10" fmla="*/ 3539159 w 4644059"/>
              <a:gd name="connsiteY10" fmla="*/ 5955101 h 5955101"/>
              <a:gd name="connsiteX11" fmla="*/ 2148509 w 4644059"/>
              <a:gd name="connsiteY11" fmla="*/ 5936051 h 5955101"/>
              <a:gd name="connsiteX0" fmla="*/ 2148509 w 4644059"/>
              <a:gd name="connsiteY0" fmla="*/ 5936051 h 5955101"/>
              <a:gd name="connsiteX1" fmla="*/ 14909 w 4644059"/>
              <a:gd name="connsiteY1" fmla="*/ 3669101 h 5955101"/>
              <a:gd name="connsiteX2" fmla="*/ 3482009 w 4644059"/>
              <a:gd name="connsiteY2" fmla="*/ 2640401 h 5955101"/>
              <a:gd name="connsiteX3" fmla="*/ 1291259 w 4644059"/>
              <a:gd name="connsiteY3" fmla="*/ 1325951 h 5955101"/>
              <a:gd name="connsiteX4" fmla="*/ 3062909 w 4644059"/>
              <a:gd name="connsiteY4" fmla="*/ 944951 h 5955101"/>
              <a:gd name="connsiteX5" fmla="*/ 1862759 w 4644059"/>
              <a:gd name="connsiteY5" fmla="*/ 106751 h 5955101"/>
              <a:gd name="connsiteX6" fmla="*/ 3863009 w 4644059"/>
              <a:gd name="connsiteY6" fmla="*/ 887801 h 5955101"/>
              <a:gd name="connsiteX7" fmla="*/ 2358059 w 4644059"/>
              <a:gd name="connsiteY7" fmla="*/ 1478351 h 5955101"/>
              <a:gd name="connsiteX8" fmla="*/ 4644059 w 4644059"/>
              <a:gd name="connsiteY8" fmla="*/ 2640401 h 5955101"/>
              <a:gd name="connsiteX9" fmla="*/ 1157909 w 4644059"/>
              <a:gd name="connsiteY9" fmla="*/ 3935801 h 5955101"/>
              <a:gd name="connsiteX10" fmla="*/ 3539159 w 4644059"/>
              <a:gd name="connsiteY10" fmla="*/ 5955101 h 5955101"/>
              <a:gd name="connsiteX11" fmla="*/ 2148509 w 4644059"/>
              <a:gd name="connsiteY11" fmla="*/ 5936051 h 5955101"/>
              <a:gd name="connsiteX0" fmla="*/ 2148509 w 4644059"/>
              <a:gd name="connsiteY0" fmla="*/ 5936051 h 5955101"/>
              <a:gd name="connsiteX1" fmla="*/ 14909 w 4644059"/>
              <a:gd name="connsiteY1" fmla="*/ 3669101 h 5955101"/>
              <a:gd name="connsiteX2" fmla="*/ 3482009 w 4644059"/>
              <a:gd name="connsiteY2" fmla="*/ 2640401 h 5955101"/>
              <a:gd name="connsiteX3" fmla="*/ 1291259 w 4644059"/>
              <a:gd name="connsiteY3" fmla="*/ 1325951 h 5955101"/>
              <a:gd name="connsiteX4" fmla="*/ 3062909 w 4644059"/>
              <a:gd name="connsiteY4" fmla="*/ 944951 h 5955101"/>
              <a:gd name="connsiteX5" fmla="*/ 1862759 w 4644059"/>
              <a:gd name="connsiteY5" fmla="*/ 106751 h 5955101"/>
              <a:gd name="connsiteX6" fmla="*/ 3863009 w 4644059"/>
              <a:gd name="connsiteY6" fmla="*/ 887801 h 5955101"/>
              <a:gd name="connsiteX7" fmla="*/ 2358059 w 4644059"/>
              <a:gd name="connsiteY7" fmla="*/ 1478351 h 5955101"/>
              <a:gd name="connsiteX8" fmla="*/ 4644059 w 4644059"/>
              <a:gd name="connsiteY8" fmla="*/ 2640401 h 5955101"/>
              <a:gd name="connsiteX9" fmla="*/ 1157909 w 4644059"/>
              <a:gd name="connsiteY9" fmla="*/ 3935801 h 5955101"/>
              <a:gd name="connsiteX10" fmla="*/ 3539159 w 4644059"/>
              <a:gd name="connsiteY10" fmla="*/ 5955101 h 5955101"/>
              <a:gd name="connsiteX11" fmla="*/ 2148509 w 4644059"/>
              <a:gd name="connsiteY11" fmla="*/ 5936051 h 5955101"/>
              <a:gd name="connsiteX0" fmla="*/ 2148509 w 4644059"/>
              <a:gd name="connsiteY0" fmla="*/ 5929564 h 5948614"/>
              <a:gd name="connsiteX1" fmla="*/ 14909 w 4644059"/>
              <a:gd name="connsiteY1" fmla="*/ 3662614 h 5948614"/>
              <a:gd name="connsiteX2" fmla="*/ 3482009 w 4644059"/>
              <a:gd name="connsiteY2" fmla="*/ 2633914 h 5948614"/>
              <a:gd name="connsiteX3" fmla="*/ 1291259 w 4644059"/>
              <a:gd name="connsiteY3" fmla="*/ 1319464 h 5948614"/>
              <a:gd name="connsiteX4" fmla="*/ 3062909 w 4644059"/>
              <a:gd name="connsiteY4" fmla="*/ 938464 h 5948614"/>
              <a:gd name="connsiteX5" fmla="*/ 1862759 w 4644059"/>
              <a:gd name="connsiteY5" fmla="*/ 100264 h 5948614"/>
              <a:gd name="connsiteX6" fmla="*/ 3863009 w 4644059"/>
              <a:gd name="connsiteY6" fmla="*/ 881314 h 5948614"/>
              <a:gd name="connsiteX7" fmla="*/ 2358059 w 4644059"/>
              <a:gd name="connsiteY7" fmla="*/ 1471864 h 5948614"/>
              <a:gd name="connsiteX8" fmla="*/ 4644059 w 4644059"/>
              <a:gd name="connsiteY8" fmla="*/ 2633914 h 5948614"/>
              <a:gd name="connsiteX9" fmla="*/ 1157909 w 4644059"/>
              <a:gd name="connsiteY9" fmla="*/ 3929314 h 5948614"/>
              <a:gd name="connsiteX10" fmla="*/ 3539159 w 4644059"/>
              <a:gd name="connsiteY10" fmla="*/ 5948614 h 5948614"/>
              <a:gd name="connsiteX11" fmla="*/ 2148509 w 4644059"/>
              <a:gd name="connsiteY11" fmla="*/ 5929564 h 5948614"/>
              <a:gd name="connsiteX0" fmla="*/ 2148509 w 4644059"/>
              <a:gd name="connsiteY0" fmla="*/ 5856640 h 5875690"/>
              <a:gd name="connsiteX1" fmla="*/ 14909 w 4644059"/>
              <a:gd name="connsiteY1" fmla="*/ 3589690 h 5875690"/>
              <a:gd name="connsiteX2" fmla="*/ 3482009 w 4644059"/>
              <a:gd name="connsiteY2" fmla="*/ 2560990 h 5875690"/>
              <a:gd name="connsiteX3" fmla="*/ 1291259 w 4644059"/>
              <a:gd name="connsiteY3" fmla="*/ 1246540 h 5875690"/>
              <a:gd name="connsiteX4" fmla="*/ 3062909 w 4644059"/>
              <a:gd name="connsiteY4" fmla="*/ 865540 h 5875690"/>
              <a:gd name="connsiteX5" fmla="*/ 1862759 w 4644059"/>
              <a:gd name="connsiteY5" fmla="*/ 27340 h 5875690"/>
              <a:gd name="connsiteX6" fmla="*/ 3863009 w 4644059"/>
              <a:gd name="connsiteY6" fmla="*/ 808390 h 5875690"/>
              <a:gd name="connsiteX7" fmla="*/ 2358059 w 4644059"/>
              <a:gd name="connsiteY7" fmla="*/ 1398940 h 5875690"/>
              <a:gd name="connsiteX8" fmla="*/ 4644059 w 4644059"/>
              <a:gd name="connsiteY8" fmla="*/ 2560990 h 5875690"/>
              <a:gd name="connsiteX9" fmla="*/ 1157909 w 4644059"/>
              <a:gd name="connsiteY9" fmla="*/ 3856390 h 5875690"/>
              <a:gd name="connsiteX10" fmla="*/ 3539159 w 4644059"/>
              <a:gd name="connsiteY10" fmla="*/ 5875690 h 5875690"/>
              <a:gd name="connsiteX11" fmla="*/ 2148509 w 4644059"/>
              <a:gd name="connsiteY11" fmla="*/ 5856640 h 5875690"/>
              <a:gd name="connsiteX0" fmla="*/ 2148509 w 4644059"/>
              <a:gd name="connsiteY0" fmla="*/ 5856640 h 5875690"/>
              <a:gd name="connsiteX1" fmla="*/ 14909 w 4644059"/>
              <a:gd name="connsiteY1" fmla="*/ 3589690 h 5875690"/>
              <a:gd name="connsiteX2" fmla="*/ 3482009 w 4644059"/>
              <a:gd name="connsiteY2" fmla="*/ 2560990 h 5875690"/>
              <a:gd name="connsiteX3" fmla="*/ 1291259 w 4644059"/>
              <a:gd name="connsiteY3" fmla="*/ 1246540 h 5875690"/>
              <a:gd name="connsiteX4" fmla="*/ 3062909 w 4644059"/>
              <a:gd name="connsiteY4" fmla="*/ 865540 h 5875690"/>
              <a:gd name="connsiteX5" fmla="*/ 1862759 w 4644059"/>
              <a:gd name="connsiteY5" fmla="*/ 27340 h 5875690"/>
              <a:gd name="connsiteX6" fmla="*/ 3863009 w 4644059"/>
              <a:gd name="connsiteY6" fmla="*/ 808390 h 5875690"/>
              <a:gd name="connsiteX7" fmla="*/ 2358059 w 4644059"/>
              <a:gd name="connsiteY7" fmla="*/ 1398940 h 5875690"/>
              <a:gd name="connsiteX8" fmla="*/ 4644059 w 4644059"/>
              <a:gd name="connsiteY8" fmla="*/ 2560990 h 5875690"/>
              <a:gd name="connsiteX9" fmla="*/ 1157909 w 4644059"/>
              <a:gd name="connsiteY9" fmla="*/ 3856390 h 5875690"/>
              <a:gd name="connsiteX10" fmla="*/ 3539159 w 4644059"/>
              <a:gd name="connsiteY10" fmla="*/ 5875690 h 5875690"/>
              <a:gd name="connsiteX11" fmla="*/ 2148509 w 4644059"/>
              <a:gd name="connsiteY11" fmla="*/ 5856640 h 5875690"/>
              <a:gd name="connsiteX0" fmla="*/ 2148509 w 4644059"/>
              <a:gd name="connsiteY0" fmla="*/ 5856640 h 5875690"/>
              <a:gd name="connsiteX1" fmla="*/ 14909 w 4644059"/>
              <a:gd name="connsiteY1" fmla="*/ 3589690 h 5875690"/>
              <a:gd name="connsiteX2" fmla="*/ 3482009 w 4644059"/>
              <a:gd name="connsiteY2" fmla="*/ 2560990 h 5875690"/>
              <a:gd name="connsiteX3" fmla="*/ 1291259 w 4644059"/>
              <a:gd name="connsiteY3" fmla="*/ 1246540 h 5875690"/>
              <a:gd name="connsiteX4" fmla="*/ 3062909 w 4644059"/>
              <a:gd name="connsiteY4" fmla="*/ 865540 h 5875690"/>
              <a:gd name="connsiteX5" fmla="*/ 1862759 w 4644059"/>
              <a:gd name="connsiteY5" fmla="*/ 27340 h 5875690"/>
              <a:gd name="connsiteX6" fmla="*/ 3863009 w 4644059"/>
              <a:gd name="connsiteY6" fmla="*/ 808390 h 5875690"/>
              <a:gd name="connsiteX7" fmla="*/ 2358059 w 4644059"/>
              <a:gd name="connsiteY7" fmla="*/ 1398940 h 5875690"/>
              <a:gd name="connsiteX8" fmla="*/ 4644059 w 4644059"/>
              <a:gd name="connsiteY8" fmla="*/ 2560990 h 5875690"/>
              <a:gd name="connsiteX9" fmla="*/ 1157909 w 4644059"/>
              <a:gd name="connsiteY9" fmla="*/ 3856390 h 5875690"/>
              <a:gd name="connsiteX10" fmla="*/ 3539159 w 4644059"/>
              <a:gd name="connsiteY10" fmla="*/ 5875690 h 5875690"/>
              <a:gd name="connsiteX11" fmla="*/ 2148509 w 4644059"/>
              <a:gd name="connsiteY11" fmla="*/ 5856640 h 5875690"/>
              <a:gd name="connsiteX0" fmla="*/ 2148509 w 4644059"/>
              <a:gd name="connsiteY0" fmla="*/ 5856640 h 5875690"/>
              <a:gd name="connsiteX1" fmla="*/ 14909 w 4644059"/>
              <a:gd name="connsiteY1" fmla="*/ 3589690 h 5875690"/>
              <a:gd name="connsiteX2" fmla="*/ 3482009 w 4644059"/>
              <a:gd name="connsiteY2" fmla="*/ 2560990 h 5875690"/>
              <a:gd name="connsiteX3" fmla="*/ 1291259 w 4644059"/>
              <a:gd name="connsiteY3" fmla="*/ 1246540 h 5875690"/>
              <a:gd name="connsiteX4" fmla="*/ 3062909 w 4644059"/>
              <a:gd name="connsiteY4" fmla="*/ 865540 h 5875690"/>
              <a:gd name="connsiteX5" fmla="*/ 1862759 w 4644059"/>
              <a:gd name="connsiteY5" fmla="*/ 27340 h 5875690"/>
              <a:gd name="connsiteX6" fmla="*/ 3863009 w 4644059"/>
              <a:gd name="connsiteY6" fmla="*/ 808390 h 5875690"/>
              <a:gd name="connsiteX7" fmla="*/ 2358059 w 4644059"/>
              <a:gd name="connsiteY7" fmla="*/ 1398940 h 5875690"/>
              <a:gd name="connsiteX8" fmla="*/ 4644059 w 4644059"/>
              <a:gd name="connsiteY8" fmla="*/ 2560990 h 5875690"/>
              <a:gd name="connsiteX9" fmla="*/ 1157909 w 4644059"/>
              <a:gd name="connsiteY9" fmla="*/ 3856390 h 5875690"/>
              <a:gd name="connsiteX10" fmla="*/ 3539159 w 4644059"/>
              <a:gd name="connsiteY10" fmla="*/ 5875690 h 5875690"/>
              <a:gd name="connsiteX11" fmla="*/ 2148509 w 4644059"/>
              <a:gd name="connsiteY11" fmla="*/ 5856640 h 5875690"/>
              <a:gd name="connsiteX0" fmla="*/ 2016409 w 4511959"/>
              <a:gd name="connsiteY0" fmla="*/ 5856640 h 5875690"/>
              <a:gd name="connsiteX1" fmla="*/ 16159 w 4511959"/>
              <a:gd name="connsiteY1" fmla="*/ 3570640 h 5875690"/>
              <a:gd name="connsiteX2" fmla="*/ 3349909 w 4511959"/>
              <a:gd name="connsiteY2" fmla="*/ 2560990 h 5875690"/>
              <a:gd name="connsiteX3" fmla="*/ 1159159 w 4511959"/>
              <a:gd name="connsiteY3" fmla="*/ 1246540 h 5875690"/>
              <a:gd name="connsiteX4" fmla="*/ 2930809 w 4511959"/>
              <a:gd name="connsiteY4" fmla="*/ 865540 h 5875690"/>
              <a:gd name="connsiteX5" fmla="*/ 1730659 w 4511959"/>
              <a:gd name="connsiteY5" fmla="*/ 27340 h 5875690"/>
              <a:gd name="connsiteX6" fmla="*/ 3730909 w 4511959"/>
              <a:gd name="connsiteY6" fmla="*/ 808390 h 5875690"/>
              <a:gd name="connsiteX7" fmla="*/ 2225959 w 4511959"/>
              <a:gd name="connsiteY7" fmla="*/ 1398940 h 5875690"/>
              <a:gd name="connsiteX8" fmla="*/ 4511959 w 4511959"/>
              <a:gd name="connsiteY8" fmla="*/ 2560990 h 5875690"/>
              <a:gd name="connsiteX9" fmla="*/ 1025809 w 4511959"/>
              <a:gd name="connsiteY9" fmla="*/ 3856390 h 5875690"/>
              <a:gd name="connsiteX10" fmla="*/ 3407059 w 4511959"/>
              <a:gd name="connsiteY10" fmla="*/ 5875690 h 5875690"/>
              <a:gd name="connsiteX11" fmla="*/ 2016409 w 4511959"/>
              <a:gd name="connsiteY11" fmla="*/ 5856640 h 5875690"/>
              <a:gd name="connsiteX0" fmla="*/ 2016409 w 4511959"/>
              <a:gd name="connsiteY0" fmla="*/ 5856640 h 5875690"/>
              <a:gd name="connsiteX1" fmla="*/ 16159 w 4511959"/>
              <a:gd name="connsiteY1" fmla="*/ 3570640 h 5875690"/>
              <a:gd name="connsiteX2" fmla="*/ 3349909 w 4511959"/>
              <a:gd name="connsiteY2" fmla="*/ 2560990 h 5875690"/>
              <a:gd name="connsiteX3" fmla="*/ 1159159 w 4511959"/>
              <a:gd name="connsiteY3" fmla="*/ 1246540 h 5875690"/>
              <a:gd name="connsiteX4" fmla="*/ 2930809 w 4511959"/>
              <a:gd name="connsiteY4" fmla="*/ 865540 h 5875690"/>
              <a:gd name="connsiteX5" fmla="*/ 1730659 w 4511959"/>
              <a:gd name="connsiteY5" fmla="*/ 27340 h 5875690"/>
              <a:gd name="connsiteX6" fmla="*/ 3730909 w 4511959"/>
              <a:gd name="connsiteY6" fmla="*/ 808390 h 5875690"/>
              <a:gd name="connsiteX7" fmla="*/ 2225959 w 4511959"/>
              <a:gd name="connsiteY7" fmla="*/ 1398940 h 5875690"/>
              <a:gd name="connsiteX8" fmla="*/ 4511959 w 4511959"/>
              <a:gd name="connsiteY8" fmla="*/ 2560990 h 5875690"/>
              <a:gd name="connsiteX9" fmla="*/ 1025809 w 4511959"/>
              <a:gd name="connsiteY9" fmla="*/ 3856390 h 5875690"/>
              <a:gd name="connsiteX10" fmla="*/ 3407059 w 4511959"/>
              <a:gd name="connsiteY10" fmla="*/ 5875690 h 5875690"/>
              <a:gd name="connsiteX11" fmla="*/ 2016409 w 4511959"/>
              <a:gd name="connsiteY11" fmla="*/ 5856640 h 5875690"/>
              <a:gd name="connsiteX0" fmla="*/ 2065089 w 4560639"/>
              <a:gd name="connsiteY0" fmla="*/ 5856640 h 5875690"/>
              <a:gd name="connsiteX1" fmla="*/ 64839 w 4560639"/>
              <a:gd name="connsiteY1" fmla="*/ 3570640 h 5875690"/>
              <a:gd name="connsiteX2" fmla="*/ 3398589 w 4560639"/>
              <a:gd name="connsiteY2" fmla="*/ 2560990 h 5875690"/>
              <a:gd name="connsiteX3" fmla="*/ 1207839 w 4560639"/>
              <a:gd name="connsiteY3" fmla="*/ 1246540 h 5875690"/>
              <a:gd name="connsiteX4" fmla="*/ 2979489 w 4560639"/>
              <a:gd name="connsiteY4" fmla="*/ 865540 h 5875690"/>
              <a:gd name="connsiteX5" fmla="*/ 1779339 w 4560639"/>
              <a:gd name="connsiteY5" fmla="*/ 27340 h 5875690"/>
              <a:gd name="connsiteX6" fmla="*/ 3779589 w 4560639"/>
              <a:gd name="connsiteY6" fmla="*/ 808390 h 5875690"/>
              <a:gd name="connsiteX7" fmla="*/ 2274639 w 4560639"/>
              <a:gd name="connsiteY7" fmla="*/ 1398940 h 5875690"/>
              <a:gd name="connsiteX8" fmla="*/ 4560639 w 4560639"/>
              <a:gd name="connsiteY8" fmla="*/ 2560990 h 5875690"/>
              <a:gd name="connsiteX9" fmla="*/ 1074489 w 4560639"/>
              <a:gd name="connsiteY9" fmla="*/ 3856390 h 5875690"/>
              <a:gd name="connsiteX10" fmla="*/ 3455739 w 4560639"/>
              <a:gd name="connsiteY10" fmla="*/ 5875690 h 5875690"/>
              <a:gd name="connsiteX11" fmla="*/ 2065089 w 4560639"/>
              <a:gd name="connsiteY11" fmla="*/ 5856640 h 5875690"/>
              <a:gd name="connsiteX0" fmla="*/ 2065089 w 4560639"/>
              <a:gd name="connsiteY0" fmla="*/ 5856640 h 5875690"/>
              <a:gd name="connsiteX1" fmla="*/ 64839 w 4560639"/>
              <a:gd name="connsiteY1" fmla="*/ 3570640 h 5875690"/>
              <a:gd name="connsiteX2" fmla="*/ 3398589 w 4560639"/>
              <a:gd name="connsiteY2" fmla="*/ 2560990 h 5875690"/>
              <a:gd name="connsiteX3" fmla="*/ 1207839 w 4560639"/>
              <a:gd name="connsiteY3" fmla="*/ 1246540 h 5875690"/>
              <a:gd name="connsiteX4" fmla="*/ 2979489 w 4560639"/>
              <a:gd name="connsiteY4" fmla="*/ 865540 h 5875690"/>
              <a:gd name="connsiteX5" fmla="*/ 1779339 w 4560639"/>
              <a:gd name="connsiteY5" fmla="*/ 27340 h 5875690"/>
              <a:gd name="connsiteX6" fmla="*/ 3779589 w 4560639"/>
              <a:gd name="connsiteY6" fmla="*/ 808390 h 5875690"/>
              <a:gd name="connsiteX7" fmla="*/ 2274639 w 4560639"/>
              <a:gd name="connsiteY7" fmla="*/ 1398940 h 5875690"/>
              <a:gd name="connsiteX8" fmla="*/ 4560639 w 4560639"/>
              <a:gd name="connsiteY8" fmla="*/ 2560990 h 5875690"/>
              <a:gd name="connsiteX9" fmla="*/ 1074489 w 4560639"/>
              <a:gd name="connsiteY9" fmla="*/ 3856390 h 5875690"/>
              <a:gd name="connsiteX10" fmla="*/ 3455739 w 4560639"/>
              <a:gd name="connsiteY10" fmla="*/ 5875690 h 5875690"/>
              <a:gd name="connsiteX11" fmla="*/ 2065089 w 4560639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71088 h 5890138"/>
              <a:gd name="connsiteX1" fmla="*/ 124571 w 4620371"/>
              <a:gd name="connsiteY1" fmla="*/ 3585088 h 5890138"/>
              <a:gd name="connsiteX2" fmla="*/ 3458321 w 4620371"/>
              <a:gd name="connsiteY2" fmla="*/ 2575438 h 5890138"/>
              <a:gd name="connsiteX3" fmla="*/ 1267571 w 4620371"/>
              <a:gd name="connsiteY3" fmla="*/ 1260988 h 5890138"/>
              <a:gd name="connsiteX4" fmla="*/ 3039221 w 4620371"/>
              <a:gd name="connsiteY4" fmla="*/ 879988 h 5890138"/>
              <a:gd name="connsiteX5" fmla="*/ 1839071 w 4620371"/>
              <a:gd name="connsiteY5" fmla="*/ 41788 h 5890138"/>
              <a:gd name="connsiteX6" fmla="*/ 3839321 w 4620371"/>
              <a:gd name="connsiteY6" fmla="*/ 822838 h 5890138"/>
              <a:gd name="connsiteX7" fmla="*/ 2334371 w 4620371"/>
              <a:gd name="connsiteY7" fmla="*/ 1413388 h 5890138"/>
              <a:gd name="connsiteX8" fmla="*/ 4620371 w 4620371"/>
              <a:gd name="connsiteY8" fmla="*/ 2575438 h 5890138"/>
              <a:gd name="connsiteX9" fmla="*/ 1134221 w 4620371"/>
              <a:gd name="connsiteY9" fmla="*/ 3870838 h 5890138"/>
              <a:gd name="connsiteX10" fmla="*/ 3515471 w 4620371"/>
              <a:gd name="connsiteY10" fmla="*/ 5890138 h 5890138"/>
              <a:gd name="connsiteX11" fmla="*/ 2124821 w 4620371"/>
              <a:gd name="connsiteY11" fmla="*/ 5871088 h 5890138"/>
              <a:gd name="connsiteX0" fmla="*/ 2124821 w 4620371"/>
              <a:gd name="connsiteY0" fmla="*/ 5871088 h 5890138"/>
              <a:gd name="connsiteX1" fmla="*/ 124571 w 4620371"/>
              <a:gd name="connsiteY1" fmla="*/ 3585088 h 5890138"/>
              <a:gd name="connsiteX2" fmla="*/ 3458321 w 4620371"/>
              <a:gd name="connsiteY2" fmla="*/ 2575438 h 5890138"/>
              <a:gd name="connsiteX3" fmla="*/ 1267571 w 4620371"/>
              <a:gd name="connsiteY3" fmla="*/ 1260988 h 5890138"/>
              <a:gd name="connsiteX4" fmla="*/ 3039221 w 4620371"/>
              <a:gd name="connsiteY4" fmla="*/ 879988 h 5890138"/>
              <a:gd name="connsiteX5" fmla="*/ 1839071 w 4620371"/>
              <a:gd name="connsiteY5" fmla="*/ 41788 h 5890138"/>
              <a:gd name="connsiteX6" fmla="*/ 3839321 w 4620371"/>
              <a:gd name="connsiteY6" fmla="*/ 822838 h 5890138"/>
              <a:gd name="connsiteX7" fmla="*/ 2334371 w 4620371"/>
              <a:gd name="connsiteY7" fmla="*/ 1413388 h 5890138"/>
              <a:gd name="connsiteX8" fmla="*/ 4620371 w 4620371"/>
              <a:gd name="connsiteY8" fmla="*/ 2575438 h 5890138"/>
              <a:gd name="connsiteX9" fmla="*/ 1134221 w 4620371"/>
              <a:gd name="connsiteY9" fmla="*/ 3870838 h 5890138"/>
              <a:gd name="connsiteX10" fmla="*/ 3515471 w 4620371"/>
              <a:gd name="connsiteY10" fmla="*/ 5890138 h 5890138"/>
              <a:gd name="connsiteX11" fmla="*/ 2124821 w 4620371"/>
              <a:gd name="connsiteY11" fmla="*/ 5871088 h 5890138"/>
              <a:gd name="connsiteX0" fmla="*/ 2124821 w 4620371"/>
              <a:gd name="connsiteY0" fmla="*/ 5871088 h 5890138"/>
              <a:gd name="connsiteX1" fmla="*/ 124571 w 4620371"/>
              <a:gd name="connsiteY1" fmla="*/ 3585088 h 5890138"/>
              <a:gd name="connsiteX2" fmla="*/ 3458321 w 4620371"/>
              <a:gd name="connsiteY2" fmla="*/ 2575438 h 5890138"/>
              <a:gd name="connsiteX3" fmla="*/ 1267571 w 4620371"/>
              <a:gd name="connsiteY3" fmla="*/ 1260988 h 5890138"/>
              <a:gd name="connsiteX4" fmla="*/ 3039221 w 4620371"/>
              <a:gd name="connsiteY4" fmla="*/ 879988 h 5890138"/>
              <a:gd name="connsiteX5" fmla="*/ 1839071 w 4620371"/>
              <a:gd name="connsiteY5" fmla="*/ 41788 h 5890138"/>
              <a:gd name="connsiteX6" fmla="*/ 3839321 w 4620371"/>
              <a:gd name="connsiteY6" fmla="*/ 822838 h 5890138"/>
              <a:gd name="connsiteX7" fmla="*/ 2334371 w 4620371"/>
              <a:gd name="connsiteY7" fmla="*/ 1413388 h 5890138"/>
              <a:gd name="connsiteX8" fmla="*/ 4620371 w 4620371"/>
              <a:gd name="connsiteY8" fmla="*/ 2575438 h 5890138"/>
              <a:gd name="connsiteX9" fmla="*/ 1134221 w 4620371"/>
              <a:gd name="connsiteY9" fmla="*/ 3870838 h 5890138"/>
              <a:gd name="connsiteX10" fmla="*/ 3515471 w 4620371"/>
              <a:gd name="connsiteY10" fmla="*/ 5890138 h 5890138"/>
              <a:gd name="connsiteX11" fmla="*/ 2124821 w 4620371"/>
              <a:gd name="connsiteY11" fmla="*/ 5871088 h 5890138"/>
              <a:gd name="connsiteX0" fmla="*/ 2124821 w 4620371"/>
              <a:gd name="connsiteY0" fmla="*/ 5871088 h 5890138"/>
              <a:gd name="connsiteX1" fmla="*/ 124571 w 4620371"/>
              <a:gd name="connsiteY1" fmla="*/ 3585088 h 5890138"/>
              <a:gd name="connsiteX2" fmla="*/ 3458321 w 4620371"/>
              <a:gd name="connsiteY2" fmla="*/ 2575438 h 5890138"/>
              <a:gd name="connsiteX3" fmla="*/ 1267571 w 4620371"/>
              <a:gd name="connsiteY3" fmla="*/ 1260988 h 5890138"/>
              <a:gd name="connsiteX4" fmla="*/ 3039221 w 4620371"/>
              <a:gd name="connsiteY4" fmla="*/ 879988 h 5890138"/>
              <a:gd name="connsiteX5" fmla="*/ 1839071 w 4620371"/>
              <a:gd name="connsiteY5" fmla="*/ 41788 h 5890138"/>
              <a:gd name="connsiteX6" fmla="*/ 3839321 w 4620371"/>
              <a:gd name="connsiteY6" fmla="*/ 822838 h 5890138"/>
              <a:gd name="connsiteX7" fmla="*/ 2334371 w 4620371"/>
              <a:gd name="connsiteY7" fmla="*/ 1413388 h 5890138"/>
              <a:gd name="connsiteX8" fmla="*/ 4620371 w 4620371"/>
              <a:gd name="connsiteY8" fmla="*/ 2575438 h 5890138"/>
              <a:gd name="connsiteX9" fmla="*/ 1134221 w 4620371"/>
              <a:gd name="connsiteY9" fmla="*/ 3870838 h 5890138"/>
              <a:gd name="connsiteX10" fmla="*/ 3515471 w 4620371"/>
              <a:gd name="connsiteY10" fmla="*/ 5890138 h 5890138"/>
              <a:gd name="connsiteX11" fmla="*/ 2124821 w 4620371"/>
              <a:gd name="connsiteY11" fmla="*/ 5871088 h 5890138"/>
              <a:gd name="connsiteX0" fmla="*/ 2124821 w 4620371"/>
              <a:gd name="connsiteY0" fmla="*/ 5871088 h 5890138"/>
              <a:gd name="connsiteX1" fmla="*/ 124571 w 4620371"/>
              <a:gd name="connsiteY1" fmla="*/ 3585088 h 5890138"/>
              <a:gd name="connsiteX2" fmla="*/ 3458321 w 4620371"/>
              <a:gd name="connsiteY2" fmla="*/ 2575438 h 5890138"/>
              <a:gd name="connsiteX3" fmla="*/ 1686671 w 4620371"/>
              <a:gd name="connsiteY3" fmla="*/ 1356238 h 5890138"/>
              <a:gd name="connsiteX4" fmla="*/ 3039221 w 4620371"/>
              <a:gd name="connsiteY4" fmla="*/ 879988 h 5890138"/>
              <a:gd name="connsiteX5" fmla="*/ 1839071 w 4620371"/>
              <a:gd name="connsiteY5" fmla="*/ 41788 h 5890138"/>
              <a:gd name="connsiteX6" fmla="*/ 3839321 w 4620371"/>
              <a:gd name="connsiteY6" fmla="*/ 822838 h 5890138"/>
              <a:gd name="connsiteX7" fmla="*/ 2334371 w 4620371"/>
              <a:gd name="connsiteY7" fmla="*/ 1413388 h 5890138"/>
              <a:gd name="connsiteX8" fmla="*/ 4620371 w 4620371"/>
              <a:gd name="connsiteY8" fmla="*/ 2575438 h 5890138"/>
              <a:gd name="connsiteX9" fmla="*/ 1134221 w 4620371"/>
              <a:gd name="connsiteY9" fmla="*/ 3870838 h 5890138"/>
              <a:gd name="connsiteX10" fmla="*/ 3515471 w 4620371"/>
              <a:gd name="connsiteY10" fmla="*/ 5890138 h 5890138"/>
              <a:gd name="connsiteX11" fmla="*/ 2124821 w 4620371"/>
              <a:gd name="connsiteY11" fmla="*/ 5871088 h 5890138"/>
              <a:gd name="connsiteX0" fmla="*/ 2124821 w 4620371"/>
              <a:gd name="connsiteY0" fmla="*/ 5884333 h 5903383"/>
              <a:gd name="connsiteX1" fmla="*/ 124571 w 4620371"/>
              <a:gd name="connsiteY1" fmla="*/ 3598333 h 5903383"/>
              <a:gd name="connsiteX2" fmla="*/ 3458321 w 4620371"/>
              <a:gd name="connsiteY2" fmla="*/ 2588683 h 5903383"/>
              <a:gd name="connsiteX3" fmla="*/ 1686671 w 4620371"/>
              <a:gd name="connsiteY3" fmla="*/ 1369483 h 5903383"/>
              <a:gd name="connsiteX4" fmla="*/ 3039221 w 4620371"/>
              <a:gd name="connsiteY4" fmla="*/ 893233 h 5903383"/>
              <a:gd name="connsiteX5" fmla="*/ 1839071 w 4620371"/>
              <a:gd name="connsiteY5" fmla="*/ 55033 h 5903383"/>
              <a:gd name="connsiteX6" fmla="*/ 3686921 w 4620371"/>
              <a:gd name="connsiteY6" fmla="*/ 778933 h 5903383"/>
              <a:gd name="connsiteX7" fmla="*/ 2334371 w 4620371"/>
              <a:gd name="connsiteY7" fmla="*/ 1426633 h 5903383"/>
              <a:gd name="connsiteX8" fmla="*/ 4620371 w 4620371"/>
              <a:gd name="connsiteY8" fmla="*/ 2588683 h 5903383"/>
              <a:gd name="connsiteX9" fmla="*/ 1134221 w 4620371"/>
              <a:gd name="connsiteY9" fmla="*/ 3884083 h 5903383"/>
              <a:gd name="connsiteX10" fmla="*/ 3515471 w 4620371"/>
              <a:gd name="connsiteY10" fmla="*/ 5903383 h 5903383"/>
              <a:gd name="connsiteX11" fmla="*/ 2124821 w 4620371"/>
              <a:gd name="connsiteY11" fmla="*/ 5884333 h 5903383"/>
              <a:gd name="connsiteX0" fmla="*/ 2124821 w 4353671"/>
              <a:gd name="connsiteY0" fmla="*/ 5884333 h 5903383"/>
              <a:gd name="connsiteX1" fmla="*/ 124571 w 4353671"/>
              <a:gd name="connsiteY1" fmla="*/ 3598333 h 5903383"/>
              <a:gd name="connsiteX2" fmla="*/ 3458321 w 4353671"/>
              <a:gd name="connsiteY2" fmla="*/ 2588683 h 5903383"/>
              <a:gd name="connsiteX3" fmla="*/ 1686671 w 4353671"/>
              <a:gd name="connsiteY3" fmla="*/ 1369483 h 5903383"/>
              <a:gd name="connsiteX4" fmla="*/ 3039221 w 4353671"/>
              <a:gd name="connsiteY4" fmla="*/ 893233 h 5903383"/>
              <a:gd name="connsiteX5" fmla="*/ 1839071 w 4353671"/>
              <a:gd name="connsiteY5" fmla="*/ 55033 h 5903383"/>
              <a:gd name="connsiteX6" fmla="*/ 3686921 w 4353671"/>
              <a:gd name="connsiteY6" fmla="*/ 778933 h 5903383"/>
              <a:gd name="connsiteX7" fmla="*/ 2334371 w 4353671"/>
              <a:gd name="connsiteY7" fmla="*/ 1426633 h 5903383"/>
              <a:gd name="connsiteX8" fmla="*/ 4353671 w 4353671"/>
              <a:gd name="connsiteY8" fmla="*/ 2569633 h 5903383"/>
              <a:gd name="connsiteX9" fmla="*/ 1134221 w 4353671"/>
              <a:gd name="connsiteY9" fmla="*/ 3884083 h 5903383"/>
              <a:gd name="connsiteX10" fmla="*/ 3515471 w 4353671"/>
              <a:gd name="connsiteY10" fmla="*/ 5903383 h 5903383"/>
              <a:gd name="connsiteX11" fmla="*/ 2124821 w 4353671"/>
              <a:gd name="connsiteY11" fmla="*/ 5884333 h 5903383"/>
              <a:gd name="connsiteX0" fmla="*/ 2124821 w 4353671"/>
              <a:gd name="connsiteY0" fmla="*/ 6165955 h 6185005"/>
              <a:gd name="connsiteX1" fmla="*/ 124571 w 4353671"/>
              <a:gd name="connsiteY1" fmla="*/ 3879955 h 6185005"/>
              <a:gd name="connsiteX2" fmla="*/ 3458321 w 4353671"/>
              <a:gd name="connsiteY2" fmla="*/ 2870305 h 6185005"/>
              <a:gd name="connsiteX3" fmla="*/ 1686671 w 4353671"/>
              <a:gd name="connsiteY3" fmla="*/ 1651105 h 6185005"/>
              <a:gd name="connsiteX4" fmla="*/ 3039221 w 4353671"/>
              <a:gd name="connsiteY4" fmla="*/ 1174855 h 6185005"/>
              <a:gd name="connsiteX5" fmla="*/ 1820021 w 4353671"/>
              <a:gd name="connsiteY5" fmla="*/ 12805 h 6185005"/>
              <a:gd name="connsiteX6" fmla="*/ 3686921 w 4353671"/>
              <a:gd name="connsiteY6" fmla="*/ 1060555 h 6185005"/>
              <a:gd name="connsiteX7" fmla="*/ 2334371 w 4353671"/>
              <a:gd name="connsiteY7" fmla="*/ 1708255 h 6185005"/>
              <a:gd name="connsiteX8" fmla="*/ 4353671 w 4353671"/>
              <a:gd name="connsiteY8" fmla="*/ 2851255 h 6185005"/>
              <a:gd name="connsiteX9" fmla="*/ 1134221 w 4353671"/>
              <a:gd name="connsiteY9" fmla="*/ 4165705 h 6185005"/>
              <a:gd name="connsiteX10" fmla="*/ 3515471 w 4353671"/>
              <a:gd name="connsiteY10" fmla="*/ 6185005 h 6185005"/>
              <a:gd name="connsiteX11" fmla="*/ 2124821 w 4353671"/>
              <a:gd name="connsiteY11" fmla="*/ 6165955 h 6185005"/>
              <a:gd name="connsiteX0" fmla="*/ 2124821 w 4353671"/>
              <a:gd name="connsiteY0" fmla="*/ 6156317 h 6175367"/>
              <a:gd name="connsiteX1" fmla="*/ 124571 w 4353671"/>
              <a:gd name="connsiteY1" fmla="*/ 3870317 h 6175367"/>
              <a:gd name="connsiteX2" fmla="*/ 3458321 w 4353671"/>
              <a:gd name="connsiteY2" fmla="*/ 2860667 h 6175367"/>
              <a:gd name="connsiteX3" fmla="*/ 1686671 w 4353671"/>
              <a:gd name="connsiteY3" fmla="*/ 1641467 h 6175367"/>
              <a:gd name="connsiteX4" fmla="*/ 3039221 w 4353671"/>
              <a:gd name="connsiteY4" fmla="*/ 1165217 h 6175367"/>
              <a:gd name="connsiteX5" fmla="*/ 1820021 w 4353671"/>
              <a:gd name="connsiteY5" fmla="*/ 3167 h 6175367"/>
              <a:gd name="connsiteX6" fmla="*/ 3686921 w 4353671"/>
              <a:gd name="connsiteY6" fmla="*/ 1050917 h 6175367"/>
              <a:gd name="connsiteX7" fmla="*/ 2334371 w 4353671"/>
              <a:gd name="connsiteY7" fmla="*/ 1698617 h 6175367"/>
              <a:gd name="connsiteX8" fmla="*/ 4353671 w 4353671"/>
              <a:gd name="connsiteY8" fmla="*/ 2841617 h 6175367"/>
              <a:gd name="connsiteX9" fmla="*/ 1134221 w 4353671"/>
              <a:gd name="connsiteY9" fmla="*/ 4156067 h 6175367"/>
              <a:gd name="connsiteX10" fmla="*/ 3515471 w 4353671"/>
              <a:gd name="connsiteY10" fmla="*/ 6175367 h 6175367"/>
              <a:gd name="connsiteX11" fmla="*/ 2124821 w 4353671"/>
              <a:gd name="connsiteY11" fmla="*/ 6156317 h 6175367"/>
              <a:gd name="connsiteX0" fmla="*/ 2124821 w 4353671"/>
              <a:gd name="connsiteY0" fmla="*/ 6156317 h 6175367"/>
              <a:gd name="connsiteX1" fmla="*/ 124571 w 4353671"/>
              <a:gd name="connsiteY1" fmla="*/ 3870317 h 6175367"/>
              <a:gd name="connsiteX2" fmla="*/ 3458321 w 4353671"/>
              <a:gd name="connsiteY2" fmla="*/ 2860667 h 6175367"/>
              <a:gd name="connsiteX3" fmla="*/ 1686671 w 4353671"/>
              <a:gd name="connsiteY3" fmla="*/ 1641467 h 6175367"/>
              <a:gd name="connsiteX4" fmla="*/ 3039221 w 4353671"/>
              <a:gd name="connsiteY4" fmla="*/ 1165217 h 6175367"/>
              <a:gd name="connsiteX5" fmla="*/ 1820021 w 4353671"/>
              <a:gd name="connsiteY5" fmla="*/ 3167 h 6175367"/>
              <a:gd name="connsiteX6" fmla="*/ 3686921 w 4353671"/>
              <a:gd name="connsiteY6" fmla="*/ 1050917 h 6175367"/>
              <a:gd name="connsiteX7" fmla="*/ 2334371 w 4353671"/>
              <a:gd name="connsiteY7" fmla="*/ 1698617 h 6175367"/>
              <a:gd name="connsiteX8" fmla="*/ 4353671 w 4353671"/>
              <a:gd name="connsiteY8" fmla="*/ 2841617 h 6175367"/>
              <a:gd name="connsiteX9" fmla="*/ 1134221 w 4353671"/>
              <a:gd name="connsiteY9" fmla="*/ 4156067 h 6175367"/>
              <a:gd name="connsiteX10" fmla="*/ 3515471 w 4353671"/>
              <a:gd name="connsiteY10" fmla="*/ 6175367 h 6175367"/>
              <a:gd name="connsiteX11" fmla="*/ 2124821 w 4353671"/>
              <a:gd name="connsiteY11" fmla="*/ 6156317 h 6175367"/>
              <a:gd name="connsiteX0" fmla="*/ 2124821 w 4353671"/>
              <a:gd name="connsiteY0" fmla="*/ 6156317 h 6175367"/>
              <a:gd name="connsiteX1" fmla="*/ 124571 w 4353671"/>
              <a:gd name="connsiteY1" fmla="*/ 3870317 h 6175367"/>
              <a:gd name="connsiteX2" fmla="*/ 3458321 w 4353671"/>
              <a:gd name="connsiteY2" fmla="*/ 2860667 h 6175367"/>
              <a:gd name="connsiteX3" fmla="*/ 1686671 w 4353671"/>
              <a:gd name="connsiteY3" fmla="*/ 1641467 h 6175367"/>
              <a:gd name="connsiteX4" fmla="*/ 3039221 w 4353671"/>
              <a:gd name="connsiteY4" fmla="*/ 1165217 h 6175367"/>
              <a:gd name="connsiteX5" fmla="*/ 1820021 w 4353671"/>
              <a:gd name="connsiteY5" fmla="*/ 3167 h 6175367"/>
              <a:gd name="connsiteX6" fmla="*/ 3686921 w 4353671"/>
              <a:gd name="connsiteY6" fmla="*/ 1050917 h 6175367"/>
              <a:gd name="connsiteX7" fmla="*/ 2334371 w 4353671"/>
              <a:gd name="connsiteY7" fmla="*/ 1698617 h 6175367"/>
              <a:gd name="connsiteX8" fmla="*/ 4353671 w 4353671"/>
              <a:gd name="connsiteY8" fmla="*/ 2841617 h 6175367"/>
              <a:gd name="connsiteX9" fmla="*/ 1134221 w 4353671"/>
              <a:gd name="connsiteY9" fmla="*/ 4156067 h 6175367"/>
              <a:gd name="connsiteX10" fmla="*/ 3515471 w 4353671"/>
              <a:gd name="connsiteY10" fmla="*/ 6175367 h 6175367"/>
              <a:gd name="connsiteX11" fmla="*/ 2124821 w 4353671"/>
              <a:gd name="connsiteY11" fmla="*/ 6156317 h 6175367"/>
              <a:gd name="connsiteX0" fmla="*/ 2124821 w 4353671"/>
              <a:gd name="connsiteY0" fmla="*/ 6156317 h 6175367"/>
              <a:gd name="connsiteX1" fmla="*/ 124571 w 4353671"/>
              <a:gd name="connsiteY1" fmla="*/ 3870317 h 6175367"/>
              <a:gd name="connsiteX2" fmla="*/ 3458321 w 4353671"/>
              <a:gd name="connsiteY2" fmla="*/ 2860667 h 6175367"/>
              <a:gd name="connsiteX3" fmla="*/ 1686671 w 4353671"/>
              <a:gd name="connsiteY3" fmla="*/ 1641467 h 6175367"/>
              <a:gd name="connsiteX4" fmla="*/ 3039221 w 4353671"/>
              <a:gd name="connsiteY4" fmla="*/ 1165217 h 6175367"/>
              <a:gd name="connsiteX5" fmla="*/ 1820021 w 4353671"/>
              <a:gd name="connsiteY5" fmla="*/ 3167 h 6175367"/>
              <a:gd name="connsiteX6" fmla="*/ 3686921 w 4353671"/>
              <a:gd name="connsiteY6" fmla="*/ 1050917 h 6175367"/>
              <a:gd name="connsiteX7" fmla="*/ 2334371 w 4353671"/>
              <a:gd name="connsiteY7" fmla="*/ 1698617 h 6175367"/>
              <a:gd name="connsiteX8" fmla="*/ 4353671 w 4353671"/>
              <a:gd name="connsiteY8" fmla="*/ 2841617 h 6175367"/>
              <a:gd name="connsiteX9" fmla="*/ 1134221 w 4353671"/>
              <a:gd name="connsiteY9" fmla="*/ 4156067 h 6175367"/>
              <a:gd name="connsiteX10" fmla="*/ 3515471 w 4353671"/>
              <a:gd name="connsiteY10" fmla="*/ 6175367 h 6175367"/>
              <a:gd name="connsiteX11" fmla="*/ 2124821 w 4353671"/>
              <a:gd name="connsiteY11" fmla="*/ 6156317 h 6175367"/>
              <a:gd name="connsiteX0" fmla="*/ 2124821 w 4353671"/>
              <a:gd name="connsiteY0" fmla="*/ 6156317 h 6175367"/>
              <a:gd name="connsiteX1" fmla="*/ 124571 w 4353671"/>
              <a:gd name="connsiteY1" fmla="*/ 3870317 h 6175367"/>
              <a:gd name="connsiteX2" fmla="*/ 3458321 w 4353671"/>
              <a:gd name="connsiteY2" fmla="*/ 2860667 h 6175367"/>
              <a:gd name="connsiteX3" fmla="*/ 1686671 w 4353671"/>
              <a:gd name="connsiteY3" fmla="*/ 1641467 h 6175367"/>
              <a:gd name="connsiteX4" fmla="*/ 3039221 w 4353671"/>
              <a:gd name="connsiteY4" fmla="*/ 1165217 h 6175367"/>
              <a:gd name="connsiteX5" fmla="*/ 1820021 w 4353671"/>
              <a:gd name="connsiteY5" fmla="*/ 3167 h 6175367"/>
              <a:gd name="connsiteX6" fmla="*/ 3686921 w 4353671"/>
              <a:gd name="connsiteY6" fmla="*/ 1050917 h 6175367"/>
              <a:gd name="connsiteX7" fmla="*/ 2334371 w 4353671"/>
              <a:gd name="connsiteY7" fmla="*/ 1698617 h 6175367"/>
              <a:gd name="connsiteX8" fmla="*/ 4353671 w 4353671"/>
              <a:gd name="connsiteY8" fmla="*/ 2841617 h 6175367"/>
              <a:gd name="connsiteX9" fmla="*/ 1134221 w 4353671"/>
              <a:gd name="connsiteY9" fmla="*/ 4156067 h 6175367"/>
              <a:gd name="connsiteX10" fmla="*/ 3515471 w 4353671"/>
              <a:gd name="connsiteY10" fmla="*/ 6175367 h 6175367"/>
              <a:gd name="connsiteX11" fmla="*/ 2124821 w 4353671"/>
              <a:gd name="connsiteY11" fmla="*/ 6156317 h 6175367"/>
              <a:gd name="connsiteX0" fmla="*/ 2124821 w 4354179"/>
              <a:gd name="connsiteY0" fmla="*/ 6156317 h 6175367"/>
              <a:gd name="connsiteX1" fmla="*/ 124571 w 4354179"/>
              <a:gd name="connsiteY1" fmla="*/ 3870317 h 6175367"/>
              <a:gd name="connsiteX2" fmla="*/ 3458321 w 4354179"/>
              <a:gd name="connsiteY2" fmla="*/ 2860667 h 6175367"/>
              <a:gd name="connsiteX3" fmla="*/ 1686671 w 4354179"/>
              <a:gd name="connsiteY3" fmla="*/ 1641467 h 6175367"/>
              <a:gd name="connsiteX4" fmla="*/ 3039221 w 4354179"/>
              <a:gd name="connsiteY4" fmla="*/ 1165217 h 6175367"/>
              <a:gd name="connsiteX5" fmla="*/ 1820021 w 4354179"/>
              <a:gd name="connsiteY5" fmla="*/ 3167 h 6175367"/>
              <a:gd name="connsiteX6" fmla="*/ 3686921 w 4354179"/>
              <a:gd name="connsiteY6" fmla="*/ 1050917 h 6175367"/>
              <a:gd name="connsiteX7" fmla="*/ 2334371 w 4354179"/>
              <a:gd name="connsiteY7" fmla="*/ 1698617 h 6175367"/>
              <a:gd name="connsiteX8" fmla="*/ 4353671 w 4354179"/>
              <a:gd name="connsiteY8" fmla="*/ 2841617 h 6175367"/>
              <a:gd name="connsiteX9" fmla="*/ 1134221 w 4354179"/>
              <a:gd name="connsiteY9" fmla="*/ 4156067 h 6175367"/>
              <a:gd name="connsiteX10" fmla="*/ 3515471 w 4354179"/>
              <a:gd name="connsiteY10" fmla="*/ 6175367 h 6175367"/>
              <a:gd name="connsiteX11" fmla="*/ 2124821 w 4354179"/>
              <a:gd name="connsiteY11" fmla="*/ 6156317 h 6175367"/>
              <a:gd name="connsiteX0" fmla="*/ 2124821 w 4354179"/>
              <a:gd name="connsiteY0" fmla="*/ 6156317 h 6175367"/>
              <a:gd name="connsiteX1" fmla="*/ 124571 w 4354179"/>
              <a:gd name="connsiteY1" fmla="*/ 3870317 h 6175367"/>
              <a:gd name="connsiteX2" fmla="*/ 3458321 w 4354179"/>
              <a:gd name="connsiteY2" fmla="*/ 2860667 h 6175367"/>
              <a:gd name="connsiteX3" fmla="*/ 1686671 w 4354179"/>
              <a:gd name="connsiteY3" fmla="*/ 1641467 h 6175367"/>
              <a:gd name="connsiteX4" fmla="*/ 3039221 w 4354179"/>
              <a:gd name="connsiteY4" fmla="*/ 1165217 h 6175367"/>
              <a:gd name="connsiteX5" fmla="*/ 1820021 w 4354179"/>
              <a:gd name="connsiteY5" fmla="*/ 3167 h 6175367"/>
              <a:gd name="connsiteX6" fmla="*/ 3686921 w 4354179"/>
              <a:gd name="connsiteY6" fmla="*/ 1050917 h 6175367"/>
              <a:gd name="connsiteX7" fmla="*/ 2334371 w 4354179"/>
              <a:gd name="connsiteY7" fmla="*/ 1698617 h 6175367"/>
              <a:gd name="connsiteX8" fmla="*/ 4353671 w 4354179"/>
              <a:gd name="connsiteY8" fmla="*/ 2841617 h 6175367"/>
              <a:gd name="connsiteX9" fmla="*/ 1134221 w 4354179"/>
              <a:gd name="connsiteY9" fmla="*/ 4156067 h 6175367"/>
              <a:gd name="connsiteX10" fmla="*/ 3515471 w 4354179"/>
              <a:gd name="connsiteY10" fmla="*/ 6175367 h 6175367"/>
              <a:gd name="connsiteX11" fmla="*/ 2124821 w 4354179"/>
              <a:gd name="connsiteY11" fmla="*/ 6156317 h 6175367"/>
              <a:gd name="connsiteX0" fmla="*/ 2124821 w 4354179"/>
              <a:gd name="connsiteY0" fmla="*/ 6156317 h 6175367"/>
              <a:gd name="connsiteX1" fmla="*/ 124571 w 4354179"/>
              <a:gd name="connsiteY1" fmla="*/ 3870317 h 6175367"/>
              <a:gd name="connsiteX2" fmla="*/ 3458321 w 4354179"/>
              <a:gd name="connsiteY2" fmla="*/ 2860667 h 6175367"/>
              <a:gd name="connsiteX3" fmla="*/ 1686671 w 4354179"/>
              <a:gd name="connsiteY3" fmla="*/ 1641467 h 6175367"/>
              <a:gd name="connsiteX4" fmla="*/ 3039221 w 4354179"/>
              <a:gd name="connsiteY4" fmla="*/ 1165217 h 6175367"/>
              <a:gd name="connsiteX5" fmla="*/ 1820021 w 4354179"/>
              <a:gd name="connsiteY5" fmla="*/ 3167 h 6175367"/>
              <a:gd name="connsiteX6" fmla="*/ 3686921 w 4354179"/>
              <a:gd name="connsiteY6" fmla="*/ 1050917 h 6175367"/>
              <a:gd name="connsiteX7" fmla="*/ 2334371 w 4354179"/>
              <a:gd name="connsiteY7" fmla="*/ 1698617 h 6175367"/>
              <a:gd name="connsiteX8" fmla="*/ 4353671 w 4354179"/>
              <a:gd name="connsiteY8" fmla="*/ 2841617 h 6175367"/>
              <a:gd name="connsiteX9" fmla="*/ 1134221 w 4354179"/>
              <a:gd name="connsiteY9" fmla="*/ 4156067 h 6175367"/>
              <a:gd name="connsiteX10" fmla="*/ 3515471 w 4354179"/>
              <a:gd name="connsiteY10" fmla="*/ 6175367 h 6175367"/>
              <a:gd name="connsiteX11" fmla="*/ 2124821 w 4354179"/>
              <a:gd name="connsiteY11" fmla="*/ 6156317 h 6175367"/>
              <a:gd name="connsiteX0" fmla="*/ 2124821 w 4354179"/>
              <a:gd name="connsiteY0" fmla="*/ 6156317 h 6175367"/>
              <a:gd name="connsiteX1" fmla="*/ 124571 w 4354179"/>
              <a:gd name="connsiteY1" fmla="*/ 3870317 h 6175367"/>
              <a:gd name="connsiteX2" fmla="*/ 3458321 w 4354179"/>
              <a:gd name="connsiteY2" fmla="*/ 2860667 h 6175367"/>
              <a:gd name="connsiteX3" fmla="*/ 1686671 w 4354179"/>
              <a:gd name="connsiteY3" fmla="*/ 1641467 h 6175367"/>
              <a:gd name="connsiteX4" fmla="*/ 3039221 w 4354179"/>
              <a:gd name="connsiteY4" fmla="*/ 1165217 h 6175367"/>
              <a:gd name="connsiteX5" fmla="*/ 1820021 w 4354179"/>
              <a:gd name="connsiteY5" fmla="*/ 3167 h 6175367"/>
              <a:gd name="connsiteX6" fmla="*/ 3686921 w 4354179"/>
              <a:gd name="connsiteY6" fmla="*/ 1050917 h 6175367"/>
              <a:gd name="connsiteX7" fmla="*/ 2334371 w 4354179"/>
              <a:gd name="connsiteY7" fmla="*/ 1698617 h 6175367"/>
              <a:gd name="connsiteX8" fmla="*/ 4353671 w 4354179"/>
              <a:gd name="connsiteY8" fmla="*/ 2841617 h 6175367"/>
              <a:gd name="connsiteX9" fmla="*/ 1134221 w 4354179"/>
              <a:gd name="connsiteY9" fmla="*/ 4156067 h 6175367"/>
              <a:gd name="connsiteX10" fmla="*/ 3515471 w 4354179"/>
              <a:gd name="connsiteY10" fmla="*/ 6175367 h 6175367"/>
              <a:gd name="connsiteX11" fmla="*/ 2124821 w 4354179"/>
              <a:gd name="connsiteY11" fmla="*/ 6156317 h 6175367"/>
              <a:gd name="connsiteX0" fmla="*/ 2124821 w 4354179"/>
              <a:gd name="connsiteY0" fmla="*/ 6154284 h 6173334"/>
              <a:gd name="connsiteX1" fmla="*/ 124571 w 4354179"/>
              <a:gd name="connsiteY1" fmla="*/ 3868284 h 6173334"/>
              <a:gd name="connsiteX2" fmla="*/ 3458321 w 4354179"/>
              <a:gd name="connsiteY2" fmla="*/ 2858634 h 6173334"/>
              <a:gd name="connsiteX3" fmla="*/ 1686671 w 4354179"/>
              <a:gd name="connsiteY3" fmla="*/ 1639434 h 6173334"/>
              <a:gd name="connsiteX4" fmla="*/ 3039221 w 4354179"/>
              <a:gd name="connsiteY4" fmla="*/ 1163184 h 6173334"/>
              <a:gd name="connsiteX5" fmla="*/ 1820021 w 4354179"/>
              <a:gd name="connsiteY5" fmla="*/ 1134 h 6173334"/>
              <a:gd name="connsiteX6" fmla="*/ 3686921 w 4354179"/>
              <a:gd name="connsiteY6" fmla="*/ 1048884 h 6173334"/>
              <a:gd name="connsiteX7" fmla="*/ 2334371 w 4354179"/>
              <a:gd name="connsiteY7" fmla="*/ 1696584 h 6173334"/>
              <a:gd name="connsiteX8" fmla="*/ 4353671 w 4354179"/>
              <a:gd name="connsiteY8" fmla="*/ 2839584 h 6173334"/>
              <a:gd name="connsiteX9" fmla="*/ 1134221 w 4354179"/>
              <a:gd name="connsiteY9" fmla="*/ 4154034 h 6173334"/>
              <a:gd name="connsiteX10" fmla="*/ 3515471 w 4354179"/>
              <a:gd name="connsiteY10" fmla="*/ 6173334 h 6173334"/>
              <a:gd name="connsiteX11" fmla="*/ 2124821 w 4354179"/>
              <a:gd name="connsiteY11" fmla="*/ 6154284 h 6173334"/>
              <a:gd name="connsiteX0" fmla="*/ 2124821 w 4354179"/>
              <a:gd name="connsiteY0" fmla="*/ 6154913 h 6173963"/>
              <a:gd name="connsiteX1" fmla="*/ 124571 w 4354179"/>
              <a:gd name="connsiteY1" fmla="*/ 3868913 h 6173963"/>
              <a:gd name="connsiteX2" fmla="*/ 3458321 w 4354179"/>
              <a:gd name="connsiteY2" fmla="*/ 2859263 h 6173963"/>
              <a:gd name="connsiteX3" fmla="*/ 1686671 w 4354179"/>
              <a:gd name="connsiteY3" fmla="*/ 1640063 h 6173963"/>
              <a:gd name="connsiteX4" fmla="*/ 3039221 w 4354179"/>
              <a:gd name="connsiteY4" fmla="*/ 1163813 h 6173963"/>
              <a:gd name="connsiteX5" fmla="*/ 1820021 w 4354179"/>
              <a:gd name="connsiteY5" fmla="*/ 1763 h 6173963"/>
              <a:gd name="connsiteX6" fmla="*/ 3686921 w 4354179"/>
              <a:gd name="connsiteY6" fmla="*/ 1049513 h 6173963"/>
              <a:gd name="connsiteX7" fmla="*/ 2334371 w 4354179"/>
              <a:gd name="connsiteY7" fmla="*/ 1697213 h 6173963"/>
              <a:gd name="connsiteX8" fmla="*/ 4353671 w 4354179"/>
              <a:gd name="connsiteY8" fmla="*/ 2840213 h 6173963"/>
              <a:gd name="connsiteX9" fmla="*/ 1134221 w 4354179"/>
              <a:gd name="connsiteY9" fmla="*/ 4154663 h 6173963"/>
              <a:gd name="connsiteX10" fmla="*/ 3515471 w 4354179"/>
              <a:gd name="connsiteY10" fmla="*/ 6173963 h 6173963"/>
              <a:gd name="connsiteX11" fmla="*/ 2124821 w 4354179"/>
              <a:gd name="connsiteY11" fmla="*/ 6154913 h 6173963"/>
              <a:gd name="connsiteX0" fmla="*/ 2124821 w 4354179"/>
              <a:gd name="connsiteY0" fmla="*/ 6154913 h 6173963"/>
              <a:gd name="connsiteX1" fmla="*/ 124571 w 4354179"/>
              <a:gd name="connsiteY1" fmla="*/ 3868913 h 6173963"/>
              <a:gd name="connsiteX2" fmla="*/ 3458321 w 4354179"/>
              <a:gd name="connsiteY2" fmla="*/ 2859263 h 6173963"/>
              <a:gd name="connsiteX3" fmla="*/ 1686671 w 4354179"/>
              <a:gd name="connsiteY3" fmla="*/ 1640063 h 6173963"/>
              <a:gd name="connsiteX4" fmla="*/ 3039221 w 4354179"/>
              <a:gd name="connsiteY4" fmla="*/ 1163813 h 6173963"/>
              <a:gd name="connsiteX5" fmla="*/ 1820021 w 4354179"/>
              <a:gd name="connsiteY5" fmla="*/ 1763 h 6173963"/>
              <a:gd name="connsiteX6" fmla="*/ 3686921 w 4354179"/>
              <a:gd name="connsiteY6" fmla="*/ 1049513 h 6173963"/>
              <a:gd name="connsiteX7" fmla="*/ 2334371 w 4354179"/>
              <a:gd name="connsiteY7" fmla="*/ 1697213 h 6173963"/>
              <a:gd name="connsiteX8" fmla="*/ 4353671 w 4354179"/>
              <a:gd name="connsiteY8" fmla="*/ 2840213 h 6173963"/>
              <a:gd name="connsiteX9" fmla="*/ 1134221 w 4354179"/>
              <a:gd name="connsiteY9" fmla="*/ 4154663 h 6173963"/>
              <a:gd name="connsiteX10" fmla="*/ 3515471 w 4354179"/>
              <a:gd name="connsiteY10" fmla="*/ 6173963 h 6173963"/>
              <a:gd name="connsiteX11" fmla="*/ 2124821 w 4354179"/>
              <a:gd name="connsiteY11" fmla="*/ 6154913 h 6173963"/>
              <a:gd name="connsiteX0" fmla="*/ 2124821 w 4354179"/>
              <a:gd name="connsiteY0" fmla="*/ 6154913 h 6173963"/>
              <a:gd name="connsiteX1" fmla="*/ 124571 w 4354179"/>
              <a:gd name="connsiteY1" fmla="*/ 3868913 h 6173963"/>
              <a:gd name="connsiteX2" fmla="*/ 3458321 w 4354179"/>
              <a:gd name="connsiteY2" fmla="*/ 2859263 h 6173963"/>
              <a:gd name="connsiteX3" fmla="*/ 1686671 w 4354179"/>
              <a:gd name="connsiteY3" fmla="*/ 1640063 h 6173963"/>
              <a:gd name="connsiteX4" fmla="*/ 3039221 w 4354179"/>
              <a:gd name="connsiteY4" fmla="*/ 1163813 h 6173963"/>
              <a:gd name="connsiteX5" fmla="*/ 1820021 w 4354179"/>
              <a:gd name="connsiteY5" fmla="*/ 1763 h 6173963"/>
              <a:gd name="connsiteX6" fmla="*/ 3686921 w 4354179"/>
              <a:gd name="connsiteY6" fmla="*/ 1049513 h 6173963"/>
              <a:gd name="connsiteX7" fmla="*/ 2334371 w 4354179"/>
              <a:gd name="connsiteY7" fmla="*/ 1697213 h 6173963"/>
              <a:gd name="connsiteX8" fmla="*/ 4353671 w 4354179"/>
              <a:gd name="connsiteY8" fmla="*/ 2840213 h 6173963"/>
              <a:gd name="connsiteX9" fmla="*/ 1134221 w 4354179"/>
              <a:gd name="connsiteY9" fmla="*/ 4154663 h 6173963"/>
              <a:gd name="connsiteX10" fmla="*/ 3515471 w 4354179"/>
              <a:gd name="connsiteY10" fmla="*/ 6173963 h 6173963"/>
              <a:gd name="connsiteX11" fmla="*/ 2124821 w 4354179"/>
              <a:gd name="connsiteY11" fmla="*/ 6154913 h 6173963"/>
              <a:gd name="connsiteX0" fmla="*/ 2124821 w 4354179"/>
              <a:gd name="connsiteY0" fmla="*/ 6154913 h 6173963"/>
              <a:gd name="connsiteX1" fmla="*/ 124571 w 4354179"/>
              <a:gd name="connsiteY1" fmla="*/ 3868913 h 6173963"/>
              <a:gd name="connsiteX2" fmla="*/ 3458321 w 4354179"/>
              <a:gd name="connsiteY2" fmla="*/ 2859263 h 6173963"/>
              <a:gd name="connsiteX3" fmla="*/ 1686671 w 4354179"/>
              <a:gd name="connsiteY3" fmla="*/ 1640063 h 6173963"/>
              <a:gd name="connsiteX4" fmla="*/ 3039221 w 4354179"/>
              <a:gd name="connsiteY4" fmla="*/ 1163813 h 6173963"/>
              <a:gd name="connsiteX5" fmla="*/ 1820021 w 4354179"/>
              <a:gd name="connsiteY5" fmla="*/ 1763 h 6173963"/>
              <a:gd name="connsiteX6" fmla="*/ 3686921 w 4354179"/>
              <a:gd name="connsiteY6" fmla="*/ 1049513 h 6173963"/>
              <a:gd name="connsiteX7" fmla="*/ 2334371 w 4354179"/>
              <a:gd name="connsiteY7" fmla="*/ 1697213 h 6173963"/>
              <a:gd name="connsiteX8" fmla="*/ 4353671 w 4354179"/>
              <a:gd name="connsiteY8" fmla="*/ 2840213 h 6173963"/>
              <a:gd name="connsiteX9" fmla="*/ 1134221 w 4354179"/>
              <a:gd name="connsiteY9" fmla="*/ 4154663 h 6173963"/>
              <a:gd name="connsiteX10" fmla="*/ 3515471 w 4354179"/>
              <a:gd name="connsiteY10" fmla="*/ 6173963 h 6173963"/>
              <a:gd name="connsiteX11" fmla="*/ 2124821 w 4354179"/>
              <a:gd name="connsiteY11" fmla="*/ 6154913 h 6173963"/>
              <a:gd name="connsiteX0" fmla="*/ 2185084 w 4350942"/>
              <a:gd name="connsiteY0" fmla="*/ 6200299 h 6200299"/>
              <a:gd name="connsiteX1" fmla="*/ 121334 w 4350942"/>
              <a:gd name="connsiteY1" fmla="*/ 3868913 h 6200299"/>
              <a:gd name="connsiteX2" fmla="*/ 3455084 w 4350942"/>
              <a:gd name="connsiteY2" fmla="*/ 2859263 h 6200299"/>
              <a:gd name="connsiteX3" fmla="*/ 1683434 w 4350942"/>
              <a:gd name="connsiteY3" fmla="*/ 1640063 h 6200299"/>
              <a:gd name="connsiteX4" fmla="*/ 3035984 w 4350942"/>
              <a:gd name="connsiteY4" fmla="*/ 1163813 h 6200299"/>
              <a:gd name="connsiteX5" fmla="*/ 1816784 w 4350942"/>
              <a:gd name="connsiteY5" fmla="*/ 1763 h 6200299"/>
              <a:gd name="connsiteX6" fmla="*/ 3683684 w 4350942"/>
              <a:gd name="connsiteY6" fmla="*/ 1049513 h 6200299"/>
              <a:gd name="connsiteX7" fmla="*/ 2331134 w 4350942"/>
              <a:gd name="connsiteY7" fmla="*/ 1697213 h 6200299"/>
              <a:gd name="connsiteX8" fmla="*/ 4350434 w 4350942"/>
              <a:gd name="connsiteY8" fmla="*/ 2840213 h 6200299"/>
              <a:gd name="connsiteX9" fmla="*/ 1130984 w 4350942"/>
              <a:gd name="connsiteY9" fmla="*/ 4154663 h 6200299"/>
              <a:gd name="connsiteX10" fmla="*/ 3512234 w 4350942"/>
              <a:gd name="connsiteY10" fmla="*/ 6173963 h 6200299"/>
              <a:gd name="connsiteX11" fmla="*/ 2185084 w 4350942"/>
              <a:gd name="connsiteY11" fmla="*/ 6200299 h 6200299"/>
              <a:gd name="connsiteX0" fmla="*/ 1992873 w 4158731"/>
              <a:gd name="connsiteY0" fmla="*/ 6200299 h 6200299"/>
              <a:gd name="connsiteX1" fmla="*/ 132323 w 4158731"/>
              <a:gd name="connsiteY1" fmla="*/ 3838656 h 6200299"/>
              <a:gd name="connsiteX2" fmla="*/ 3262873 w 4158731"/>
              <a:gd name="connsiteY2" fmla="*/ 2859263 h 6200299"/>
              <a:gd name="connsiteX3" fmla="*/ 1491223 w 4158731"/>
              <a:gd name="connsiteY3" fmla="*/ 1640063 h 6200299"/>
              <a:gd name="connsiteX4" fmla="*/ 2843773 w 4158731"/>
              <a:gd name="connsiteY4" fmla="*/ 1163813 h 6200299"/>
              <a:gd name="connsiteX5" fmla="*/ 1624573 w 4158731"/>
              <a:gd name="connsiteY5" fmla="*/ 1763 h 6200299"/>
              <a:gd name="connsiteX6" fmla="*/ 3491473 w 4158731"/>
              <a:gd name="connsiteY6" fmla="*/ 1049513 h 6200299"/>
              <a:gd name="connsiteX7" fmla="*/ 2138923 w 4158731"/>
              <a:gd name="connsiteY7" fmla="*/ 1697213 h 6200299"/>
              <a:gd name="connsiteX8" fmla="*/ 4158223 w 4158731"/>
              <a:gd name="connsiteY8" fmla="*/ 2840213 h 6200299"/>
              <a:gd name="connsiteX9" fmla="*/ 938773 w 4158731"/>
              <a:gd name="connsiteY9" fmla="*/ 4154663 h 6200299"/>
              <a:gd name="connsiteX10" fmla="*/ 3320023 w 4158731"/>
              <a:gd name="connsiteY10" fmla="*/ 6173963 h 6200299"/>
              <a:gd name="connsiteX11" fmla="*/ 1992873 w 4158731"/>
              <a:gd name="connsiteY11" fmla="*/ 6200299 h 6200299"/>
              <a:gd name="connsiteX0" fmla="*/ 1992873 w 4158731"/>
              <a:gd name="connsiteY0" fmla="*/ 6200299 h 6200299"/>
              <a:gd name="connsiteX1" fmla="*/ 132323 w 4158731"/>
              <a:gd name="connsiteY1" fmla="*/ 3838656 h 6200299"/>
              <a:gd name="connsiteX2" fmla="*/ 3262873 w 4158731"/>
              <a:gd name="connsiteY2" fmla="*/ 2859263 h 6200299"/>
              <a:gd name="connsiteX3" fmla="*/ 1491223 w 4158731"/>
              <a:gd name="connsiteY3" fmla="*/ 1640063 h 6200299"/>
              <a:gd name="connsiteX4" fmla="*/ 2843773 w 4158731"/>
              <a:gd name="connsiteY4" fmla="*/ 1163813 h 6200299"/>
              <a:gd name="connsiteX5" fmla="*/ 1624573 w 4158731"/>
              <a:gd name="connsiteY5" fmla="*/ 1763 h 6200299"/>
              <a:gd name="connsiteX6" fmla="*/ 3491473 w 4158731"/>
              <a:gd name="connsiteY6" fmla="*/ 1049513 h 6200299"/>
              <a:gd name="connsiteX7" fmla="*/ 2138923 w 4158731"/>
              <a:gd name="connsiteY7" fmla="*/ 1697213 h 6200299"/>
              <a:gd name="connsiteX8" fmla="*/ 4158223 w 4158731"/>
              <a:gd name="connsiteY8" fmla="*/ 2840213 h 6200299"/>
              <a:gd name="connsiteX9" fmla="*/ 938773 w 4158731"/>
              <a:gd name="connsiteY9" fmla="*/ 4154663 h 6200299"/>
              <a:gd name="connsiteX10" fmla="*/ 3320023 w 4158731"/>
              <a:gd name="connsiteY10" fmla="*/ 6173963 h 6200299"/>
              <a:gd name="connsiteX11" fmla="*/ 1992873 w 4158731"/>
              <a:gd name="connsiteY11" fmla="*/ 6200299 h 6200299"/>
              <a:gd name="connsiteX0" fmla="*/ 1992873 w 4158731"/>
              <a:gd name="connsiteY0" fmla="*/ 6200299 h 6200299"/>
              <a:gd name="connsiteX1" fmla="*/ 132323 w 4158731"/>
              <a:gd name="connsiteY1" fmla="*/ 3838656 h 6200299"/>
              <a:gd name="connsiteX2" fmla="*/ 3262873 w 4158731"/>
              <a:gd name="connsiteY2" fmla="*/ 2859264 h 6200299"/>
              <a:gd name="connsiteX3" fmla="*/ 1491223 w 4158731"/>
              <a:gd name="connsiteY3" fmla="*/ 1640063 h 6200299"/>
              <a:gd name="connsiteX4" fmla="*/ 2843773 w 4158731"/>
              <a:gd name="connsiteY4" fmla="*/ 1163813 h 6200299"/>
              <a:gd name="connsiteX5" fmla="*/ 1624573 w 4158731"/>
              <a:gd name="connsiteY5" fmla="*/ 1763 h 6200299"/>
              <a:gd name="connsiteX6" fmla="*/ 3491473 w 4158731"/>
              <a:gd name="connsiteY6" fmla="*/ 1049513 h 6200299"/>
              <a:gd name="connsiteX7" fmla="*/ 2138923 w 4158731"/>
              <a:gd name="connsiteY7" fmla="*/ 1697213 h 6200299"/>
              <a:gd name="connsiteX8" fmla="*/ 4158223 w 4158731"/>
              <a:gd name="connsiteY8" fmla="*/ 2840213 h 6200299"/>
              <a:gd name="connsiteX9" fmla="*/ 938773 w 4158731"/>
              <a:gd name="connsiteY9" fmla="*/ 4154663 h 6200299"/>
              <a:gd name="connsiteX10" fmla="*/ 3320023 w 4158731"/>
              <a:gd name="connsiteY10" fmla="*/ 6173963 h 6200299"/>
              <a:gd name="connsiteX11" fmla="*/ 1992873 w 4158731"/>
              <a:gd name="connsiteY11" fmla="*/ 6200299 h 6200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58731" h="6200299">
                <a:moveTo>
                  <a:pt x="1992873" y="6200299"/>
                </a:moveTo>
                <a:cubicBezTo>
                  <a:pt x="1243573" y="5444649"/>
                  <a:pt x="-489977" y="5318206"/>
                  <a:pt x="132323" y="3838656"/>
                </a:cubicBezTo>
                <a:cubicBezTo>
                  <a:pt x="767323" y="2856509"/>
                  <a:pt x="2783448" y="3255253"/>
                  <a:pt x="3262873" y="2859264"/>
                </a:cubicBezTo>
                <a:cubicBezTo>
                  <a:pt x="3342248" y="2579130"/>
                  <a:pt x="1278498" y="2298388"/>
                  <a:pt x="1491223" y="1640063"/>
                </a:cubicBezTo>
                <a:cubicBezTo>
                  <a:pt x="1672198" y="1043682"/>
                  <a:pt x="2653273" y="1324436"/>
                  <a:pt x="2843773" y="1163813"/>
                </a:cubicBezTo>
                <a:cubicBezTo>
                  <a:pt x="3605773" y="574718"/>
                  <a:pt x="2024623" y="281163"/>
                  <a:pt x="1624573" y="1763"/>
                </a:cubicBezTo>
                <a:cubicBezTo>
                  <a:pt x="2691373" y="-23637"/>
                  <a:pt x="3453373" y="220470"/>
                  <a:pt x="3491473" y="1049513"/>
                </a:cubicBezTo>
                <a:cubicBezTo>
                  <a:pt x="3551798" y="1750618"/>
                  <a:pt x="2488173" y="1347963"/>
                  <a:pt x="2138923" y="1697213"/>
                </a:cubicBezTo>
                <a:cubicBezTo>
                  <a:pt x="2081773" y="2160763"/>
                  <a:pt x="4196323" y="2443907"/>
                  <a:pt x="4158223" y="2840213"/>
                </a:cubicBezTo>
                <a:cubicBezTo>
                  <a:pt x="4024873" y="3387565"/>
                  <a:pt x="1624573" y="3341863"/>
                  <a:pt x="938773" y="4154663"/>
                </a:cubicBezTo>
                <a:cubicBezTo>
                  <a:pt x="646673" y="4846813"/>
                  <a:pt x="2526273" y="5500863"/>
                  <a:pt x="3320023" y="6173963"/>
                </a:cubicBezTo>
                <a:lnTo>
                  <a:pt x="1992873" y="620029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A9570F2A-92DA-4AE9-80C4-918F6ACCD463}"/>
              </a:ext>
            </a:extLst>
          </p:cNvPr>
          <p:cNvSpPr/>
          <p:nvPr/>
        </p:nvSpPr>
        <p:spPr>
          <a:xfrm>
            <a:off x="6709624" y="1996440"/>
            <a:ext cx="3246868" cy="4871720"/>
          </a:xfrm>
          <a:custGeom>
            <a:avLst/>
            <a:gdLst>
              <a:gd name="connsiteX0" fmla="*/ 2167353 w 3174437"/>
              <a:gd name="connsiteY0" fmla="*/ 4864100 h 4864100"/>
              <a:gd name="connsiteX1" fmla="*/ 198853 w 3174437"/>
              <a:gd name="connsiteY1" fmla="*/ 3606800 h 4864100"/>
              <a:gd name="connsiteX2" fmla="*/ 402053 w 3174437"/>
              <a:gd name="connsiteY2" fmla="*/ 2959100 h 4864100"/>
              <a:gd name="connsiteX3" fmla="*/ 3157953 w 3174437"/>
              <a:gd name="connsiteY3" fmla="*/ 2311400 h 4864100"/>
              <a:gd name="connsiteX4" fmla="*/ 1545053 w 3174437"/>
              <a:gd name="connsiteY4" fmla="*/ 1485900 h 4864100"/>
              <a:gd name="connsiteX5" fmla="*/ 1443453 w 3174437"/>
              <a:gd name="connsiteY5" fmla="*/ 1219200 h 4864100"/>
              <a:gd name="connsiteX6" fmla="*/ 2586453 w 3174437"/>
              <a:gd name="connsiteY6" fmla="*/ 990600 h 4864100"/>
              <a:gd name="connsiteX7" fmla="*/ 2815053 w 3174437"/>
              <a:gd name="connsiteY7" fmla="*/ 927100 h 4864100"/>
              <a:gd name="connsiteX8" fmla="*/ 2802353 w 3174437"/>
              <a:gd name="connsiteY8" fmla="*/ 558800 h 4864100"/>
              <a:gd name="connsiteX9" fmla="*/ 2167353 w 3174437"/>
              <a:gd name="connsiteY9" fmla="*/ 101600 h 4864100"/>
              <a:gd name="connsiteX10" fmla="*/ 1557753 w 3174437"/>
              <a:gd name="connsiteY10" fmla="*/ 0 h 4864100"/>
              <a:gd name="connsiteX11" fmla="*/ 1557753 w 3174437"/>
              <a:gd name="connsiteY11" fmla="*/ 0 h 4864100"/>
              <a:gd name="connsiteX0" fmla="*/ 2167353 w 3174437"/>
              <a:gd name="connsiteY0" fmla="*/ 4864100 h 4864100"/>
              <a:gd name="connsiteX1" fmla="*/ 198853 w 3174437"/>
              <a:gd name="connsiteY1" fmla="*/ 3606800 h 4864100"/>
              <a:gd name="connsiteX2" fmla="*/ 402053 w 3174437"/>
              <a:gd name="connsiteY2" fmla="*/ 2959100 h 4864100"/>
              <a:gd name="connsiteX3" fmla="*/ 3157953 w 3174437"/>
              <a:gd name="connsiteY3" fmla="*/ 2311400 h 4864100"/>
              <a:gd name="connsiteX4" fmla="*/ 1545053 w 3174437"/>
              <a:gd name="connsiteY4" fmla="*/ 1485900 h 4864100"/>
              <a:gd name="connsiteX5" fmla="*/ 1443453 w 3174437"/>
              <a:gd name="connsiteY5" fmla="*/ 1219200 h 4864100"/>
              <a:gd name="connsiteX6" fmla="*/ 2586453 w 3174437"/>
              <a:gd name="connsiteY6" fmla="*/ 990600 h 4864100"/>
              <a:gd name="connsiteX7" fmla="*/ 2837913 w 3174437"/>
              <a:gd name="connsiteY7" fmla="*/ 843280 h 4864100"/>
              <a:gd name="connsiteX8" fmla="*/ 2802353 w 3174437"/>
              <a:gd name="connsiteY8" fmla="*/ 558800 h 4864100"/>
              <a:gd name="connsiteX9" fmla="*/ 2167353 w 3174437"/>
              <a:gd name="connsiteY9" fmla="*/ 101600 h 4864100"/>
              <a:gd name="connsiteX10" fmla="*/ 1557753 w 3174437"/>
              <a:gd name="connsiteY10" fmla="*/ 0 h 4864100"/>
              <a:gd name="connsiteX11" fmla="*/ 1557753 w 3174437"/>
              <a:gd name="connsiteY11" fmla="*/ 0 h 4864100"/>
              <a:gd name="connsiteX0" fmla="*/ 2167353 w 3174437"/>
              <a:gd name="connsiteY0" fmla="*/ 4864100 h 4864100"/>
              <a:gd name="connsiteX1" fmla="*/ 198853 w 3174437"/>
              <a:gd name="connsiteY1" fmla="*/ 3606800 h 4864100"/>
              <a:gd name="connsiteX2" fmla="*/ 402053 w 3174437"/>
              <a:gd name="connsiteY2" fmla="*/ 2959100 h 4864100"/>
              <a:gd name="connsiteX3" fmla="*/ 3157953 w 3174437"/>
              <a:gd name="connsiteY3" fmla="*/ 2311400 h 4864100"/>
              <a:gd name="connsiteX4" fmla="*/ 1545053 w 3174437"/>
              <a:gd name="connsiteY4" fmla="*/ 1485900 h 4864100"/>
              <a:gd name="connsiteX5" fmla="*/ 1443453 w 3174437"/>
              <a:gd name="connsiteY5" fmla="*/ 1219200 h 4864100"/>
              <a:gd name="connsiteX6" fmla="*/ 2586453 w 3174437"/>
              <a:gd name="connsiteY6" fmla="*/ 990600 h 4864100"/>
              <a:gd name="connsiteX7" fmla="*/ 2837913 w 3174437"/>
              <a:gd name="connsiteY7" fmla="*/ 843280 h 4864100"/>
              <a:gd name="connsiteX8" fmla="*/ 2802353 w 3174437"/>
              <a:gd name="connsiteY8" fmla="*/ 558800 h 4864100"/>
              <a:gd name="connsiteX9" fmla="*/ 2182593 w 3174437"/>
              <a:gd name="connsiteY9" fmla="*/ 154940 h 4864100"/>
              <a:gd name="connsiteX10" fmla="*/ 1557753 w 3174437"/>
              <a:gd name="connsiteY10" fmla="*/ 0 h 4864100"/>
              <a:gd name="connsiteX11" fmla="*/ 1557753 w 3174437"/>
              <a:gd name="connsiteY11" fmla="*/ 0 h 4864100"/>
              <a:gd name="connsiteX0" fmla="*/ 2167353 w 3174437"/>
              <a:gd name="connsiteY0" fmla="*/ 4886960 h 4886960"/>
              <a:gd name="connsiteX1" fmla="*/ 198853 w 3174437"/>
              <a:gd name="connsiteY1" fmla="*/ 3629660 h 4886960"/>
              <a:gd name="connsiteX2" fmla="*/ 402053 w 3174437"/>
              <a:gd name="connsiteY2" fmla="*/ 2981960 h 4886960"/>
              <a:gd name="connsiteX3" fmla="*/ 3157953 w 3174437"/>
              <a:gd name="connsiteY3" fmla="*/ 2334260 h 4886960"/>
              <a:gd name="connsiteX4" fmla="*/ 1545053 w 3174437"/>
              <a:gd name="connsiteY4" fmla="*/ 1508760 h 4886960"/>
              <a:gd name="connsiteX5" fmla="*/ 1443453 w 3174437"/>
              <a:gd name="connsiteY5" fmla="*/ 1242060 h 4886960"/>
              <a:gd name="connsiteX6" fmla="*/ 2586453 w 3174437"/>
              <a:gd name="connsiteY6" fmla="*/ 1013460 h 4886960"/>
              <a:gd name="connsiteX7" fmla="*/ 2837913 w 3174437"/>
              <a:gd name="connsiteY7" fmla="*/ 866140 h 4886960"/>
              <a:gd name="connsiteX8" fmla="*/ 2802353 w 3174437"/>
              <a:gd name="connsiteY8" fmla="*/ 581660 h 4886960"/>
              <a:gd name="connsiteX9" fmla="*/ 2182593 w 3174437"/>
              <a:gd name="connsiteY9" fmla="*/ 177800 h 4886960"/>
              <a:gd name="connsiteX10" fmla="*/ 1557753 w 3174437"/>
              <a:gd name="connsiteY10" fmla="*/ 22860 h 4886960"/>
              <a:gd name="connsiteX11" fmla="*/ 1489173 w 3174437"/>
              <a:gd name="connsiteY11" fmla="*/ 0 h 4886960"/>
              <a:gd name="connsiteX0" fmla="*/ 2167353 w 3174290"/>
              <a:gd name="connsiteY0" fmla="*/ 4886960 h 4886960"/>
              <a:gd name="connsiteX1" fmla="*/ 198853 w 3174290"/>
              <a:gd name="connsiteY1" fmla="*/ 3629660 h 4886960"/>
              <a:gd name="connsiteX2" fmla="*/ 402053 w 3174290"/>
              <a:gd name="connsiteY2" fmla="*/ 2981960 h 4886960"/>
              <a:gd name="connsiteX3" fmla="*/ 3157953 w 3174290"/>
              <a:gd name="connsiteY3" fmla="*/ 2334260 h 4886960"/>
              <a:gd name="connsiteX4" fmla="*/ 1545053 w 3174290"/>
              <a:gd name="connsiteY4" fmla="*/ 1508760 h 4886960"/>
              <a:gd name="connsiteX5" fmla="*/ 1534893 w 3174290"/>
              <a:gd name="connsiteY5" fmla="*/ 1203960 h 4886960"/>
              <a:gd name="connsiteX6" fmla="*/ 2586453 w 3174290"/>
              <a:gd name="connsiteY6" fmla="*/ 1013460 h 4886960"/>
              <a:gd name="connsiteX7" fmla="*/ 2837913 w 3174290"/>
              <a:gd name="connsiteY7" fmla="*/ 866140 h 4886960"/>
              <a:gd name="connsiteX8" fmla="*/ 2802353 w 3174290"/>
              <a:gd name="connsiteY8" fmla="*/ 581660 h 4886960"/>
              <a:gd name="connsiteX9" fmla="*/ 2182593 w 3174290"/>
              <a:gd name="connsiteY9" fmla="*/ 177800 h 4886960"/>
              <a:gd name="connsiteX10" fmla="*/ 1557753 w 3174290"/>
              <a:gd name="connsiteY10" fmla="*/ 22860 h 4886960"/>
              <a:gd name="connsiteX11" fmla="*/ 1489173 w 3174290"/>
              <a:gd name="connsiteY11" fmla="*/ 0 h 4886960"/>
              <a:gd name="connsiteX0" fmla="*/ 2168978 w 3206149"/>
              <a:gd name="connsiteY0" fmla="*/ 4886960 h 4886960"/>
              <a:gd name="connsiteX1" fmla="*/ 200478 w 3206149"/>
              <a:gd name="connsiteY1" fmla="*/ 3629660 h 4886960"/>
              <a:gd name="connsiteX2" fmla="*/ 403678 w 3206149"/>
              <a:gd name="connsiteY2" fmla="*/ 2981960 h 4886960"/>
              <a:gd name="connsiteX3" fmla="*/ 3190058 w 3206149"/>
              <a:gd name="connsiteY3" fmla="*/ 2280920 h 4886960"/>
              <a:gd name="connsiteX4" fmla="*/ 1546678 w 3206149"/>
              <a:gd name="connsiteY4" fmla="*/ 1508760 h 4886960"/>
              <a:gd name="connsiteX5" fmla="*/ 1536518 w 3206149"/>
              <a:gd name="connsiteY5" fmla="*/ 1203960 h 4886960"/>
              <a:gd name="connsiteX6" fmla="*/ 2588078 w 3206149"/>
              <a:gd name="connsiteY6" fmla="*/ 1013460 h 4886960"/>
              <a:gd name="connsiteX7" fmla="*/ 2839538 w 3206149"/>
              <a:gd name="connsiteY7" fmla="*/ 866140 h 4886960"/>
              <a:gd name="connsiteX8" fmla="*/ 2803978 w 3206149"/>
              <a:gd name="connsiteY8" fmla="*/ 581660 h 4886960"/>
              <a:gd name="connsiteX9" fmla="*/ 2184218 w 3206149"/>
              <a:gd name="connsiteY9" fmla="*/ 177800 h 4886960"/>
              <a:gd name="connsiteX10" fmla="*/ 1559378 w 3206149"/>
              <a:gd name="connsiteY10" fmla="*/ 22860 h 4886960"/>
              <a:gd name="connsiteX11" fmla="*/ 1490798 w 3206149"/>
              <a:gd name="connsiteY11" fmla="*/ 0 h 4886960"/>
              <a:gd name="connsiteX0" fmla="*/ 2195372 w 3233925"/>
              <a:gd name="connsiteY0" fmla="*/ 4886960 h 4886960"/>
              <a:gd name="connsiteX1" fmla="*/ 226872 w 3233925"/>
              <a:gd name="connsiteY1" fmla="*/ 3629660 h 4886960"/>
              <a:gd name="connsiteX2" fmla="*/ 376732 w 3233925"/>
              <a:gd name="connsiteY2" fmla="*/ 2943860 h 4886960"/>
              <a:gd name="connsiteX3" fmla="*/ 3216452 w 3233925"/>
              <a:gd name="connsiteY3" fmla="*/ 2280920 h 4886960"/>
              <a:gd name="connsiteX4" fmla="*/ 1573072 w 3233925"/>
              <a:gd name="connsiteY4" fmla="*/ 1508760 h 4886960"/>
              <a:gd name="connsiteX5" fmla="*/ 1562912 w 3233925"/>
              <a:gd name="connsiteY5" fmla="*/ 1203960 h 4886960"/>
              <a:gd name="connsiteX6" fmla="*/ 2614472 w 3233925"/>
              <a:gd name="connsiteY6" fmla="*/ 1013460 h 4886960"/>
              <a:gd name="connsiteX7" fmla="*/ 2865932 w 3233925"/>
              <a:gd name="connsiteY7" fmla="*/ 866140 h 4886960"/>
              <a:gd name="connsiteX8" fmla="*/ 2830372 w 3233925"/>
              <a:gd name="connsiteY8" fmla="*/ 581660 h 4886960"/>
              <a:gd name="connsiteX9" fmla="*/ 2210612 w 3233925"/>
              <a:gd name="connsiteY9" fmla="*/ 177800 h 4886960"/>
              <a:gd name="connsiteX10" fmla="*/ 1585772 w 3233925"/>
              <a:gd name="connsiteY10" fmla="*/ 22860 h 4886960"/>
              <a:gd name="connsiteX11" fmla="*/ 1517192 w 3233925"/>
              <a:gd name="connsiteY11" fmla="*/ 0 h 4886960"/>
              <a:gd name="connsiteX0" fmla="*/ 2204722 w 3243275"/>
              <a:gd name="connsiteY0" fmla="*/ 4886960 h 4886960"/>
              <a:gd name="connsiteX1" fmla="*/ 220982 w 3243275"/>
              <a:gd name="connsiteY1" fmla="*/ 3644900 h 4886960"/>
              <a:gd name="connsiteX2" fmla="*/ 386082 w 3243275"/>
              <a:gd name="connsiteY2" fmla="*/ 2943860 h 4886960"/>
              <a:gd name="connsiteX3" fmla="*/ 3225802 w 3243275"/>
              <a:gd name="connsiteY3" fmla="*/ 2280920 h 4886960"/>
              <a:gd name="connsiteX4" fmla="*/ 1582422 w 3243275"/>
              <a:gd name="connsiteY4" fmla="*/ 1508760 h 4886960"/>
              <a:gd name="connsiteX5" fmla="*/ 1572262 w 3243275"/>
              <a:gd name="connsiteY5" fmla="*/ 1203960 h 4886960"/>
              <a:gd name="connsiteX6" fmla="*/ 2623822 w 3243275"/>
              <a:gd name="connsiteY6" fmla="*/ 1013460 h 4886960"/>
              <a:gd name="connsiteX7" fmla="*/ 2875282 w 3243275"/>
              <a:gd name="connsiteY7" fmla="*/ 866140 h 4886960"/>
              <a:gd name="connsiteX8" fmla="*/ 2839722 w 3243275"/>
              <a:gd name="connsiteY8" fmla="*/ 581660 h 4886960"/>
              <a:gd name="connsiteX9" fmla="*/ 2219962 w 3243275"/>
              <a:gd name="connsiteY9" fmla="*/ 177800 h 4886960"/>
              <a:gd name="connsiteX10" fmla="*/ 1595122 w 3243275"/>
              <a:gd name="connsiteY10" fmla="*/ 22860 h 4886960"/>
              <a:gd name="connsiteX11" fmla="*/ 1526542 w 3243275"/>
              <a:gd name="connsiteY11" fmla="*/ 0 h 4886960"/>
              <a:gd name="connsiteX0" fmla="*/ 2156952 w 3195505"/>
              <a:gd name="connsiteY0" fmla="*/ 4886960 h 4886960"/>
              <a:gd name="connsiteX1" fmla="*/ 173212 w 3195505"/>
              <a:gd name="connsiteY1" fmla="*/ 3644900 h 4886960"/>
              <a:gd name="connsiteX2" fmla="*/ 338312 w 3195505"/>
              <a:gd name="connsiteY2" fmla="*/ 2943860 h 4886960"/>
              <a:gd name="connsiteX3" fmla="*/ 3178032 w 3195505"/>
              <a:gd name="connsiteY3" fmla="*/ 2280920 h 4886960"/>
              <a:gd name="connsiteX4" fmla="*/ 1534652 w 3195505"/>
              <a:gd name="connsiteY4" fmla="*/ 1508760 h 4886960"/>
              <a:gd name="connsiteX5" fmla="*/ 1524492 w 3195505"/>
              <a:gd name="connsiteY5" fmla="*/ 1203960 h 4886960"/>
              <a:gd name="connsiteX6" fmla="*/ 2576052 w 3195505"/>
              <a:gd name="connsiteY6" fmla="*/ 1013460 h 4886960"/>
              <a:gd name="connsiteX7" fmla="*/ 2827512 w 3195505"/>
              <a:gd name="connsiteY7" fmla="*/ 866140 h 4886960"/>
              <a:gd name="connsiteX8" fmla="*/ 2791952 w 3195505"/>
              <a:gd name="connsiteY8" fmla="*/ 581660 h 4886960"/>
              <a:gd name="connsiteX9" fmla="*/ 2172192 w 3195505"/>
              <a:gd name="connsiteY9" fmla="*/ 177800 h 4886960"/>
              <a:gd name="connsiteX10" fmla="*/ 1547352 w 3195505"/>
              <a:gd name="connsiteY10" fmla="*/ 22860 h 4886960"/>
              <a:gd name="connsiteX11" fmla="*/ 1478772 w 3195505"/>
              <a:gd name="connsiteY11" fmla="*/ 0 h 4886960"/>
              <a:gd name="connsiteX0" fmla="*/ 2183444 w 3221997"/>
              <a:gd name="connsiteY0" fmla="*/ 4886960 h 4886960"/>
              <a:gd name="connsiteX1" fmla="*/ 199704 w 3221997"/>
              <a:gd name="connsiteY1" fmla="*/ 3644900 h 4886960"/>
              <a:gd name="connsiteX2" fmla="*/ 364804 w 3221997"/>
              <a:gd name="connsiteY2" fmla="*/ 2943860 h 4886960"/>
              <a:gd name="connsiteX3" fmla="*/ 3204524 w 3221997"/>
              <a:gd name="connsiteY3" fmla="*/ 2280920 h 4886960"/>
              <a:gd name="connsiteX4" fmla="*/ 1561144 w 3221997"/>
              <a:gd name="connsiteY4" fmla="*/ 1508760 h 4886960"/>
              <a:gd name="connsiteX5" fmla="*/ 1550984 w 3221997"/>
              <a:gd name="connsiteY5" fmla="*/ 1203960 h 4886960"/>
              <a:gd name="connsiteX6" fmla="*/ 2602544 w 3221997"/>
              <a:gd name="connsiteY6" fmla="*/ 1013460 h 4886960"/>
              <a:gd name="connsiteX7" fmla="*/ 2854004 w 3221997"/>
              <a:gd name="connsiteY7" fmla="*/ 866140 h 4886960"/>
              <a:gd name="connsiteX8" fmla="*/ 2818444 w 3221997"/>
              <a:gd name="connsiteY8" fmla="*/ 581660 h 4886960"/>
              <a:gd name="connsiteX9" fmla="*/ 2198684 w 3221997"/>
              <a:gd name="connsiteY9" fmla="*/ 177800 h 4886960"/>
              <a:gd name="connsiteX10" fmla="*/ 1573844 w 3221997"/>
              <a:gd name="connsiteY10" fmla="*/ 22860 h 4886960"/>
              <a:gd name="connsiteX11" fmla="*/ 1505264 w 3221997"/>
              <a:gd name="connsiteY11" fmla="*/ 0 h 4886960"/>
              <a:gd name="connsiteX0" fmla="*/ 2261655 w 3246868"/>
              <a:gd name="connsiteY0" fmla="*/ 4871720 h 4871720"/>
              <a:gd name="connsiteX1" fmla="*/ 224575 w 3246868"/>
              <a:gd name="connsiteY1" fmla="*/ 3644900 h 4871720"/>
              <a:gd name="connsiteX2" fmla="*/ 389675 w 3246868"/>
              <a:gd name="connsiteY2" fmla="*/ 2943860 h 4871720"/>
              <a:gd name="connsiteX3" fmla="*/ 3229395 w 3246868"/>
              <a:gd name="connsiteY3" fmla="*/ 2280920 h 4871720"/>
              <a:gd name="connsiteX4" fmla="*/ 1586015 w 3246868"/>
              <a:gd name="connsiteY4" fmla="*/ 1508760 h 4871720"/>
              <a:gd name="connsiteX5" fmla="*/ 1575855 w 3246868"/>
              <a:gd name="connsiteY5" fmla="*/ 1203960 h 4871720"/>
              <a:gd name="connsiteX6" fmla="*/ 2627415 w 3246868"/>
              <a:gd name="connsiteY6" fmla="*/ 1013460 h 4871720"/>
              <a:gd name="connsiteX7" fmla="*/ 2878875 w 3246868"/>
              <a:gd name="connsiteY7" fmla="*/ 866140 h 4871720"/>
              <a:gd name="connsiteX8" fmla="*/ 2843315 w 3246868"/>
              <a:gd name="connsiteY8" fmla="*/ 581660 h 4871720"/>
              <a:gd name="connsiteX9" fmla="*/ 2223555 w 3246868"/>
              <a:gd name="connsiteY9" fmla="*/ 177800 h 4871720"/>
              <a:gd name="connsiteX10" fmla="*/ 1598715 w 3246868"/>
              <a:gd name="connsiteY10" fmla="*/ 22860 h 4871720"/>
              <a:gd name="connsiteX11" fmla="*/ 1530135 w 3246868"/>
              <a:gd name="connsiteY11" fmla="*/ 0 h 487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6868" h="4871720">
                <a:moveTo>
                  <a:pt x="2261655" y="4871720"/>
                </a:moveTo>
                <a:cubicBezTo>
                  <a:pt x="1424513" y="4401820"/>
                  <a:pt x="536572" y="3966210"/>
                  <a:pt x="224575" y="3644900"/>
                </a:cubicBezTo>
                <a:cubicBezTo>
                  <a:pt x="-87422" y="3323590"/>
                  <a:pt x="-111128" y="3171190"/>
                  <a:pt x="389675" y="2943860"/>
                </a:cubicBezTo>
                <a:cubicBezTo>
                  <a:pt x="890478" y="2716530"/>
                  <a:pt x="3030005" y="2520103"/>
                  <a:pt x="3229395" y="2280920"/>
                </a:cubicBezTo>
                <a:cubicBezTo>
                  <a:pt x="3428785" y="2041737"/>
                  <a:pt x="1861605" y="1688253"/>
                  <a:pt x="1586015" y="1508760"/>
                </a:cubicBezTo>
                <a:cubicBezTo>
                  <a:pt x="1310425" y="1329267"/>
                  <a:pt x="1402288" y="1286510"/>
                  <a:pt x="1575855" y="1203960"/>
                </a:cubicBezTo>
                <a:cubicBezTo>
                  <a:pt x="1749422" y="1121410"/>
                  <a:pt x="2410245" y="1069763"/>
                  <a:pt x="2627415" y="1013460"/>
                </a:cubicBezTo>
                <a:cubicBezTo>
                  <a:pt x="2844585" y="957157"/>
                  <a:pt x="2842892" y="938107"/>
                  <a:pt x="2878875" y="866140"/>
                </a:cubicBezTo>
                <a:cubicBezTo>
                  <a:pt x="2914858" y="794173"/>
                  <a:pt x="2952535" y="696383"/>
                  <a:pt x="2843315" y="581660"/>
                </a:cubicBezTo>
                <a:cubicBezTo>
                  <a:pt x="2734095" y="466937"/>
                  <a:pt x="2430988" y="270933"/>
                  <a:pt x="2223555" y="177800"/>
                </a:cubicBezTo>
                <a:cubicBezTo>
                  <a:pt x="2016122" y="84667"/>
                  <a:pt x="1598715" y="22860"/>
                  <a:pt x="1598715" y="22860"/>
                </a:cubicBezTo>
                <a:lnTo>
                  <a:pt x="1530135" y="0"/>
                </a:ln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1E6E043-7D59-4406-A1DE-1F40D69D7DA1}"/>
              </a:ext>
            </a:extLst>
          </p:cNvPr>
          <p:cNvGrpSpPr/>
          <p:nvPr/>
        </p:nvGrpSpPr>
        <p:grpSpPr>
          <a:xfrm>
            <a:off x="7622113" y="1439038"/>
            <a:ext cx="598146" cy="559181"/>
            <a:chOff x="5089369" y="1293851"/>
            <a:chExt cx="753450" cy="704369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85A46223-5453-4F22-8853-A191C32890C8}"/>
                </a:ext>
              </a:extLst>
            </p:cNvPr>
            <p:cNvSpPr/>
            <p:nvPr/>
          </p:nvSpPr>
          <p:spPr>
            <a:xfrm>
              <a:off x="5707819" y="1863220"/>
              <a:ext cx="135000" cy="135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" name="Прямоугольный треугольник 13">
              <a:extLst>
                <a:ext uri="{FF2B5EF4-FFF2-40B4-BE49-F238E27FC236}">
                  <a16:creationId xmlns:a16="http://schemas.microsoft.com/office/drawing/2014/main" id="{F8E77BBA-D455-4386-9792-3B498E6B1CC0}"/>
                </a:ext>
              </a:extLst>
            </p:cNvPr>
            <p:cNvSpPr/>
            <p:nvPr/>
          </p:nvSpPr>
          <p:spPr>
            <a:xfrm rot="10800000">
              <a:off x="5640319" y="1300720"/>
              <a:ext cx="135000" cy="585000"/>
            </a:xfrm>
            <a:prstGeom prst="rt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425B5562-AF1F-4F32-8E44-9166C8C468AC}"/>
                </a:ext>
              </a:extLst>
            </p:cNvPr>
            <p:cNvSpPr/>
            <p:nvPr/>
          </p:nvSpPr>
          <p:spPr>
            <a:xfrm>
              <a:off x="5089369" y="1293851"/>
              <a:ext cx="675000" cy="360000"/>
            </a:xfrm>
            <a:custGeom>
              <a:avLst/>
              <a:gdLst>
                <a:gd name="connsiteX0" fmla="*/ 0 w 675000"/>
                <a:gd name="connsiteY0" fmla="*/ 0 h 360000"/>
                <a:gd name="connsiteX1" fmla="*/ 675000 w 675000"/>
                <a:gd name="connsiteY1" fmla="*/ 0 h 360000"/>
                <a:gd name="connsiteX2" fmla="*/ 675000 w 675000"/>
                <a:gd name="connsiteY2" fmla="*/ 360000 h 360000"/>
                <a:gd name="connsiteX3" fmla="*/ 222857 w 675000"/>
                <a:gd name="connsiteY3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000" h="360000">
                  <a:moveTo>
                    <a:pt x="0" y="0"/>
                  </a:moveTo>
                  <a:lnTo>
                    <a:pt x="675000" y="0"/>
                  </a:lnTo>
                  <a:lnTo>
                    <a:pt x="675000" y="360000"/>
                  </a:lnTo>
                  <a:lnTo>
                    <a:pt x="222857" y="36000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52D2CCCA-E29B-45A6-A1F7-0C0313EBC69A}"/>
              </a:ext>
            </a:extLst>
          </p:cNvPr>
          <p:cNvGrpSpPr/>
          <p:nvPr/>
        </p:nvGrpSpPr>
        <p:grpSpPr>
          <a:xfrm flipH="1">
            <a:off x="9624893" y="2164079"/>
            <a:ext cx="683405" cy="638887"/>
            <a:chOff x="5089369" y="1293851"/>
            <a:chExt cx="753450" cy="704369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C271F8DC-794C-4923-B3F3-6B68EF059C7F}"/>
                </a:ext>
              </a:extLst>
            </p:cNvPr>
            <p:cNvSpPr/>
            <p:nvPr/>
          </p:nvSpPr>
          <p:spPr>
            <a:xfrm>
              <a:off x="5707819" y="1863220"/>
              <a:ext cx="135000" cy="135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8" name="Прямоугольный треугольник 17">
              <a:extLst>
                <a:ext uri="{FF2B5EF4-FFF2-40B4-BE49-F238E27FC236}">
                  <a16:creationId xmlns:a16="http://schemas.microsoft.com/office/drawing/2014/main" id="{0287B20F-611E-4DB4-AA9C-097C99B2726A}"/>
                </a:ext>
              </a:extLst>
            </p:cNvPr>
            <p:cNvSpPr/>
            <p:nvPr/>
          </p:nvSpPr>
          <p:spPr>
            <a:xfrm rot="10800000">
              <a:off x="5640319" y="1300720"/>
              <a:ext cx="135000" cy="585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1C333AB9-A546-484B-9A1D-FADC8F6FB8F7}"/>
                </a:ext>
              </a:extLst>
            </p:cNvPr>
            <p:cNvSpPr/>
            <p:nvPr/>
          </p:nvSpPr>
          <p:spPr>
            <a:xfrm>
              <a:off x="5089369" y="1293851"/>
              <a:ext cx="675000" cy="360000"/>
            </a:xfrm>
            <a:custGeom>
              <a:avLst/>
              <a:gdLst>
                <a:gd name="connsiteX0" fmla="*/ 0 w 675000"/>
                <a:gd name="connsiteY0" fmla="*/ 0 h 360000"/>
                <a:gd name="connsiteX1" fmla="*/ 675000 w 675000"/>
                <a:gd name="connsiteY1" fmla="*/ 0 h 360000"/>
                <a:gd name="connsiteX2" fmla="*/ 675000 w 675000"/>
                <a:gd name="connsiteY2" fmla="*/ 360000 h 360000"/>
                <a:gd name="connsiteX3" fmla="*/ 222857 w 675000"/>
                <a:gd name="connsiteY3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000" h="360000">
                  <a:moveTo>
                    <a:pt x="0" y="0"/>
                  </a:moveTo>
                  <a:lnTo>
                    <a:pt x="675000" y="0"/>
                  </a:lnTo>
                  <a:lnTo>
                    <a:pt x="675000" y="360000"/>
                  </a:lnTo>
                  <a:lnTo>
                    <a:pt x="222857" y="3600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6172AB5A-43F6-4AB1-BD17-8AA7E90AC187}"/>
              </a:ext>
            </a:extLst>
          </p:cNvPr>
          <p:cNvGrpSpPr/>
          <p:nvPr/>
        </p:nvGrpSpPr>
        <p:grpSpPr>
          <a:xfrm flipH="1">
            <a:off x="10376459" y="3654000"/>
            <a:ext cx="686237" cy="641534"/>
            <a:chOff x="5089369" y="1293851"/>
            <a:chExt cx="753450" cy="704369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9DBB3E1B-7F08-420E-B290-06E4BA615F13}"/>
                </a:ext>
              </a:extLst>
            </p:cNvPr>
            <p:cNvSpPr/>
            <p:nvPr/>
          </p:nvSpPr>
          <p:spPr>
            <a:xfrm>
              <a:off x="5707819" y="1863220"/>
              <a:ext cx="135000" cy="135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2" name="Прямоугольный треугольник 21">
              <a:extLst>
                <a:ext uri="{FF2B5EF4-FFF2-40B4-BE49-F238E27FC236}">
                  <a16:creationId xmlns:a16="http://schemas.microsoft.com/office/drawing/2014/main" id="{C84F426D-9F35-4E1C-9FDC-7E9DA3842B58}"/>
                </a:ext>
              </a:extLst>
            </p:cNvPr>
            <p:cNvSpPr/>
            <p:nvPr/>
          </p:nvSpPr>
          <p:spPr>
            <a:xfrm rot="10800000">
              <a:off x="5640319" y="1300720"/>
              <a:ext cx="135000" cy="5850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65CE00C9-8305-4B30-B87F-66B520C94B24}"/>
                </a:ext>
              </a:extLst>
            </p:cNvPr>
            <p:cNvSpPr/>
            <p:nvPr/>
          </p:nvSpPr>
          <p:spPr>
            <a:xfrm>
              <a:off x="5089369" y="1293851"/>
              <a:ext cx="675000" cy="360000"/>
            </a:xfrm>
            <a:custGeom>
              <a:avLst/>
              <a:gdLst>
                <a:gd name="connsiteX0" fmla="*/ 0 w 675000"/>
                <a:gd name="connsiteY0" fmla="*/ 0 h 360000"/>
                <a:gd name="connsiteX1" fmla="*/ 675000 w 675000"/>
                <a:gd name="connsiteY1" fmla="*/ 0 h 360000"/>
                <a:gd name="connsiteX2" fmla="*/ 675000 w 675000"/>
                <a:gd name="connsiteY2" fmla="*/ 360000 h 360000"/>
                <a:gd name="connsiteX3" fmla="*/ 222857 w 675000"/>
                <a:gd name="connsiteY3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000" h="360000">
                  <a:moveTo>
                    <a:pt x="0" y="0"/>
                  </a:moveTo>
                  <a:lnTo>
                    <a:pt x="675000" y="0"/>
                  </a:lnTo>
                  <a:lnTo>
                    <a:pt x="675000" y="360000"/>
                  </a:lnTo>
                  <a:lnTo>
                    <a:pt x="222857" y="36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18D83C7-A7C4-4711-84D5-3E6637D592E9}"/>
              </a:ext>
            </a:extLst>
          </p:cNvPr>
          <p:cNvGrpSpPr/>
          <p:nvPr/>
        </p:nvGrpSpPr>
        <p:grpSpPr>
          <a:xfrm>
            <a:off x="7206151" y="2684283"/>
            <a:ext cx="720195" cy="673280"/>
            <a:chOff x="5089369" y="1293851"/>
            <a:chExt cx="753450" cy="704369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C92E97F8-F725-4449-A68F-FD1DC6E3B7AE}"/>
                </a:ext>
              </a:extLst>
            </p:cNvPr>
            <p:cNvSpPr/>
            <p:nvPr/>
          </p:nvSpPr>
          <p:spPr>
            <a:xfrm>
              <a:off x="5707819" y="1863220"/>
              <a:ext cx="135000" cy="135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6" name="Прямоугольный треугольник 25">
              <a:extLst>
                <a:ext uri="{FF2B5EF4-FFF2-40B4-BE49-F238E27FC236}">
                  <a16:creationId xmlns:a16="http://schemas.microsoft.com/office/drawing/2014/main" id="{45766318-654A-417A-AB51-2BB1BCC5D6A7}"/>
                </a:ext>
              </a:extLst>
            </p:cNvPr>
            <p:cNvSpPr/>
            <p:nvPr/>
          </p:nvSpPr>
          <p:spPr>
            <a:xfrm rot="10800000">
              <a:off x="5640319" y="1300720"/>
              <a:ext cx="135000" cy="5850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3B4F2898-40DC-416D-A91A-07CCE5190892}"/>
                </a:ext>
              </a:extLst>
            </p:cNvPr>
            <p:cNvSpPr/>
            <p:nvPr/>
          </p:nvSpPr>
          <p:spPr>
            <a:xfrm>
              <a:off x="5089369" y="1293851"/>
              <a:ext cx="675000" cy="360000"/>
            </a:xfrm>
            <a:custGeom>
              <a:avLst/>
              <a:gdLst>
                <a:gd name="connsiteX0" fmla="*/ 0 w 675000"/>
                <a:gd name="connsiteY0" fmla="*/ 0 h 360000"/>
                <a:gd name="connsiteX1" fmla="*/ 675000 w 675000"/>
                <a:gd name="connsiteY1" fmla="*/ 0 h 360000"/>
                <a:gd name="connsiteX2" fmla="*/ 675000 w 675000"/>
                <a:gd name="connsiteY2" fmla="*/ 360000 h 360000"/>
                <a:gd name="connsiteX3" fmla="*/ 222857 w 675000"/>
                <a:gd name="connsiteY3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000" h="360000">
                  <a:moveTo>
                    <a:pt x="0" y="0"/>
                  </a:moveTo>
                  <a:lnTo>
                    <a:pt x="675000" y="0"/>
                  </a:lnTo>
                  <a:lnTo>
                    <a:pt x="675000" y="360000"/>
                  </a:lnTo>
                  <a:lnTo>
                    <a:pt x="222857" y="3600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6F7A1953-5662-4B3A-A51C-9A2DE0078A13}"/>
              </a:ext>
            </a:extLst>
          </p:cNvPr>
          <p:cNvGrpSpPr/>
          <p:nvPr/>
        </p:nvGrpSpPr>
        <p:grpSpPr>
          <a:xfrm>
            <a:off x="5432667" y="4533901"/>
            <a:ext cx="979199" cy="915412"/>
            <a:chOff x="5089369" y="1293851"/>
            <a:chExt cx="753450" cy="704369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55EF96AC-5D7E-4465-9FA5-B76757029B82}"/>
                </a:ext>
              </a:extLst>
            </p:cNvPr>
            <p:cNvSpPr/>
            <p:nvPr/>
          </p:nvSpPr>
          <p:spPr>
            <a:xfrm>
              <a:off x="5707819" y="1863220"/>
              <a:ext cx="135000" cy="135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0" name="Прямоугольный треугольник 29">
              <a:extLst>
                <a:ext uri="{FF2B5EF4-FFF2-40B4-BE49-F238E27FC236}">
                  <a16:creationId xmlns:a16="http://schemas.microsoft.com/office/drawing/2014/main" id="{A0D8DEE0-11D1-4B2A-A199-6425DB267E6C}"/>
                </a:ext>
              </a:extLst>
            </p:cNvPr>
            <p:cNvSpPr/>
            <p:nvPr/>
          </p:nvSpPr>
          <p:spPr>
            <a:xfrm rot="10800000">
              <a:off x="5640319" y="1300720"/>
              <a:ext cx="135000" cy="585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EF5A8196-E3BB-4AA2-B827-D5C03416AE64}"/>
                </a:ext>
              </a:extLst>
            </p:cNvPr>
            <p:cNvSpPr/>
            <p:nvPr/>
          </p:nvSpPr>
          <p:spPr>
            <a:xfrm>
              <a:off x="5089369" y="1293851"/>
              <a:ext cx="675000" cy="360000"/>
            </a:xfrm>
            <a:custGeom>
              <a:avLst/>
              <a:gdLst>
                <a:gd name="connsiteX0" fmla="*/ 0 w 675000"/>
                <a:gd name="connsiteY0" fmla="*/ 0 h 360000"/>
                <a:gd name="connsiteX1" fmla="*/ 675000 w 675000"/>
                <a:gd name="connsiteY1" fmla="*/ 0 h 360000"/>
                <a:gd name="connsiteX2" fmla="*/ 675000 w 675000"/>
                <a:gd name="connsiteY2" fmla="*/ 360000 h 360000"/>
                <a:gd name="connsiteX3" fmla="*/ 222857 w 675000"/>
                <a:gd name="connsiteY3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000" h="360000">
                  <a:moveTo>
                    <a:pt x="0" y="0"/>
                  </a:moveTo>
                  <a:lnTo>
                    <a:pt x="675000" y="0"/>
                  </a:lnTo>
                  <a:lnTo>
                    <a:pt x="675000" y="360000"/>
                  </a:lnTo>
                  <a:lnTo>
                    <a:pt x="222857" y="36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FD9642A7-6F22-4C3C-9793-F481C1ACF44A}"/>
              </a:ext>
            </a:extLst>
          </p:cNvPr>
          <p:cNvGrpSpPr/>
          <p:nvPr/>
        </p:nvGrpSpPr>
        <p:grpSpPr>
          <a:xfrm flipH="1">
            <a:off x="9268674" y="5704126"/>
            <a:ext cx="1071220" cy="1001439"/>
            <a:chOff x="5089369" y="1293851"/>
            <a:chExt cx="753450" cy="704369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090585F1-166C-4BA7-AD73-5FAB8B65D332}"/>
                </a:ext>
              </a:extLst>
            </p:cNvPr>
            <p:cNvSpPr/>
            <p:nvPr/>
          </p:nvSpPr>
          <p:spPr>
            <a:xfrm>
              <a:off x="5707819" y="1863220"/>
              <a:ext cx="135000" cy="135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ый треугольник 33">
              <a:extLst>
                <a:ext uri="{FF2B5EF4-FFF2-40B4-BE49-F238E27FC236}">
                  <a16:creationId xmlns:a16="http://schemas.microsoft.com/office/drawing/2014/main" id="{8626253D-5C25-4A9D-8DF4-EBA50DF11D97}"/>
                </a:ext>
              </a:extLst>
            </p:cNvPr>
            <p:cNvSpPr/>
            <p:nvPr/>
          </p:nvSpPr>
          <p:spPr>
            <a:xfrm rot="10800000">
              <a:off x="5640319" y="1300720"/>
              <a:ext cx="135000" cy="5850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8EBC0BD3-4F81-49A9-8B85-6F0778E3625F}"/>
                </a:ext>
              </a:extLst>
            </p:cNvPr>
            <p:cNvSpPr/>
            <p:nvPr/>
          </p:nvSpPr>
          <p:spPr>
            <a:xfrm>
              <a:off x="5089369" y="1293851"/>
              <a:ext cx="675000" cy="360000"/>
            </a:xfrm>
            <a:custGeom>
              <a:avLst/>
              <a:gdLst>
                <a:gd name="connsiteX0" fmla="*/ 0 w 675000"/>
                <a:gd name="connsiteY0" fmla="*/ 0 h 360000"/>
                <a:gd name="connsiteX1" fmla="*/ 675000 w 675000"/>
                <a:gd name="connsiteY1" fmla="*/ 0 h 360000"/>
                <a:gd name="connsiteX2" fmla="*/ 675000 w 675000"/>
                <a:gd name="connsiteY2" fmla="*/ 360000 h 360000"/>
                <a:gd name="connsiteX3" fmla="*/ 222857 w 675000"/>
                <a:gd name="connsiteY3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000" h="360000">
                  <a:moveTo>
                    <a:pt x="0" y="0"/>
                  </a:moveTo>
                  <a:lnTo>
                    <a:pt x="675000" y="0"/>
                  </a:lnTo>
                  <a:lnTo>
                    <a:pt x="675000" y="360000"/>
                  </a:lnTo>
                  <a:lnTo>
                    <a:pt x="222857" y="36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88104284-8DA7-44CD-9481-DCAB40F00E79}"/>
              </a:ext>
            </a:extLst>
          </p:cNvPr>
          <p:cNvSpPr txBox="1"/>
          <p:nvPr/>
        </p:nvSpPr>
        <p:spPr>
          <a:xfrm>
            <a:off x="7678830" y="1431242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2000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D2CC140-8B91-4AEA-B8E5-724C102A9A00}"/>
              </a:ext>
            </a:extLst>
          </p:cNvPr>
          <p:cNvSpPr txBox="1"/>
          <p:nvPr/>
        </p:nvSpPr>
        <p:spPr>
          <a:xfrm>
            <a:off x="9661409" y="2178862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2005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F5A97A0-B981-4C9D-9307-F49763AE4682}"/>
              </a:ext>
            </a:extLst>
          </p:cNvPr>
          <p:cNvSpPr txBox="1"/>
          <p:nvPr/>
        </p:nvSpPr>
        <p:spPr>
          <a:xfrm>
            <a:off x="7308341" y="2702336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2010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774C755-8E10-430F-99E8-89DEA29F7EFA}"/>
              </a:ext>
            </a:extLst>
          </p:cNvPr>
          <p:cNvSpPr txBox="1"/>
          <p:nvPr/>
        </p:nvSpPr>
        <p:spPr>
          <a:xfrm>
            <a:off x="10458254" y="3676883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2015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DAC8536-FE43-4125-8D62-8B2AE1216F48}"/>
              </a:ext>
            </a:extLst>
          </p:cNvPr>
          <p:cNvSpPr txBox="1"/>
          <p:nvPr/>
        </p:nvSpPr>
        <p:spPr>
          <a:xfrm>
            <a:off x="5632566" y="458381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7C06E9E-0712-4703-B7C2-BE467BAE08A9}"/>
              </a:ext>
            </a:extLst>
          </p:cNvPr>
          <p:cNvSpPr txBox="1"/>
          <p:nvPr/>
        </p:nvSpPr>
        <p:spPr>
          <a:xfrm>
            <a:off x="9384945" y="5729422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2025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1546E87-CD66-48BB-9DA0-29E895C347EC}"/>
              </a:ext>
            </a:extLst>
          </p:cNvPr>
          <p:cNvSpPr txBox="1"/>
          <p:nvPr/>
        </p:nvSpPr>
        <p:spPr>
          <a:xfrm>
            <a:off x="6096746" y="1367322"/>
            <a:ext cx="1579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F40AEE-8226-4581-BD73-855060374CFA}"/>
              </a:ext>
            </a:extLst>
          </p:cNvPr>
          <p:cNvSpPr txBox="1"/>
          <p:nvPr/>
        </p:nvSpPr>
        <p:spPr>
          <a:xfrm>
            <a:off x="10413268" y="2054593"/>
            <a:ext cx="1579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53E1235-0658-45D3-8EEF-A42BF892DC29}"/>
              </a:ext>
            </a:extLst>
          </p:cNvPr>
          <p:cNvSpPr txBox="1"/>
          <p:nvPr/>
        </p:nvSpPr>
        <p:spPr>
          <a:xfrm>
            <a:off x="5716159" y="2586430"/>
            <a:ext cx="1579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776172A-65A6-4FEE-A685-A9292D2B341A}"/>
              </a:ext>
            </a:extLst>
          </p:cNvPr>
          <p:cNvSpPr txBox="1"/>
          <p:nvPr/>
        </p:nvSpPr>
        <p:spPr>
          <a:xfrm>
            <a:off x="11104364" y="3584311"/>
            <a:ext cx="1579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C117C4-5D25-41BB-B2CE-378C5C87EE19}"/>
              </a:ext>
            </a:extLst>
          </p:cNvPr>
          <p:cNvSpPr txBox="1"/>
          <p:nvPr/>
        </p:nvSpPr>
        <p:spPr>
          <a:xfrm>
            <a:off x="3925299" y="4444666"/>
            <a:ext cx="1579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E032EDF-A225-4603-9F61-5AEAC7225FAC}"/>
              </a:ext>
            </a:extLst>
          </p:cNvPr>
          <p:cNvSpPr txBox="1"/>
          <p:nvPr/>
        </p:nvSpPr>
        <p:spPr>
          <a:xfrm>
            <a:off x="10537294" y="5636875"/>
            <a:ext cx="1579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60E818C-3B79-4042-9992-DF3A927A91EE}"/>
              </a:ext>
            </a:extLst>
          </p:cNvPr>
          <p:cNvSpPr txBox="1"/>
          <p:nvPr/>
        </p:nvSpPr>
        <p:spPr>
          <a:xfrm>
            <a:off x="869860" y="1935578"/>
            <a:ext cx="395428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Lorem ipsum dolor sit </a:t>
            </a:r>
            <a:r>
              <a:rPr lang="en-US" dirty="0" err="1">
                <a:solidFill>
                  <a:schemeClr val="bg2"/>
                </a:solidFill>
              </a:rPr>
              <a:t>amet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consectetur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adipiscing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elit</a:t>
            </a:r>
            <a:r>
              <a:rPr lang="en-US" dirty="0">
                <a:solidFill>
                  <a:schemeClr val="bg2"/>
                </a:solidFill>
              </a:rPr>
              <a:t>, sed do </a:t>
            </a:r>
            <a:r>
              <a:rPr lang="en-US" dirty="0" err="1">
                <a:solidFill>
                  <a:schemeClr val="bg2"/>
                </a:solidFill>
              </a:rPr>
              <a:t>eiusmod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tempor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incididunt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ut</a:t>
            </a:r>
            <a:r>
              <a:rPr lang="en-US" dirty="0">
                <a:solidFill>
                  <a:schemeClr val="bg2"/>
                </a:solidFill>
              </a:rPr>
              <a:t> labore et dolore magna </a:t>
            </a:r>
            <a:r>
              <a:rPr lang="en-US" dirty="0" err="1">
                <a:solidFill>
                  <a:schemeClr val="bg2"/>
                </a:solidFill>
              </a:rPr>
              <a:t>aliqua</a:t>
            </a:r>
            <a:r>
              <a:rPr lang="en-US" dirty="0">
                <a:solidFill>
                  <a:schemeClr val="bg2"/>
                </a:solidFill>
              </a:rPr>
              <a:t>. </a:t>
            </a:r>
          </a:p>
          <a:p>
            <a:r>
              <a:rPr lang="en-US" dirty="0">
                <a:solidFill>
                  <a:schemeClr val="bg2"/>
                </a:solidFill>
              </a:rPr>
              <a:t>Ut </a:t>
            </a:r>
            <a:r>
              <a:rPr lang="en-US" dirty="0" err="1">
                <a:solidFill>
                  <a:schemeClr val="bg2"/>
                </a:solidFill>
              </a:rPr>
              <a:t>enim</a:t>
            </a:r>
            <a:r>
              <a:rPr lang="en-US" dirty="0">
                <a:solidFill>
                  <a:schemeClr val="bg2"/>
                </a:solidFill>
              </a:rPr>
              <a:t> ad minim </a:t>
            </a:r>
            <a:r>
              <a:rPr lang="en-US" dirty="0" err="1">
                <a:solidFill>
                  <a:schemeClr val="bg2"/>
                </a:solidFill>
              </a:rPr>
              <a:t>veniam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quis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nostrud</a:t>
            </a:r>
            <a:r>
              <a:rPr lang="en-US" dirty="0">
                <a:solidFill>
                  <a:schemeClr val="bg2"/>
                </a:solidFill>
              </a:rPr>
              <a:t> exercitation </a:t>
            </a:r>
            <a:r>
              <a:rPr lang="en-US" dirty="0" err="1">
                <a:solidFill>
                  <a:schemeClr val="bg2"/>
                </a:solidFill>
              </a:rPr>
              <a:t>ullamco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laboris</a:t>
            </a:r>
            <a:r>
              <a:rPr lang="en-US" dirty="0">
                <a:solidFill>
                  <a:schemeClr val="bg2"/>
                </a:solidFill>
              </a:rPr>
              <a:t> nisi </a:t>
            </a:r>
            <a:r>
              <a:rPr lang="en-US" dirty="0" err="1">
                <a:solidFill>
                  <a:schemeClr val="bg2"/>
                </a:solidFill>
              </a:rPr>
              <a:t>ut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aliquip</a:t>
            </a:r>
            <a:r>
              <a:rPr lang="en-US" dirty="0">
                <a:solidFill>
                  <a:schemeClr val="bg2"/>
                </a:solidFill>
              </a:rPr>
              <a:t> ex </a:t>
            </a:r>
            <a:r>
              <a:rPr lang="en-US" dirty="0" err="1">
                <a:solidFill>
                  <a:schemeClr val="bg2"/>
                </a:solidFill>
              </a:rPr>
              <a:t>ea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commodo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consequat</a:t>
            </a:r>
            <a:r>
              <a:rPr lang="en-US" dirty="0">
                <a:solidFill>
                  <a:schemeClr val="bg2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3867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3744B6-DB48-4F59-88BD-77912F004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48" name="Freeform 4">
            <a:extLst>
              <a:ext uri="{FF2B5EF4-FFF2-40B4-BE49-F238E27FC236}">
                <a16:creationId xmlns:a16="http://schemas.microsoft.com/office/drawing/2014/main" id="{DE0F6879-55E4-42DC-BDBC-EBB43F088603}"/>
              </a:ext>
            </a:extLst>
          </p:cNvPr>
          <p:cNvSpPr>
            <a:spLocks/>
          </p:cNvSpPr>
          <p:nvPr/>
        </p:nvSpPr>
        <p:spPr bwMode="auto">
          <a:xfrm>
            <a:off x="3864006" y="3811634"/>
            <a:ext cx="4869121" cy="491749"/>
          </a:xfrm>
          <a:custGeom>
            <a:avLst/>
            <a:gdLst>
              <a:gd name="T0" fmla="*/ 3020 w 3020"/>
              <a:gd name="T1" fmla="*/ 152 h 305"/>
              <a:gd name="T2" fmla="*/ 2825 w 3020"/>
              <a:gd name="T3" fmla="*/ 0 h 305"/>
              <a:gd name="T4" fmla="*/ 2825 w 3020"/>
              <a:gd name="T5" fmla="*/ 121 h 305"/>
              <a:gd name="T6" fmla="*/ 195 w 3020"/>
              <a:gd name="T7" fmla="*/ 121 h 305"/>
              <a:gd name="T8" fmla="*/ 195 w 3020"/>
              <a:gd name="T9" fmla="*/ 0 h 305"/>
              <a:gd name="T10" fmla="*/ 0 w 3020"/>
              <a:gd name="T11" fmla="*/ 152 h 305"/>
              <a:gd name="T12" fmla="*/ 195 w 3020"/>
              <a:gd name="T13" fmla="*/ 305 h 305"/>
              <a:gd name="T14" fmla="*/ 195 w 3020"/>
              <a:gd name="T15" fmla="*/ 196 h 305"/>
              <a:gd name="T16" fmla="*/ 2825 w 3020"/>
              <a:gd name="T17" fmla="*/ 196 h 305"/>
              <a:gd name="T18" fmla="*/ 2825 w 3020"/>
              <a:gd name="T19" fmla="*/ 305 h 305"/>
              <a:gd name="T20" fmla="*/ 3020 w 3020"/>
              <a:gd name="T21" fmla="*/ 152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20" h="305">
                <a:moveTo>
                  <a:pt x="3020" y="152"/>
                </a:moveTo>
                <a:lnTo>
                  <a:pt x="2825" y="0"/>
                </a:lnTo>
                <a:lnTo>
                  <a:pt x="2825" y="121"/>
                </a:lnTo>
                <a:lnTo>
                  <a:pt x="195" y="121"/>
                </a:lnTo>
                <a:lnTo>
                  <a:pt x="195" y="0"/>
                </a:lnTo>
                <a:lnTo>
                  <a:pt x="0" y="152"/>
                </a:lnTo>
                <a:lnTo>
                  <a:pt x="195" y="305"/>
                </a:lnTo>
                <a:lnTo>
                  <a:pt x="195" y="196"/>
                </a:lnTo>
                <a:lnTo>
                  <a:pt x="2825" y="196"/>
                </a:lnTo>
                <a:lnTo>
                  <a:pt x="2825" y="305"/>
                </a:lnTo>
                <a:lnTo>
                  <a:pt x="3020" y="152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21932" tIns="60966" rIns="121932" bIns="60966" numCol="1" anchor="t" anchorCtr="0" compatLnSpc="1">
            <a:prstTxWarp prst="textNoShape">
              <a:avLst/>
            </a:prstTxWarp>
          </a:bodyPr>
          <a:lstStyle/>
          <a:p>
            <a:endParaRPr lang="id-ID" sz="3328"/>
          </a:p>
        </p:txBody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97D0FF16-DC06-4DE7-BEF5-57AA2B723971}"/>
              </a:ext>
            </a:extLst>
          </p:cNvPr>
          <p:cNvSpPr>
            <a:spLocks/>
          </p:cNvSpPr>
          <p:nvPr/>
        </p:nvSpPr>
        <p:spPr bwMode="auto">
          <a:xfrm>
            <a:off x="6053498" y="1622142"/>
            <a:ext cx="490137" cy="4870733"/>
          </a:xfrm>
          <a:custGeom>
            <a:avLst/>
            <a:gdLst>
              <a:gd name="T0" fmla="*/ 184 w 304"/>
              <a:gd name="T1" fmla="*/ 195 h 3021"/>
              <a:gd name="T2" fmla="*/ 304 w 304"/>
              <a:gd name="T3" fmla="*/ 195 h 3021"/>
              <a:gd name="T4" fmla="*/ 152 w 304"/>
              <a:gd name="T5" fmla="*/ 0 h 3021"/>
              <a:gd name="T6" fmla="*/ 0 w 304"/>
              <a:gd name="T7" fmla="*/ 195 h 3021"/>
              <a:gd name="T8" fmla="*/ 108 w 304"/>
              <a:gd name="T9" fmla="*/ 195 h 3021"/>
              <a:gd name="T10" fmla="*/ 108 w 304"/>
              <a:gd name="T11" fmla="*/ 2826 h 3021"/>
              <a:gd name="T12" fmla="*/ 0 w 304"/>
              <a:gd name="T13" fmla="*/ 2826 h 3021"/>
              <a:gd name="T14" fmla="*/ 152 w 304"/>
              <a:gd name="T15" fmla="*/ 3021 h 3021"/>
              <a:gd name="T16" fmla="*/ 304 w 304"/>
              <a:gd name="T17" fmla="*/ 2826 h 3021"/>
              <a:gd name="T18" fmla="*/ 184 w 304"/>
              <a:gd name="T19" fmla="*/ 2826 h 3021"/>
              <a:gd name="T20" fmla="*/ 184 w 304"/>
              <a:gd name="T21" fmla="*/ 195 h 3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4" h="3021">
                <a:moveTo>
                  <a:pt x="184" y="195"/>
                </a:moveTo>
                <a:lnTo>
                  <a:pt x="304" y="195"/>
                </a:lnTo>
                <a:lnTo>
                  <a:pt x="152" y="0"/>
                </a:lnTo>
                <a:lnTo>
                  <a:pt x="0" y="195"/>
                </a:lnTo>
                <a:lnTo>
                  <a:pt x="108" y="195"/>
                </a:lnTo>
                <a:lnTo>
                  <a:pt x="108" y="2826"/>
                </a:lnTo>
                <a:lnTo>
                  <a:pt x="0" y="2826"/>
                </a:lnTo>
                <a:lnTo>
                  <a:pt x="152" y="3021"/>
                </a:lnTo>
                <a:lnTo>
                  <a:pt x="304" y="2826"/>
                </a:lnTo>
                <a:lnTo>
                  <a:pt x="184" y="2826"/>
                </a:lnTo>
                <a:lnTo>
                  <a:pt x="184" y="195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21932" tIns="60966" rIns="121932" bIns="60966" numCol="1" anchor="t" anchorCtr="0" compatLnSpc="1">
            <a:prstTxWarp prst="textNoShape">
              <a:avLst/>
            </a:prstTxWarp>
          </a:bodyPr>
          <a:lstStyle/>
          <a:p>
            <a:endParaRPr lang="id-ID" sz="3328"/>
          </a:p>
        </p:txBody>
      </p:sp>
      <p:grpSp>
        <p:nvGrpSpPr>
          <p:cNvPr id="50" name="Group 6">
            <a:extLst>
              <a:ext uri="{FF2B5EF4-FFF2-40B4-BE49-F238E27FC236}">
                <a16:creationId xmlns:a16="http://schemas.microsoft.com/office/drawing/2014/main" id="{DAF50C23-5949-4136-9A7E-0CE8DADBC415}"/>
              </a:ext>
            </a:extLst>
          </p:cNvPr>
          <p:cNvGrpSpPr/>
          <p:nvPr/>
        </p:nvGrpSpPr>
        <p:grpSpPr>
          <a:xfrm>
            <a:off x="4403640" y="2149025"/>
            <a:ext cx="1703405" cy="1765422"/>
            <a:chOff x="4437053" y="2361716"/>
            <a:chExt cx="1515768" cy="1570954"/>
          </a:xfrm>
        </p:grpSpPr>
        <p:grpSp>
          <p:nvGrpSpPr>
            <p:cNvPr id="51" name="Group 7">
              <a:extLst>
                <a:ext uri="{FF2B5EF4-FFF2-40B4-BE49-F238E27FC236}">
                  <a16:creationId xmlns:a16="http://schemas.microsoft.com/office/drawing/2014/main" id="{DE7B8ECF-17D5-4BB6-98F5-599233E18AEA}"/>
                </a:ext>
              </a:extLst>
            </p:cNvPr>
            <p:cNvGrpSpPr/>
            <p:nvPr/>
          </p:nvGrpSpPr>
          <p:grpSpPr>
            <a:xfrm>
              <a:off x="4437053" y="2361716"/>
              <a:ext cx="1515768" cy="1570954"/>
              <a:chOff x="1934067" y="2570684"/>
              <a:chExt cx="1941921" cy="2012622"/>
            </a:xfrm>
          </p:grpSpPr>
          <p:sp>
            <p:nvSpPr>
              <p:cNvPr id="53" name="Rounded Rectangle 6">
                <a:extLst>
                  <a:ext uri="{FF2B5EF4-FFF2-40B4-BE49-F238E27FC236}">
                    <a16:creationId xmlns:a16="http://schemas.microsoft.com/office/drawing/2014/main" id="{CABADAC0-3F45-4D9B-96BC-8F36421DDA83}"/>
                  </a:ext>
                </a:extLst>
              </p:cNvPr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000"/>
              </a:p>
            </p:txBody>
          </p:sp>
          <p:sp>
            <p:nvSpPr>
              <p:cNvPr id="54" name="Rounded Rectangle 7">
                <a:extLst>
                  <a:ext uri="{FF2B5EF4-FFF2-40B4-BE49-F238E27FC236}">
                    <a16:creationId xmlns:a16="http://schemas.microsoft.com/office/drawing/2014/main" id="{3CF3C3FA-4140-42EF-A529-3B53126A2E4E}"/>
                  </a:ext>
                </a:extLst>
              </p:cNvPr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000" dirty="0"/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4EC48AD-7325-45CC-BA52-D5CDF3DAEC96}"/>
                </a:ext>
              </a:extLst>
            </p:cNvPr>
            <p:cNvSpPr txBox="1"/>
            <p:nvPr/>
          </p:nvSpPr>
          <p:spPr>
            <a:xfrm>
              <a:off x="4494331" y="3111199"/>
              <a:ext cx="1418539" cy="696921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Lorem ipsum dolor</a:t>
              </a:r>
            </a:p>
          </p:txBody>
        </p:sp>
      </p:grpSp>
      <p:grpSp>
        <p:nvGrpSpPr>
          <p:cNvPr id="55" name="Group 11">
            <a:extLst>
              <a:ext uri="{FF2B5EF4-FFF2-40B4-BE49-F238E27FC236}">
                <a16:creationId xmlns:a16="http://schemas.microsoft.com/office/drawing/2014/main" id="{753C16A8-9637-4D89-82F1-E0702734AAE8}"/>
              </a:ext>
            </a:extLst>
          </p:cNvPr>
          <p:cNvGrpSpPr/>
          <p:nvPr/>
        </p:nvGrpSpPr>
        <p:grpSpPr>
          <a:xfrm>
            <a:off x="6479594" y="2136127"/>
            <a:ext cx="1703405" cy="1765422"/>
            <a:chOff x="6361555" y="2129498"/>
            <a:chExt cx="1515768" cy="1570954"/>
          </a:xfrm>
        </p:grpSpPr>
        <p:grpSp>
          <p:nvGrpSpPr>
            <p:cNvPr id="56" name="Group 12">
              <a:extLst>
                <a:ext uri="{FF2B5EF4-FFF2-40B4-BE49-F238E27FC236}">
                  <a16:creationId xmlns:a16="http://schemas.microsoft.com/office/drawing/2014/main" id="{D654DD0A-1B47-46DC-9A5D-1D06DD211422}"/>
                </a:ext>
              </a:extLst>
            </p:cNvPr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58" name="Rounded Rectangle 11">
                <a:extLst>
                  <a:ext uri="{FF2B5EF4-FFF2-40B4-BE49-F238E27FC236}">
                    <a16:creationId xmlns:a16="http://schemas.microsoft.com/office/drawing/2014/main" id="{470F221E-F909-4452-AB3E-B50B633448E2}"/>
                  </a:ext>
                </a:extLst>
              </p:cNvPr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000"/>
              </a:p>
            </p:txBody>
          </p:sp>
          <p:sp>
            <p:nvSpPr>
              <p:cNvPr id="59" name="Rounded Rectangle 12">
                <a:extLst>
                  <a:ext uri="{FF2B5EF4-FFF2-40B4-BE49-F238E27FC236}">
                    <a16:creationId xmlns:a16="http://schemas.microsoft.com/office/drawing/2014/main" id="{00D9B08F-659D-4EC1-AB14-6B0B191DA997}"/>
                  </a:ext>
                </a:extLst>
              </p:cNvPr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000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E59DAF4-0342-41DB-A150-CA6063D19902}"/>
                </a:ext>
              </a:extLst>
            </p:cNvPr>
            <p:cNvSpPr txBox="1"/>
            <p:nvPr/>
          </p:nvSpPr>
          <p:spPr>
            <a:xfrm>
              <a:off x="6399057" y="2941670"/>
              <a:ext cx="1430328" cy="696921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Lorem ipsum dolor</a:t>
              </a:r>
            </a:p>
          </p:txBody>
        </p:sp>
      </p:grpSp>
      <p:grpSp>
        <p:nvGrpSpPr>
          <p:cNvPr id="61" name="Group 17">
            <a:extLst>
              <a:ext uri="{FF2B5EF4-FFF2-40B4-BE49-F238E27FC236}">
                <a16:creationId xmlns:a16="http://schemas.microsoft.com/office/drawing/2014/main" id="{51638783-17C5-4C90-9D2A-AB7BF59FD54B}"/>
              </a:ext>
            </a:extLst>
          </p:cNvPr>
          <p:cNvGrpSpPr/>
          <p:nvPr/>
        </p:nvGrpSpPr>
        <p:grpSpPr>
          <a:xfrm>
            <a:off x="4440244" y="4229788"/>
            <a:ext cx="1703405" cy="1765422"/>
            <a:chOff x="1934067" y="4649295"/>
            <a:chExt cx="1941921" cy="2012622"/>
          </a:xfrm>
        </p:grpSpPr>
        <p:sp>
          <p:nvSpPr>
            <p:cNvPr id="63" name="Rounded Rectangle 16">
              <a:extLst>
                <a:ext uri="{FF2B5EF4-FFF2-40B4-BE49-F238E27FC236}">
                  <a16:creationId xmlns:a16="http://schemas.microsoft.com/office/drawing/2014/main" id="{AA49A4F3-D244-4067-9620-721DBB5400E3}"/>
                </a:ext>
              </a:extLst>
            </p:cNvPr>
            <p:cNvSpPr/>
            <p:nvPr/>
          </p:nvSpPr>
          <p:spPr>
            <a:xfrm>
              <a:off x="1934067" y="4719996"/>
              <a:ext cx="1941921" cy="194192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/>
            </a:p>
          </p:txBody>
        </p:sp>
        <p:sp>
          <p:nvSpPr>
            <p:cNvPr id="64" name="Rounded Rectangle 17">
              <a:extLst>
                <a:ext uri="{FF2B5EF4-FFF2-40B4-BE49-F238E27FC236}">
                  <a16:creationId xmlns:a16="http://schemas.microsoft.com/office/drawing/2014/main" id="{80DC54EB-C956-495D-94BF-BE369EB6B5DA}"/>
                </a:ext>
              </a:extLst>
            </p:cNvPr>
            <p:cNvSpPr/>
            <p:nvPr/>
          </p:nvSpPr>
          <p:spPr>
            <a:xfrm>
              <a:off x="1934067" y="4649295"/>
              <a:ext cx="1941921" cy="194192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/>
            </a:p>
          </p:txBody>
        </p:sp>
      </p:grpSp>
      <p:grpSp>
        <p:nvGrpSpPr>
          <p:cNvPr id="66" name="Group 22">
            <a:extLst>
              <a:ext uri="{FF2B5EF4-FFF2-40B4-BE49-F238E27FC236}">
                <a16:creationId xmlns:a16="http://schemas.microsoft.com/office/drawing/2014/main" id="{5EF739AC-02EB-4024-95F7-14A5B67A5790}"/>
              </a:ext>
            </a:extLst>
          </p:cNvPr>
          <p:cNvGrpSpPr/>
          <p:nvPr/>
        </p:nvGrpSpPr>
        <p:grpSpPr>
          <a:xfrm>
            <a:off x="6466690" y="4235703"/>
            <a:ext cx="1703404" cy="1765422"/>
            <a:chOff x="3979683" y="4649295"/>
            <a:chExt cx="1941921" cy="2012622"/>
          </a:xfrm>
        </p:grpSpPr>
        <p:sp>
          <p:nvSpPr>
            <p:cNvPr id="68" name="Rounded Rectangle 21">
              <a:extLst>
                <a:ext uri="{FF2B5EF4-FFF2-40B4-BE49-F238E27FC236}">
                  <a16:creationId xmlns:a16="http://schemas.microsoft.com/office/drawing/2014/main" id="{C1FB8121-3183-46A4-8912-F0FAF92F9AC8}"/>
                </a:ext>
              </a:extLst>
            </p:cNvPr>
            <p:cNvSpPr/>
            <p:nvPr/>
          </p:nvSpPr>
          <p:spPr>
            <a:xfrm>
              <a:off x="3979683" y="4719996"/>
              <a:ext cx="1941921" cy="1941921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/>
            </a:p>
          </p:txBody>
        </p:sp>
        <p:sp>
          <p:nvSpPr>
            <p:cNvPr id="69" name="Rounded Rectangle 22">
              <a:extLst>
                <a:ext uri="{FF2B5EF4-FFF2-40B4-BE49-F238E27FC236}">
                  <a16:creationId xmlns:a16="http://schemas.microsoft.com/office/drawing/2014/main" id="{E74E212E-8929-4387-8BAF-5D9CDE2F6D37}"/>
                </a:ext>
              </a:extLst>
            </p:cNvPr>
            <p:cNvSpPr/>
            <p:nvPr/>
          </p:nvSpPr>
          <p:spPr>
            <a:xfrm>
              <a:off x="3979683" y="4649295"/>
              <a:ext cx="1941921" cy="1941921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537388C4-CE7D-4249-868A-9B29A7A02EFD}"/>
              </a:ext>
            </a:extLst>
          </p:cNvPr>
          <p:cNvSpPr txBox="1"/>
          <p:nvPr/>
        </p:nvSpPr>
        <p:spPr>
          <a:xfrm>
            <a:off x="2188419" y="4429874"/>
            <a:ext cx="2189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2000" b="1" dirty="0">
                <a:solidFill>
                  <a:schemeClr val="tx2"/>
                </a:solidFill>
              </a:rPr>
              <a:t>Lorem ipsum dolor</a:t>
            </a:r>
            <a:endParaRPr lang="id-ID" sz="1867" b="1" dirty="0">
              <a:latin typeface="+mj-lt"/>
            </a:endParaRPr>
          </a:p>
        </p:txBody>
      </p:sp>
      <p:sp>
        <p:nvSpPr>
          <p:cNvPr id="87" name="Rectangle 43">
            <a:extLst>
              <a:ext uri="{FF2B5EF4-FFF2-40B4-BE49-F238E27FC236}">
                <a16:creationId xmlns:a16="http://schemas.microsoft.com/office/drawing/2014/main" id="{CEE5A23F-FBDF-4C65-B93A-BAC814E35832}"/>
              </a:ext>
            </a:extLst>
          </p:cNvPr>
          <p:cNvSpPr/>
          <p:nvPr/>
        </p:nvSpPr>
        <p:spPr>
          <a:xfrm>
            <a:off x="1990476" y="4821697"/>
            <a:ext cx="23618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d-ID" dirty="0">
                <a:solidFill>
                  <a:schemeClr val="tx2"/>
                </a:solidFill>
              </a:rPr>
              <a:t>Lorem ipsum dolor sit amet, consectetur adipiscing elit. 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F6DB7F9-B922-4FA2-9D20-DFAEF185503C}"/>
              </a:ext>
            </a:extLst>
          </p:cNvPr>
          <p:cNvSpPr txBox="1"/>
          <p:nvPr/>
        </p:nvSpPr>
        <p:spPr>
          <a:xfrm>
            <a:off x="2145141" y="2326983"/>
            <a:ext cx="2189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2000" b="1" dirty="0">
                <a:solidFill>
                  <a:schemeClr val="tx2"/>
                </a:solidFill>
              </a:rPr>
              <a:t>Lorem ipsum dolor</a:t>
            </a:r>
            <a:endParaRPr lang="id-ID" sz="1867" b="1" dirty="0">
              <a:latin typeface="+mj-lt"/>
            </a:endParaRPr>
          </a:p>
        </p:txBody>
      </p:sp>
      <p:sp>
        <p:nvSpPr>
          <p:cNvPr id="94" name="Rectangle 43">
            <a:extLst>
              <a:ext uri="{FF2B5EF4-FFF2-40B4-BE49-F238E27FC236}">
                <a16:creationId xmlns:a16="http://schemas.microsoft.com/office/drawing/2014/main" id="{E6B5A256-A3EE-401E-A165-FF6CEC75B434}"/>
              </a:ext>
            </a:extLst>
          </p:cNvPr>
          <p:cNvSpPr/>
          <p:nvPr/>
        </p:nvSpPr>
        <p:spPr>
          <a:xfrm>
            <a:off x="1947198" y="2718806"/>
            <a:ext cx="23618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d-ID" b="1" dirty="0">
                <a:solidFill>
                  <a:schemeClr val="tx2"/>
                </a:solidFill>
              </a:rPr>
              <a:t>Lorem ipsum dolor sit amet, consectetur adipiscing elit. 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D95A3A7-4071-4558-A6B7-C1C99E670BAE}"/>
              </a:ext>
            </a:extLst>
          </p:cNvPr>
          <p:cNvSpPr txBox="1"/>
          <p:nvPr/>
        </p:nvSpPr>
        <p:spPr>
          <a:xfrm>
            <a:off x="8187146" y="2325863"/>
            <a:ext cx="2189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2000" b="1" dirty="0">
                <a:solidFill>
                  <a:schemeClr val="tx2"/>
                </a:solidFill>
              </a:rPr>
              <a:t>Lorem ipsum dolor</a:t>
            </a:r>
            <a:endParaRPr lang="id-ID" sz="1867" b="1" dirty="0">
              <a:latin typeface="+mj-lt"/>
            </a:endParaRPr>
          </a:p>
        </p:txBody>
      </p:sp>
      <p:sp>
        <p:nvSpPr>
          <p:cNvPr id="96" name="Rectangle 43">
            <a:extLst>
              <a:ext uri="{FF2B5EF4-FFF2-40B4-BE49-F238E27FC236}">
                <a16:creationId xmlns:a16="http://schemas.microsoft.com/office/drawing/2014/main" id="{62D91978-F154-4918-9453-C4D9C168A917}"/>
              </a:ext>
            </a:extLst>
          </p:cNvPr>
          <p:cNvSpPr/>
          <p:nvPr/>
        </p:nvSpPr>
        <p:spPr>
          <a:xfrm>
            <a:off x="8269296" y="2718806"/>
            <a:ext cx="23618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dirty="0">
                <a:solidFill>
                  <a:schemeClr val="tx2"/>
                </a:solidFill>
              </a:rPr>
              <a:t>Lorem ipsum dolor sit amet, consectetur adipiscing elit. 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668DF8D-3BE0-42EF-992F-C1AA0025906D}"/>
              </a:ext>
            </a:extLst>
          </p:cNvPr>
          <p:cNvSpPr txBox="1"/>
          <p:nvPr/>
        </p:nvSpPr>
        <p:spPr>
          <a:xfrm>
            <a:off x="8196423" y="4497266"/>
            <a:ext cx="2189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2000" b="1" dirty="0">
                <a:solidFill>
                  <a:schemeClr val="tx2"/>
                </a:solidFill>
              </a:rPr>
              <a:t>Lorem ipsum dolor</a:t>
            </a:r>
            <a:endParaRPr lang="id-ID" sz="1867" b="1" dirty="0">
              <a:latin typeface="+mj-lt"/>
            </a:endParaRPr>
          </a:p>
        </p:txBody>
      </p:sp>
      <p:sp>
        <p:nvSpPr>
          <p:cNvPr id="98" name="Rectangle 43">
            <a:extLst>
              <a:ext uri="{FF2B5EF4-FFF2-40B4-BE49-F238E27FC236}">
                <a16:creationId xmlns:a16="http://schemas.microsoft.com/office/drawing/2014/main" id="{486AF0DA-76D0-477F-8BEF-3E81F937DBB4}"/>
              </a:ext>
            </a:extLst>
          </p:cNvPr>
          <p:cNvSpPr/>
          <p:nvPr/>
        </p:nvSpPr>
        <p:spPr>
          <a:xfrm>
            <a:off x="8278573" y="4890209"/>
            <a:ext cx="23618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dirty="0">
                <a:solidFill>
                  <a:schemeClr val="tx2"/>
                </a:solidFill>
              </a:rPr>
              <a:t>Lorem ipsum dolor sit amet, consectetur adipiscing elit. 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25391C1-B70E-4843-9887-B8623D0D721A}"/>
              </a:ext>
            </a:extLst>
          </p:cNvPr>
          <p:cNvSpPr txBox="1"/>
          <p:nvPr/>
        </p:nvSpPr>
        <p:spPr>
          <a:xfrm>
            <a:off x="6537635" y="5087653"/>
            <a:ext cx="1607388" cy="78319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>
                <a:solidFill>
                  <a:schemeClr val="bg1"/>
                </a:solidFill>
              </a:rPr>
              <a:t>Lorem ipsum dolor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AF9CC98-3DF0-4203-AD4F-7B4483168508}"/>
              </a:ext>
            </a:extLst>
          </p:cNvPr>
          <p:cNvSpPr txBox="1"/>
          <p:nvPr/>
        </p:nvSpPr>
        <p:spPr>
          <a:xfrm>
            <a:off x="4481655" y="5046057"/>
            <a:ext cx="1607388" cy="78319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>
                <a:solidFill>
                  <a:schemeClr val="bg1"/>
                </a:solidFill>
              </a:rPr>
              <a:t>Lorem ipsum dolor</a:t>
            </a:r>
          </a:p>
        </p:txBody>
      </p:sp>
      <p:pic>
        <p:nvPicPr>
          <p:cNvPr id="103" name="Рисунок 102" descr="Автомобиль контур">
            <a:extLst>
              <a:ext uri="{FF2B5EF4-FFF2-40B4-BE49-F238E27FC236}">
                <a16:creationId xmlns:a16="http://schemas.microsoft.com/office/drawing/2014/main" id="{A23A8893-16FA-49F3-A13E-990FE7CBE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8232" y="2309231"/>
            <a:ext cx="914400" cy="914400"/>
          </a:xfrm>
          <a:prstGeom prst="rect">
            <a:avLst/>
          </a:prstGeom>
        </p:spPr>
      </p:pic>
      <p:pic>
        <p:nvPicPr>
          <p:cNvPr id="105" name="Рисунок 104" descr="Дорога контур">
            <a:extLst>
              <a:ext uri="{FF2B5EF4-FFF2-40B4-BE49-F238E27FC236}">
                <a16:creationId xmlns:a16="http://schemas.microsoft.com/office/drawing/2014/main" id="{8C299B13-A91E-4D2F-B86E-CB22AC904D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97073" y="2347982"/>
            <a:ext cx="716538" cy="716538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18DBBD52-82EF-4600-BDD8-F34CFF700FF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18892" y="4400172"/>
            <a:ext cx="720226" cy="720226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D91A2CAF-4FF2-46C1-A26A-91855F565D4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91678" y="4303383"/>
            <a:ext cx="905301" cy="90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7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EC277-502F-44A0-BADE-1AF269517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id="{FA1C676A-0833-4818-8760-0EF92F9016A4}"/>
              </a:ext>
            </a:extLst>
          </p:cNvPr>
          <p:cNvSpPr txBox="1">
            <a:spLocks/>
          </p:cNvSpPr>
          <p:nvPr/>
        </p:nvSpPr>
        <p:spPr>
          <a:xfrm>
            <a:off x="1529443" y="2394000"/>
            <a:ext cx="9133114" cy="207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3800" dirty="0">
                <a:solidFill>
                  <a:schemeClr val="accent1"/>
                </a:solidFill>
              </a:rPr>
              <a:t>987 654 321</a:t>
            </a:r>
          </a:p>
        </p:txBody>
      </p:sp>
    </p:spTree>
    <p:extLst>
      <p:ext uri="{BB962C8B-B14F-4D97-AF65-F5344CB8AC3E}">
        <p14:creationId xmlns:p14="http://schemas.microsoft.com/office/powerpoint/2010/main" val="96293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41D9E9-F75D-4956-B54E-EB6992476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D1D0C504-27FA-43A8-BD3C-E89DA63EEF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08325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686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2F9579-31BE-43CC-A175-E222454DC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id="{ACC9CEDE-C29F-4DE7-9E52-BD69544D3C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1352167"/>
              </p:ext>
            </p:extLst>
          </p:nvPr>
        </p:nvGraphicFramePr>
        <p:xfrm>
          <a:off x="838200" y="2129074"/>
          <a:ext cx="10515600" cy="381708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241802405"/>
                    </a:ext>
                  </a:extLst>
                </a:gridCol>
              </a:tblGrid>
              <a:tr h="545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1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accent1"/>
                          </a:solidFill>
                        </a:rPr>
                        <a:t> 1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1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accent1"/>
                          </a:solidFill>
                        </a:rPr>
                        <a:t> 2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1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accent1"/>
                          </a:solidFill>
                        </a:rPr>
                        <a:t> 3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1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accent1"/>
                          </a:solidFill>
                        </a:rPr>
                        <a:t> 4</a:t>
                      </a: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01.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02.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03.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04.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05.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2090167924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06.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1716962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514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72C2AF6-8B0C-4C87-9F94-62F66CDEC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b="1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6A0060-FF87-460D-AD53-AA8B8E205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37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2ED0005-F1FC-4CAC-82C9-A7AF63B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25DB1B7-5AD9-4DC1-8BC9-FB3EB7E11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Free PowerPoint templates and Google Slides Themes from </a:t>
            </a:r>
            <a:r>
              <a:rPr lang="en-US" sz="24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r>
              <a:rPr lang="en-US" sz="24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ru-RU" sz="2400" dirty="0">
              <a:solidFill>
                <a:schemeClr val="accent2"/>
              </a:solidFill>
            </a:endParaRPr>
          </a:p>
          <a:p>
            <a:r>
              <a:rPr lang="en-US" sz="2400" dirty="0"/>
              <a:t>Icons made by </a:t>
            </a:r>
            <a:r>
              <a:rPr lang="en-US" sz="2400" dirty="0" err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-US" sz="2400" dirty="0"/>
              <a:t> from </a:t>
            </a:r>
            <a:r>
              <a:rPr lang="en-US" sz="24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www.flaticon.com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49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Индикатор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469</Words>
  <Application>Microsoft Office PowerPoint</Application>
  <PresentationFormat>Widescreen</PresentationFormat>
  <Paragraphs>78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Тема Office</vt:lpstr>
      <vt:lpstr>road junction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User Obstinate</cp:lastModifiedBy>
  <cp:revision>11</cp:revision>
  <dcterms:created xsi:type="dcterms:W3CDTF">2021-11-16T10:23:45Z</dcterms:created>
  <dcterms:modified xsi:type="dcterms:W3CDTF">2021-11-18T09:32:13Z</dcterms:modified>
</cp:coreProperties>
</file>