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4" r:id="rId6"/>
    <p:sldId id="258" r:id="rId7"/>
    <p:sldId id="265" r:id="rId8"/>
    <p:sldId id="260" r:id="rId9"/>
    <p:sldId id="259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362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2-40AC-B27D-009B2C6886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Row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62-40AC-B27D-009B2C688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9050735"/>
        <c:axId val="1839057391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Row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62-40AC-B27D-009B2C688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050735"/>
        <c:axId val="1839057391"/>
      </c:lineChart>
      <c:catAx>
        <c:axId val="183905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9057391"/>
        <c:crosses val="autoZero"/>
        <c:auto val="1"/>
        <c:lblAlgn val="ctr"/>
        <c:lblOffset val="100"/>
        <c:noMultiLvlLbl val="0"/>
      </c:catAx>
      <c:valAx>
        <c:axId val="183905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9050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D00E2-2B72-413D-9C97-E9CFFB04F6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962" y="1151239"/>
            <a:ext cx="848627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9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6E5F3-3158-4204-897D-D4E304C4C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1E8D2-77B5-4806-B4F8-554C003F936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4F015-51B6-4C36-869C-D0B28A20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94B6-4463-4457-9BBD-602AB4E6F6C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0C9DB-636C-4FCF-8A87-C83B5EBB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B7FD3-2C80-44FB-B787-C3F38D36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6E21-A481-42E7-A8C0-A97B434F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DE9D05-647E-4A83-A950-10C871CA5047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F6B96E-FD80-467B-8F62-A256DC9291D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91339-79DA-4CA1-B801-FF0ADFC9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94B6-4463-4457-9BBD-602AB4E6F6C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8F9850-12D7-4E1E-A550-4DBB78F1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245DD-5880-4284-9222-F07E9B67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6E21-A481-42E7-A8C0-A97B434F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AE768C-7299-4F1A-91BA-D355FDB14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765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A647E-C01D-4540-9156-BE80C5909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18255"/>
            <a:ext cx="9631680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FA5A5-A9DB-472E-B8A1-986FA489213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DB1090-1E2F-4E63-814D-255EE574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94B6-4463-4457-9BBD-602AB4E6F6C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93CB0-0527-4760-8F72-2EC714C3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967D9-EE2F-4C40-B954-5D362A65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6E21-A481-42E7-A8C0-A97B434F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B5C37-4CDE-4988-AB92-469ECA059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10E65-E73A-42E4-814C-E61E6B2EE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21F2E-5B1C-4A67-AF5B-5E19DCB1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94B6-4463-4457-9BBD-602AB4E6F6C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DE35E9-2FB4-457E-A995-8E564580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07923-AEFF-49D7-A28B-5D474677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6E21-A481-42E7-A8C0-A97B434F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6F07D-7599-46C5-A686-1082C8AA3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304D4-25A5-4AF9-BA1D-3D867E7DF55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E1685A-6A9B-43CB-82AD-D312A778057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1DB291-27DC-4D0E-9916-C779EE52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94B6-4463-4457-9BBD-602AB4E6F6C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80B5A0-5F92-41CA-9EA4-D360A6D9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EAC627-6A81-49AD-A16A-ACDEE425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6E21-A481-42E7-A8C0-A97B434F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C3846-F84B-4188-BD60-8D1216A0A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1697F6-8BA6-417C-A847-A468F8F0F0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A12AA6-374B-4F8A-9D05-CDD4D64B25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3D0C50-AB5F-4FF7-8403-5A5D12DB586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177FD1-0FA4-49A0-83DA-52EA6F3C737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2EF3EA-6569-4A3C-BF46-52AA0998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94B6-4463-4457-9BBD-602AB4E6F6C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A04087-3B24-49A2-9071-728A5FF4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CC7F34-9A90-4F3B-88AA-8372A292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6E21-A481-42E7-A8C0-A97B434F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1EE34-0169-4472-94E3-9AEAC8C15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A929E6-629A-4EC6-A4ED-2219E5E7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94B6-4463-4457-9BBD-602AB4E6F6C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19146F-35E5-490A-943B-984D557A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DC8A25-EDB6-4367-8237-283C8CBD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6E21-A481-42E7-A8C0-A97B434F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DB13AB-A8E4-436C-9F90-3EE98BC4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94B6-4463-4457-9BBD-602AB4E6F6C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44D88C-FEE1-4A18-9470-81CB3BB9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01BC5E-8BAF-4540-9B33-1020B15F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6E21-A481-42E7-A8C0-A97B434F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1E4CC-01B6-43F4-8201-846483908F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</a:t>
            </a:r>
            <a:r>
              <a:rPr lang="ru-RU" dirty="0" err="1"/>
              <a:t>загол</a:t>
            </a:r>
            <a:r>
              <a:rPr lang="en-US" dirty="0"/>
              <a:t>Click to edit Master title style</a:t>
            </a:r>
            <a:r>
              <a:rPr lang="ru-RU" dirty="0" err="1"/>
              <a:t>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2522EC-8CAE-4D34-BBBD-ED1B044A87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147889-2947-419A-A38F-D33FC710C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81FB5B-DA16-4391-8127-E8753184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94B6-4463-4457-9BBD-602AB4E6F6C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A7A299-7BF1-452B-84DC-F80425DF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D87E10-BA3B-4CCF-A074-85B5E107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6E21-A481-42E7-A8C0-A97B434F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25303-BFFE-4B18-8312-7E9C27D89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17C2DA-79FD-402F-AAF0-A005FB290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EFBB4F-9324-4CFA-B1FC-E1832E870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D67EC4-0194-4F9E-8DC9-274B34A2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94B6-4463-4457-9BBD-602AB4E6F6C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C13F41-9FB6-4B06-9847-190659DF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DB7B3F-897E-4B83-874E-D58F5530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6E21-A481-42E7-A8C0-A97B434F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8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free-slide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4B40B-64FF-44D6-8668-4A12FB5C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4D2EA9-63AC-4BDA-9032-B757DA486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E3216-483C-42D8-B264-E846117AD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E94B6-4463-4457-9BBD-602AB4E6F6C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F8CF5-B509-4E80-BD9C-832D7CD43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91B807-AAEB-4757-A2FA-77DF23389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6E21-A481-42E7-A8C0-A97B434FA14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31B573-1EA8-4437-B11D-D77F37B4BC88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DF2EE9-9CE8-4440-AEB7-1256DA121C66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3"/>
              <a:extLst>
                <a:ext uri="{FF2B5EF4-FFF2-40B4-BE49-F238E27FC236}">
                  <a16:creationId xmlns:a16="http://schemas.microsoft.com/office/drawing/2014/main" id="{47ABAC1C-964B-462A-B44A-AFC270208A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75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atico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30AC-0C5F-4BFA-9332-3D58CA58B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62" y="1285993"/>
            <a:ext cx="8486274" cy="2387600"/>
          </a:xfrm>
        </p:spPr>
        <p:txBody>
          <a:bodyPr/>
          <a:lstStyle/>
          <a:p>
            <a:r>
              <a:rPr lang="en-US" dirty="0"/>
              <a:t>Online Education</a:t>
            </a:r>
            <a:br>
              <a:rPr lang="en-US" dirty="0"/>
            </a:br>
            <a:r>
              <a:rPr lang="en-US" dirty="0"/>
              <a:t>For Children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8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C5E19-620F-4124-92F4-3119F6B5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3EBF3-B7C1-41F8-814C-65FF39494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422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Free PowerPoint templates and Google Slides Themes from </a:t>
            </a:r>
            <a:r>
              <a:rPr lang="en-US" sz="2400" dirty="0">
                <a:hlinkClick r:id="rId2"/>
              </a:rPr>
              <a:t>free-slides.net </a:t>
            </a:r>
            <a:endParaRPr lang="ru-RU" sz="2400" dirty="0"/>
          </a:p>
          <a:p>
            <a:r>
              <a:rPr lang="en-US" sz="2400" dirty="0"/>
              <a:t>Icons made by </a:t>
            </a:r>
            <a:r>
              <a:rPr lang="en-US" sz="2400" dirty="0" err="1">
                <a:hlinkClick r:id="rId3"/>
              </a:rPr>
              <a:t>Freepik</a:t>
            </a:r>
            <a:r>
              <a:rPr lang="en-US" sz="2400" dirty="0"/>
              <a:t> from </a:t>
            </a:r>
            <a:r>
              <a:rPr lang="en-US" sz="2400" dirty="0">
                <a:hlinkClick r:id="rId4"/>
              </a:rPr>
              <a:t>www.flaticon.com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611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7CA5C-4E75-4DC9-987C-9A24FFB0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95BBD-3E0E-4090-970E-233086F7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96771" cy="4351338"/>
          </a:xfrm>
          <a:solidFill>
            <a:schemeClr val="accent1"/>
          </a:solidFill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453D517-573E-4E71-AD03-FCE9FF6F95CE}"/>
              </a:ext>
            </a:extLst>
          </p:cNvPr>
          <p:cNvSpPr txBox="1">
            <a:spLocks/>
          </p:cNvSpPr>
          <p:nvPr/>
        </p:nvSpPr>
        <p:spPr>
          <a:xfrm>
            <a:off x="4497614" y="1825625"/>
            <a:ext cx="3196771" cy="435133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schemeClr val="accent2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FA7CCF3-6F60-4CC2-B4ED-B278E11EBD0C}"/>
              </a:ext>
            </a:extLst>
          </p:cNvPr>
          <p:cNvSpPr txBox="1">
            <a:spLocks/>
          </p:cNvSpPr>
          <p:nvPr/>
        </p:nvSpPr>
        <p:spPr>
          <a:xfrm>
            <a:off x="8157029" y="1825625"/>
            <a:ext cx="3196771" cy="4351338"/>
          </a:xfrm>
          <a:prstGeom prst="rect">
            <a:avLst/>
          </a:prstGeom>
          <a:solidFill>
            <a:schemeClr val="accent3"/>
          </a:solidFill>
          <a:effectLst>
            <a:outerShdw blurRad="50800" dist="38100" dir="5400000" algn="t" rotWithShape="0">
              <a:schemeClr val="accent3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00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A8B668-AA8A-4A17-915F-BC84D4B53915}"/>
              </a:ext>
            </a:extLst>
          </p:cNvPr>
          <p:cNvSpPr/>
          <p:nvPr/>
        </p:nvSpPr>
        <p:spPr>
          <a:xfrm>
            <a:off x="1458686" y="2067453"/>
            <a:ext cx="4172856" cy="4109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B380-DD87-4B64-AFB3-7D54CED29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5293DB6-99DF-4EF9-BF14-B423491E9A80}"/>
              </a:ext>
            </a:extLst>
          </p:cNvPr>
          <p:cNvSpPr txBox="1">
            <a:spLocks/>
          </p:cNvSpPr>
          <p:nvPr/>
        </p:nvSpPr>
        <p:spPr>
          <a:xfrm>
            <a:off x="6560460" y="2061329"/>
            <a:ext cx="4220028" cy="4109509"/>
          </a:xfrm>
          <a:prstGeom prst="rect">
            <a:avLst/>
          </a:prstGeom>
          <a:solidFill>
            <a:schemeClr val="accent3"/>
          </a:solidFill>
          <a:effectLst>
            <a:outerShdw blurRad="50800" dist="38100" dir="5400000" algn="t" rotWithShape="0">
              <a:schemeClr val="accent3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6F2A88-25DC-4ACC-9B27-523AF4396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628" y="2067453"/>
            <a:ext cx="5268686" cy="37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7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70168-86E0-494E-A1B6-758679A5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5CEFCF-AE39-434E-BE78-2654D421F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05192-785F-406C-8F83-457E6688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9A42A4-B3BC-4754-A753-2B5A95D38606}"/>
              </a:ext>
            </a:extLst>
          </p:cNvPr>
          <p:cNvSpPr/>
          <p:nvPr/>
        </p:nvSpPr>
        <p:spPr>
          <a:xfrm>
            <a:off x="1596000" y="4232362"/>
            <a:ext cx="9090000" cy="1575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A7353E7-2878-47FA-99BD-92F8C110410B}"/>
              </a:ext>
            </a:extLst>
          </p:cNvPr>
          <p:cNvSpPr/>
          <p:nvPr/>
        </p:nvSpPr>
        <p:spPr>
          <a:xfrm>
            <a:off x="5848500" y="405236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9D889D6-54DB-4469-A598-6E580C02F687}"/>
              </a:ext>
            </a:extLst>
          </p:cNvPr>
          <p:cNvSpPr/>
          <p:nvPr/>
        </p:nvSpPr>
        <p:spPr>
          <a:xfrm>
            <a:off x="8098500" y="405236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44BFF3C-77E6-42FB-9F39-4AA89CF9AD74}"/>
              </a:ext>
            </a:extLst>
          </p:cNvPr>
          <p:cNvSpPr/>
          <p:nvPr/>
        </p:nvSpPr>
        <p:spPr>
          <a:xfrm>
            <a:off x="3598500" y="405236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9D146AA-F679-4130-B86E-C22C80D2779E}"/>
              </a:ext>
            </a:extLst>
          </p:cNvPr>
          <p:cNvSpPr/>
          <p:nvPr/>
        </p:nvSpPr>
        <p:spPr>
          <a:xfrm>
            <a:off x="1348500" y="405236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CEF6EA3-6A7D-4B12-8419-5C1FF239E8C6}"/>
              </a:ext>
            </a:extLst>
          </p:cNvPr>
          <p:cNvSpPr/>
          <p:nvPr/>
        </p:nvSpPr>
        <p:spPr>
          <a:xfrm>
            <a:off x="10348500" y="405236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>
            <a:extLst>
              <a:ext uri="{FF2B5EF4-FFF2-40B4-BE49-F238E27FC236}">
                <a16:creationId xmlns:a16="http://schemas.microsoft.com/office/drawing/2014/main" id="{805CE1F0-9AC3-4568-98C6-00579D276788}"/>
              </a:ext>
            </a:extLst>
          </p:cNvPr>
          <p:cNvSpPr/>
          <p:nvPr/>
        </p:nvSpPr>
        <p:spPr>
          <a:xfrm rot="8092213">
            <a:off x="5466001" y="2041766"/>
            <a:ext cx="1260000" cy="1260000"/>
          </a:xfrm>
          <a:prstGeom prst="teardrop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>
            <a:extLst>
              <a:ext uri="{FF2B5EF4-FFF2-40B4-BE49-F238E27FC236}">
                <a16:creationId xmlns:a16="http://schemas.microsoft.com/office/drawing/2014/main" id="{1C2E3095-F54C-4B5A-9DE7-2C1092B10641}"/>
              </a:ext>
            </a:extLst>
          </p:cNvPr>
          <p:cNvSpPr/>
          <p:nvPr/>
        </p:nvSpPr>
        <p:spPr>
          <a:xfrm rot="8092213">
            <a:off x="965999" y="2041768"/>
            <a:ext cx="1260000" cy="1260000"/>
          </a:xfrm>
          <a:prstGeom prst="teardrop">
            <a:avLst/>
          </a:prstGeom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>
            <a:extLst>
              <a:ext uri="{FF2B5EF4-FFF2-40B4-BE49-F238E27FC236}">
                <a16:creationId xmlns:a16="http://schemas.microsoft.com/office/drawing/2014/main" id="{65121A96-B9F9-4989-8260-BF020E037F57}"/>
              </a:ext>
            </a:extLst>
          </p:cNvPr>
          <p:cNvSpPr/>
          <p:nvPr/>
        </p:nvSpPr>
        <p:spPr>
          <a:xfrm rot="8092213">
            <a:off x="3221930" y="2029018"/>
            <a:ext cx="1260000" cy="126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id="{89955B2D-A03C-470F-AAA4-8F77CC41BE56}"/>
              </a:ext>
            </a:extLst>
          </p:cNvPr>
          <p:cNvSpPr/>
          <p:nvPr/>
        </p:nvSpPr>
        <p:spPr>
          <a:xfrm rot="8092213">
            <a:off x="7710071" y="2029018"/>
            <a:ext cx="1260000" cy="1260000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>
            <a:extLst>
              <a:ext uri="{FF2B5EF4-FFF2-40B4-BE49-F238E27FC236}">
                <a16:creationId xmlns:a16="http://schemas.microsoft.com/office/drawing/2014/main" id="{14D3C897-AD5D-485D-AC22-DB0BB16C3C03}"/>
              </a:ext>
            </a:extLst>
          </p:cNvPr>
          <p:cNvSpPr/>
          <p:nvPr/>
        </p:nvSpPr>
        <p:spPr>
          <a:xfrm rot="8092213">
            <a:off x="9954140" y="2038063"/>
            <a:ext cx="1260000" cy="1260000"/>
          </a:xfrm>
          <a:prstGeom prst="teardrop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70B2A6-D9F4-4905-BC3E-CF1E7308FC05}"/>
              </a:ext>
            </a:extLst>
          </p:cNvPr>
          <p:cNvSpPr txBox="1"/>
          <p:nvPr/>
        </p:nvSpPr>
        <p:spPr>
          <a:xfrm>
            <a:off x="1138183" y="239740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A3A17-4DA1-48A5-AFE2-593EF1E706E2}"/>
              </a:ext>
            </a:extLst>
          </p:cNvPr>
          <p:cNvSpPr txBox="1"/>
          <p:nvPr/>
        </p:nvSpPr>
        <p:spPr>
          <a:xfrm>
            <a:off x="5683182" y="240645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800A5B-B2F9-4602-B181-72A6968649AD}"/>
              </a:ext>
            </a:extLst>
          </p:cNvPr>
          <p:cNvSpPr txBox="1"/>
          <p:nvPr/>
        </p:nvSpPr>
        <p:spPr>
          <a:xfrm>
            <a:off x="7888183" y="240645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10E8D9-E054-4172-A18C-58C3DA8B239D}"/>
              </a:ext>
            </a:extLst>
          </p:cNvPr>
          <p:cNvSpPr txBox="1"/>
          <p:nvPr/>
        </p:nvSpPr>
        <p:spPr>
          <a:xfrm>
            <a:off x="10138182" y="239740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0C9C2B-D19C-4F0F-8913-673530F4D237}"/>
              </a:ext>
            </a:extLst>
          </p:cNvPr>
          <p:cNvSpPr txBox="1"/>
          <p:nvPr/>
        </p:nvSpPr>
        <p:spPr>
          <a:xfrm>
            <a:off x="3382252" y="240786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C36873-5E0D-4F1C-B551-1AEEDD2021B0}"/>
              </a:ext>
            </a:extLst>
          </p:cNvPr>
          <p:cNvSpPr txBox="1"/>
          <p:nvPr/>
        </p:nvSpPr>
        <p:spPr>
          <a:xfrm>
            <a:off x="885163" y="4679371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Lorem ipsum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1E6C80-17DE-4B1A-AD8D-E1FB885F3381}"/>
              </a:ext>
            </a:extLst>
          </p:cNvPr>
          <p:cNvSpPr txBox="1"/>
          <p:nvPr/>
        </p:nvSpPr>
        <p:spPr>
          <a:xfrm>
            <a:off x="3129233" y="4679371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Lorem ipsum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EF9F33-ED45-405A-8C62-D83E9B5460A3}"/>
              </a:ext>
            </a:extLst>
          </p:cNvPr>
          <p:cNvSpPr txBox="1"/>
          <p:nvPr/>
        </p:nvSpPr>
        <p:spPr>
          <a:xfrm>
            <a:off x="5385164" y="4677271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Lorem ipsum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DDB7A-6395-4343-B2BE-CB085E72CD50}"/>
              </a:ext>
            </a:extLst>
          </p:cNvPr>
          <p:cNvSpPr txBox="1"/>
          <p:nvPr/>
        </p:nvSpPr>
        <p:spPr>
          <a:xfrm>
            <a:off x="7641095" y="4682371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Lorem ipsum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086520-1D49-4796-A0B4-BE6DBAC5168B}"/>
              </a:ext>
            </a:extLst>
          </p:cNvPr>
          <p:cNvSpPr txBox="1"/>
          <p:nvPr/>
        </p:nvSpPr>
        <p:spPr>
          <a:xfrm>
            <a:off x="9873304" y="4667785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/>
                </a:solidFill>
              </a:rPr>
              <a:t>Lorem ipsum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7A8D44-96F1-41A2-938F-A30FD4F42EBB}"/>
              </a:ext>
            </a:extLst>
          </p:cNvPr>
          <p:cNvSpPr txBox="1"/>
          <p:nvPr/>
        </p:nvSpPr>
        <p:spPr>
          <a:xfrm>
            <a:off x="675935" y="5072253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2D6997-E3BB-440C-8676-D83E979492EE}"/>
              </a:ext>
            </a:extLst>
          </p:cNvPr>
          <p:cNvSpPr txBox="1"/>
          <p:nvPr/>
        </p:nvSpPr>
        <p:spPr>
          <a:xfrm>
            <a:off x="2914617" y="5072253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D37F49-5D1B-40AD-BD74-EA117686A1F1}"/>
              </a:ext>
            </a:extLst>
          </p:cNvPr>
          <p:cNvSpPr txBox="1"/>
          <p:nvPr/>
        </p:nvSpPr>
        <p:spPr>
          <a:xfrm>
            <a:off x="5170548" y="5072253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12867E-AC22-4908-9BFD-DE0577777144}"/>
              </a:ext>
            </a:extLst>
          </p:cNvPr>
          <p:cNvSpPr txBox="1"/>
          <p:nvPr/>
        </p:nvSpPr>
        <p:spPr>
          <a:xfrm>
            <a:off x="7414620" y="5072253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47982D-48F4-4571-B34A-6E947CB894A5}"/>
              </a:ext>
            </a:extLst>
          </p:cNvPr>
          <p:cNvSpPr txBox="1"/>
          <p:nvPr/>
        </p:nvSpPr>
        <p:spPr>
          <a:xfrm>
            <a:off x="9760549" y="5072253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DFCA145-FE7B-46DB-91AB-93F1A8D37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5998" y="4119862"/>
            <a:ext cx="360000" cy="3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15D7AC1-8C34-41AB-A6EA-96CAAA55A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71930" y="4131112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0355353-CB29-46BE-B24A-34F2DFDBD0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915998" y="4131112"/>
            <a:ext cx="360000" cy="36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3958387-66E2-4339-8A74-E188F6D56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71930" y="4119269"/>
            <a:ext cx="360000" cy="36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0270B3E-07B1-44AA-BB10-84D7A906B2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416002" y="41311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EF6BF-E23E-4D33-B4C9-380FEF56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A99B6D-8D4C-450B-B8BE-93677E8E9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8595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93E92-C66B-40E7-96E6-EAFF7087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5" name="Объект 5">
            <a:extLst>
              <a:ext uri="{FF2B5EF4-FFF2-40B4-BE49-F238E27FC236}">
                <a16:creationId xmlns:a16="http://schemas.microsoft.com/office/drawing/2014/main" id="{6B00AD7D-2728-488E-9B66-5A18087A9730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3"/>
                </a:solidFill>
              </a:rPr>
              <a:t>987 654 321</a:t>
            </a:r>
          </a:p>
        </p:txBody>
      </p:sp>
    </p:spTree>
    <p:extLst>
      <p:ext uri="{BB962C8B-B14F-4D97-AF65-F5344CB8AC3E}">
        <p14:creationId xmlns:p14="http://schemas.microsoft.com/office/powerpoint/2010/main" val="22864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2DE91-51D8-4033-9986-91C75059D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0633E80B-537E-4786-829D-E650A4176A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372212"/>
              </p:ext>
            </p:extLst>
          </p:nvPr>
        </p:nvGraphicFramePr>
        <p:xfrm>
          <a:off x="812800" y="2145895"/>
          <a:ext cx="10817396" cy="38955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04349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704349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704349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704349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565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5650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5650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5650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5650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5650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5650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2255A5F-FBC4-49F1-9DA2-8A8153614482}"/>
              </a:ext>
            </a:extLst>
          </p:cNvPr>
          <p:cNvSpPr txBox="1">
            <a:spLocks/>
          </p:cNvSpPr>
          <p:nvPr/>
        </p:nvSpPr>
        <p:spPr>
          <a:xfrm>
            <a:off x="2788499" y="1693291"/>
            <a:ext cx="6975002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accent3"/>
                </a:solidFill>
              </a:rPr>
              <a:t>THANK YOU</a:t>
            </a:r>
            <a:endParaRPr lang="ru-RU" sz="7200" b="1" dirty="0">
              <a:solidFill>
                <a:schemeClr val="accent3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7C037E-2234-424C-B111-2CEB1E7F58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5372" y="4926550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68E9C6-89DA-4D64-A5D4-DF7D21CBEB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15372" y="4922479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928372-4297-4CBB-94EA-AD53CBFD9B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15372" y="4922479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EC4FF9-9FF3-4A21-8110-BB73B21FB5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315372" y="4922479"/>
            <a:ext cx="630000" cy="630000"/>
          </a:xfrm>
          <a:prstGeom prst="rect">
            <a:avLst/>
          </a:prstGeom>
        </p:spPr>
      </p:pic>
      <p:sp>
        <p:nvSpPr>
          <p:cNvPr id="10" name="Текст 11">
            <a:extLst>
              <a:ext uri="{FF2B5EF4-FFF2-40B4-BE49-F238E27FC236}">
                <a16:creationId xmlns:a16="http://schemas.microsoft.com/office/drawing/2014/main" id="{3E8E986C-807A-44CE-B2E3-02C0BA77CC01}"/>
              </a:ext>
            </a:extLst>
          </p:cNvPr>
          <p:cNvSpPr txBox="1">
            <a:spLocks/>
          </p:cNvSpPr>
          <p:nvPr/>
        </p:nvSpPr>
        <p:spPr>
          <a:xfrm>
            <a:off x="2788498" y="3028119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3"/>
                </a:solidFill>
              </a:rPr>
              <a:t>Lorem ipsum dolor sit </a:t>
            </a:r>
            <a:r>
              <a:rPr lang="en-US" sz="1600" dirty="0" err="1">
                <a:solidFill>
                  <a:schemeClr val="accent3"/>
                </a:solidFill>
              </a:rPr>
              <a:t>amet</a:t>
            </a:r>
            <a:r>
              <a:rPr lang="en-US" sz="1600" dirty="0">
                <a:solidFill>
                  <a:schemeClr val="accent3"/>
                </a:solidFill>
              </a:rPr>
              <a:t>, </a:t>
            </a:r>
            <a:r>
              <a:rPr lang="en-US" sz="1600" dirty="0" err="1">
                <a:solidFill>
                  <a:schemeClr val="accent3"/>
                </a:solidFill>
              </a:rPr>
              <a:t>consectetur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adipiscing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elit</a:t>
            </a:r>
            <a:r>
              <a:rPr lang="en-US" sz="1600" dirty="0">
                <a:solidFill>
                  <a:schemeClr val="accent3"/>
                </a:solidFill>
              </a:rPr>
              <a:t>, sed do </a:t>
            </a:r>
            <a:r>
              <a:rPr lang="en-US" sz="1600" dirty="0" err="1">
                <a:solidFill>
                  <a:schemeClr val="accent3"/>
                </a:solidFill>
              </a:rPr>
              <a:t>eiusmod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tempor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incididunt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ut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labore</a:t>
            </a:r>
            <a:r>
              <a:rPr lang="en-US" sz="1600" dirty="0">
                <a:solidFill>
                  <a:schemeClr val="accent3"/>
                </a:solidFill>
              </a:rPr>
              <a:t> et dolore magna </a:t>
            </a:r>
            <a:r>
              <a:rPr lang="en-US" sz="1600" dirty="0" err="1">
                <a:solidFill>
                  <a:schemeClr val="accent3"/>
                </a:solidFill>
              </a:rPr>
              <a:t>aliqua</a:t>
            </a:r>
            <a:r>
              <a:rPr lang="en-US" sz="1600" dirty="0">
                <a:solidFill>
                  <a:schemeClr val="accent3"/>
                </a:solidFill>
              </a:rPr>
              <a:t>. </a:t>
            </a:r>
            <a:endParaRPr lang="ru-RU" sz="16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3"/>
                </a:solidFill>
              </a:rPr>
              <a:t>Ut </a:t>
            </a:r>
            <a:r>
              <a:rPr lang="en-US" sz="1600" dirty="0" err="1">
                <a:solidFill>
                  <a:schemeClr val="accent3"/>
                </a:solidFill>
              </a:rPr>
              <a:t>enim</a:t>
            </a:r>
            <a:r>
              <a:rPr lang="en-US" sz="1600" dirty="0">
                <a:solidFill>
                  <a:schemeClr val="accent3"/>
                </a:solidFill>
              </a:rPr>
              <a:t> ad minim </a:t>
            </a:r>
            <a:r>
              <a:rPr lang="en-US" sz="1600" dirty="0" err="1">
                <a:solidFill>
                  <a:schemeClr val="accent3"/>
                </a:solidFill>
              </a:rPr>
              <a:t>veniam</a:t>
            </a:r>
            <a:r>
              <a:rPr lang="en-US" sz="1600" dirty="0">
                <a:solidFill>
                  <a:schemeClr val="accent3"/>
                </a:solidFill>
              </a:rPr>
              <a:t>, </a:t>
            </a:r>
            <a:r>
              <a:rPr lang="en-US" sz="1600" dirty="0" err="1">
                <a:solidFill>
                  <a:schemeClr val="accent3"/>
                </a:solidFill>
              </a:rPr>
              <a:t>quis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nostrud</a:t>
            </a:r>
            <a:r>
              <a:rPr lang="en-US" sz="1600" dirty="0">
                <a:solidFill>
                  <a:schemeClr val="accent3"/>
                </a:solidFill>
              </a:rPr>
              <a:t> exercitation </a:t>
            </a:r>
            <a:r>
              <a:rPr lang="en-US" sz="1600" dirty="0" err="1">
                <a:solidFill>
                  <a:schemeClr val="accent3"/>
                </a:solidFill>
              </a:rPr>
              <a:t>ullamco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laboris</a:t>
            </a:r>
            <a:r>
              <a:rPr lang="en-US" sz="1600" dirty="0">
                <a:solidFill>
                  <a:schemeClr val="accent3"/>
                </a:solidFill>
              </a:rPr>
              <a:t> nisi </a:t>
            </a:r>
            <a:r>
              <a:rPr lang="en-US" sz="1600" dirty="0" err="1">
                <a:solidFill>
                  <a:schemeClr val="accent3"/>
                </a:solidFill>
              </a:rPr>
              <a:t>ut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aliquip</a:t>
            </a:r>
            <a:r>
              <a:rPr lang="en-US" sz="1600" dirty="0">
                <a:solidFill>
                  <a:schemeClr val="accent3"/>
                </a:solidFill>
              </a:rPr>
              <a:t> ex </a:t>
            </a:r>
            <a:r>
              <a:rPr lang="en-US" sz="1600" dirty="0" err="1">
                <a:solidFill>
                  <a:schemeClr val="accent3"/>
                </a:solidFill>
              </a:rPr>
              <a:t>ea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commodo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consequat</a:t>
            </a:r>
            <a:r>
              <a:rPr lang="en-US" sz="1600" dirty="0">
                <a:solidFill>
                  <a:schemeClr val="accent3"/>
                </a:solidFill>
              </a:rPr>
              <a:t>. </a:t>
            </a:r>
            <a:endParaRPr lang="ru-RU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587</Words>
  <Application>Microsoft Office PowerPoint</Application>
  <PresentationFormat>Широкоэкранный</PresentationFormat>
  <Paragraphs>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Online Education For Children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Презентация PowerPoint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обучение  для детей</dc:title>
  <dc:creator>User Obstinate</dc:creator>
  <cp:lastModifiedBy>User Obstinate</cp:lastModifiedBy>
  <cp:revision>5</cp:revision>
  <dcterms:created xsi:type="dcterms:W3CDTF">2021-05-01T10:18:37Z</dcterms:created>
  <dcterms:modified xsi:type="dcterms:W3CDTF">2021-05-09T08:59:42Z</dcterms:modified>
</cp:coreProperties>
</file>