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5" r:id="rId7"/>
    <p:sldId id="264" r:id="rId8"/>
    <p:sldId id="266" r:id="rId9"/>
    <p:sldId id="260" r:id="rId10"/>
    <p:sldId id="26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0" autoAdjust="0"/>
    <p:restoredTop sz="94660"/>
  </p:normalViewPr>
  <p:slideViewPr>
    <p:cSldViewPr snapToGrid="0">
      <p:cViewPr>
        <p:scale>
          <a:sx n="75" d="100"/>
          <a:sy n="75" d="100"/>
        </p:scale>
        <p:origin x="1075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6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1C-4D6F-9C26-1E589EF02A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1C-4D6F-9C26-1E589EF02A3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6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F1C-4D6F-9C26-1E589EF02A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08129520"/>
        <c:axId val="1408129936"/>
      </c:lineChart>
      <c:catAx>
        <c:axId val="140812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8129936"/>
        <c:crosses val="autoZero"/>
        <c:auto val="1"/>
        <c:lblAlgn val="ctr"/>
        <c:lblOffset val="100"/>
        <c:noMultiLvlLbl val="0"/>
      </c:catAx>
      <c:valAx>
        <c:axId val="1408129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8129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2DE15A83-4818-4A47-A348-F4A9AFA9B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BBB980-E8FC-4067-86A7-1D4907ECF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D01FB7-F1A8-433A-BC55-59C7C4008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8FB03DB-2728-4350-BACD-52B9237E3137}"/>
              </a:ext>
            </a:extLst>
          </p:cNvPr>
          <p:cNvSpPr/>
          <p:nvPr userDrawn="1"/>
        </p:nvSpPr>
        <p:spPr>
          <a:xfrm>
            <a:off x="5891514" y="0"/>
            <a:ext cx="6300486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FFA21717-33CB-400E-99B3-8F2D814A74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91213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F9860-E7AA-4B15-9EB5-DAA925921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5134" y="136525"/>
            <a:ext cx="5953246" cy="2387600"/>
          </a:xfrm>
        </p:spPr>
        <p:txBody>
          <a:bodyPr anchor="b"/>
          <a:lstStyle>
            <a:lvl1pPr algn="ctr">
              <a:defRPr sz="60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0C7889-FEAE-4D81-9328-48F835D92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602038"/>
            <a:ext cx="595324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73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43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DFF78-39D7-4937-98E8-F57FB15C4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237F67-7887-4F79-9086-2D4E7C41D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1E47127-0BAA-48A8-B6F8-8F7AF2B64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E152EC-92EC-47F8-8905-AEB3824F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86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0B3EC-B4DF-48E5-8D49-912B3B562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577FBE-9365-476D-A0C7-B0BFE240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8A4208-4596-4570-8A48-D601F1ED5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68763-5A91-4409-893B-F87ABA4DA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AE3A2D-50DE-4F80-84DB-FD3E13A59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22462E-A153-40EE-9FBF-CE14C9F97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73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9F8B33-EE05-426A-BB94-37FC47554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DB95E92-26F9-42A7-9612-E965D17A17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4C2F5B-A1B9-4449-A41D-B55E31C6B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9C5F5A-F6A2-4FBA-845D-97A93F2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4B308A-38D5-4D17-AF8B-1EE105306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76F7CB-AC52-43B4-AD6D-AD433BBEB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9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E0C11-F975-45E8-BA3E-55FFB4BA5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29AAF6-AF28-4EC4-920C-E10415C7F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C4C7B9-CAC3-42EE-A8E2-0F73AF396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DBA44D-A820-4823-89E3-9F96458DE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0E0266-68E3-4D86-9523-1E4C2F30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29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8C4361-FBF7-455B-A690-B29413D343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6B34A3-84EB-40F7-AF48-61C84CD74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86928E-2BDC-46DC-A8FE-6610F8187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2EE9B7-51BC-4834-A25D-F8B9C6BE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B9BC63-6A65-46A2-85DF-3D18833C6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60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D3E4AB-007C-48CF-8A3A-B64245858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9C0369-AC97-4306-8FA4-D63F6C153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393BF6-30A5-4619-86E0-C6FCAD4F0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49F7F8-0AD7-426E-B538-B6DB07F9B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050621-D5FD-43FC-ADA7-81BAB7DC0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Фигура, имеющая форму буквы L 6">
            <a:extLst>
              <a:ext uri="{FF2B5EF4-FFF2-40B4-BE49-F238E27FC236}">
                <a16:creationId xmlns:a16="http://schemas.microsoft.com/office/drawing/2014/main" id="{2A4BBBCF-31DF-4475-9E88-8F57A3B2C09E}"/>
              </a:ext>
            </a:extLst>
          </p:cNvPr>
          <p:cNvSpPr/>
          <p:nvPr userDrawn="1"/>
        </p:nvSpPr>
        <p:spPr>
          <a:xfrm>
            <a:off x="0" y="5428527"/>
            <a:ext cx="1018572" cy="142947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Фигура, имеющая форму буквы L 7">
            <a:extLst>
              <a:ext uri="{FF2B5EF4-FFF2-40B4-BE49-F238E27FC236}">
                <a16:creationId xmlns:a16="http://schemas.microsoft.com/office/drawing/2014/main" id="{344C342A-AFC3-4328-946C-6882274610AA}"/>
              </a:ext>
            </a:extLst>
          </p:cNvPr>
          <p:cNvSpPr/>
          <p:nvPr userDrawn="1"/>
        </p:nvSpPr>
        <p:spPr>
          <a:xfrm rot="10800000">
            <a:off x="11173428" y="0"/>
            <a:ext cx="1018572" cy="142947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Фигура, имеющая форму буквы L 8">
            <a:extLst>
              <a:ext uri="{FF2B5EF4-FFF2-40B4-BE49-F238E27FC236}">
                <a16:creationId xmlns:a16="http://schemas.microsoft.com/office/drawing/2014/main" id="{61889BE7-1BC9-4DB5-9627-64C2ABFE345C}"/>
              </a:ext>
            </a:extLst>
          </p:cNvPr>
          <p:cNvSpPr/>
          <p:nvPr userDrawn="1"/>
        </p:nvSpPr>
        <p:spPr>
          <a:xfrm rot="16200000">
            <a:off x="10987271" y="5613903"/>
            <a:ext cx="1429473" cy="105715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Фигура, имеющая форму буквы L 9">
            <a:extLst>
              <a:ext uri="{FF2B5EF4-FFF2-40B4-BE49-F238E27FC236}">
                <a16:creationId xmlns:a16="http://schemas.microsoft.com/office/drawing/2014/main" id="{D7E3AD0D-FD9E-447A-BC7C-9DFB2452477E}"/>
              </a:ext>
            </a:extLst>
          </p:cNvPr>
          <p:cNvSpPr/>
          <p:nvPr userDrawn="1"/>
        </p:nvSpPr>
        <p:spPr>
          <a:xfrm rot="5400000">
            <a:off x="-186160" y="186160"/>
            <a:ext cx="1429473" cy="105715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82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86CDA-E4D9-4680-9160-749F6D68D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441D36-FD8D-467A-9F0C-C15D03101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B013D4-5D6D-4F16-B92B-DCDC02203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8A6D1C-C5C1-4F42-A25A-D272BE54D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91FEAB-E3DA-4A2A-B748-4B754A11F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32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0B63CB-98F7-4FD2-AE6A-A9D1D0BBD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07B4AB-69EB-4069-9839-993D2E79C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A4005B-2E7F-4189-B96D-CAEFC1F36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7EA7BC-84F9-4F7B-8CAB-E2239A3A0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4A9B47-FDE3-4CE0-81AF-A83E6641E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2AFF76-4729-4763-A734-414D60FEC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96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A0613-0D99-4D1A-B35E-69F2AE2E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161D37-3665-4485-9C81-A0284C59B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66577C-7E72-4461-97F1-2EFF35D06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8327E4B-ABF3-4BBF-87D0-979FF17CE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C838068-9821-41C4-A10F-9F910F9206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AAFDDEA-5124-47FD-B4EF-22941F87F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D7621D-5914-4DCC-8B50-376C51D37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F9F542-2397-4C5D-B9B4-43036BE7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16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741AA3-DEB8-4E03-B716-EE5AD8A3E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7B8DF54-7B63-463D-A705-C0CD820F6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E19A30-CCCE-4D0F-A5EA-2694C83C5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B863358-8F31-42DB-A75E-2CC034FE6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76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id="{5D96FC90-666A-41D8-AC3D-8F635019BD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5">
            <a:extLst>
              <a:ext uri="{FF2B5EF4-FFF2-40B4-BE49-F238E27FC236}">
                <a16:creationId xmlns:a16="http://schemas.microsoft.com/office/drawing/2014/main" id="{477A18B6-7186-4923-A2C6-B06CC71BFC9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51858" y="342900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5">
            <a:extLst>
              <a:ext uri="{FF2B5EF4-FFF2-40B4-BE49-F238E27FC236}">
                <a16:creationId xmlns:a16="http://schemas.microsoft.com/office/drawing/2014/main" id="{75DAD50F-D376-4968-9022-8740455F48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id="{C77762DE-954C-4411-AB2A-49A43212FD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7858" y="342900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075DF8B3-B61E-42DF-9749-0A9A8505A4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51175" y="-6906"/>
            <a:ext cx="3036888" cy="3429000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320D08EE-D804-40FB-AE7E-CEE254F635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8063" y="3430929"/>
            <a:ext cx="3036888" cy="3429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02F63D49-B812-486B-B5E6-9C030000DC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22907" y="3429000"/>
            <a:ext cx="3036888" cy="3429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28D52F32-A499-4CCC-A1BE-7EF779BE7B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24268" y="0"/>
            <a:ext cx="3036888" cy="3429000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01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E5460A7A-40FB-40F9-9F01-826315E498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76479" y="474562"/>
            <a:ext cx="3079750" cy="2954438"/>
          </a:xfrm>
          <a:solidFill>
            <a:schemeClr val="accent6"/>
          </a:solidFill>
          <a:ln>
            <a:noFill/>
          </a:ln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r">
              <a:buNone/>
              <a:defRPr>
                <a:solidFill>
                  <a:schemeClr val="bg1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4E0003B5-56A3-4F15-9E0F-FFAD95C293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6729" y="474562"/>
            <a:ext cx="3079750" cy="295443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F6F17BB5-1285-4C8E-A946-54AAA5C077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76479" y="3429000"/>
            <a:ext cx="3079750" cy="295443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213F24E3-9D87-431E-A109-DE113A1389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6729" y="3429000"/>
            <a:ext cx="3079750" cy="2954438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64BCA4AD-2453-4D3A-A6F4-32B0C81B42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5771" y="1770926"/>
            <a:ext cx="4429768" cy="4612511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D9592A19-466D-444B-BE3E-E2D807AEC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72" y="365125"/>
            <a:ext cx="4429768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52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FD8F8F2-4624-4188-A5F6-724E87741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5623" y="365125"/>
            <a:ext cx="525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3593B03F-2009-4E1E-B76F-4E7AC5351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5623" y="1885950"/>
            <a:ext cx="5257800" cy="4468813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F427EE61-8BDE-44DD-A358-2FAD275FBA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577" y="1023846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E85987E3-7190-47E0-9255-D36D3D11BF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8577" y="471164"/>
            <a:ext cx="3305175" cy="4286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id="{D3CB2DBF-86BD-4842-BD8D-ED74947211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577" y="5728474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3743E8B6-7CBB-471E-A471-58E2B78D32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8577" y="5175792"/>
            <a:ext cx="3305175" cy="4286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43700CC0-27A7-41CD-9023-C5A13EDC28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8577" y="4184064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C7E1DB0A-9FF1-40B4-BDB5-AC63D12110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8577" y="3631382"/>
            <a:ext cx="3305175" cy="4286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id="{9D51BF41-F634-4D57-A637-FF8A0EC4BB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8577" y="2558629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A1A49660-1072-4AE0-8537-A7BC419F15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577" y="2005947"/>
            <a:ext cx="3305175" cy="4286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graphicFrame>
        <p:nvGraphicFramePr>
          <p:cNvPr id="18" name="Таблица 18">
            <a:extLst>
              <a:ext uri="{FF2B5EF4-FFF2-40B4-BE49-F238E27FC236}">
                <a16:creationId xmlns:a16="http://schemas.microsoft.com/office/drawing/2014/main" id="{70B24C5F-4D3D-4415-A815-49971BABC57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75099799"/>
              </p:ext>
            </p:extLst>
          </p:nvPr>
        </p:nvGraphicFramePr>
        <p:xfrm>
          <a:off x="4745620" y="471163"/>
          <a:ext cx="1435261" cy="60801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35261">
                  <a:extLst>
                    <a:ext uri="{9D8B030D-6E8A-4147-A177-3AD203B41FA5}">
                      <a16:colId xmlns:a16="http://schemas.microsoft.com/office/drawing/2014/main" val="3484662148"/>
                    </a:ext>
                  </a:extLst>
                </a:gridCol>
              </a:tblGrid>
              <a:tr h="15200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690842"/>
                  </a:ext>
                </a:extLst>
              </a:tr>
              <a:tr h="15200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834754"/>
                  </a:ext>
                </a:extLst>
              </a:tr>
              <a:tr h="15200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002084"/>
                  </a:ext>
                </a:extLst>
              </a:tr>
              <a:tr h="15200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219575"/>
                  </a:ext>
                </a:extLst>
              </a:tr>
            </a:tbl>
          </a:graphicData>
        </a:graphic>
      </p:graphicFrame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C502F727-D6EE-497C-A5B0-DE090ED4782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54326" y="696054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  <p:sp>
        <p:nvSpPr>
          <p:cNvPr id="21" name="Рисунок 19">
            <a:extLst>
              <a:ext uri="{FF2B5EF4-FFF2-40B4-BE49-F238E27FC236}">
                <a16:creationId xmlns:a16="http://schemas.microsoft.com/office/drawing/2014/main" id="{0A240E27-AEFA-43F0-89FF-2A74A5D77D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42389" y="2199183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  <p:sp>
        <p:nvSpPr>
          <p:cNvPr id="22" name="Рисунок 19">
            <a:extLst>
              <a:ext uri="{FF2B5EF4-FFF2-40B4-BE49-F238E27FC236}">
                <a16:creationId xmlns:a16="http://schemas.microsoft.com/office/drawing/2014/main" id="{27F5EEBF-34A9-48CF-83E0-D6D660A5179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942389" y="3739045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  <p:sp>
        <p:nvSpPr>
          <p:cNvPr id="23" name="Рисунок 19">
            <a:extLst>
              <a:ext uri="{FF2B5EF4-FFF2-40B4-BE49-F238E27FC236}">
                <a16:creationId xmlns:a16="http://schemas.microsoft.com/office/drawing/2014/main" id="{190A3F46-C204-4178-985D-47AB747A32D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54326" y="5261562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800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free-slides.net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177DD-DF81-4F80-A921-6C4F2C0AA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4B142D-96E1-400F-9902-09D8626B2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3BA0E2-FBA8-48E6-91B5-D882FB555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BD04A-233C-4E8F-A10D-8C0D98297D7F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981118-B587-4460-83FC-ED85EF5E8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81D7A8-14B2-492F-9F61-6C741CF79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08874AD-F1A3-40BF-8BC1-9CF5D26119B7}"/>
              </a:ext>
            </a:extLst>
          </p:cNvPr>
          <p:cNvGrpSpPr/>
          <p:nvPr userDrawn="1"/>
        </p:nvGrpSpPr>
        <p:grpSpPr>
          <a:xfrm>
            <a:off x="-2167320" y="220075"/>
            <a:ext cx="1775472" cy="807831"/>
            <a:chOff x="-2096383" y="21447"/>
            <a:chExt cx="1331778" cy="6057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83C374C-2D00-4CE9-A7DA-64194A3915C9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29701" cy="219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pic>
          <p:nvPicPr>
            <p:cNvPr id="10" name="Picture 9">
              <a:hlinkClick r:id="rId17"/>
              <a:extLst>
                <a:ext uri="{FF2B5EF4-FFF2-40B4-BE49-F238E27FC236}">
                  <a16:creationId xmlns:a16="http://schemas.microsoft.com/office/drawing/2014/main" id="{8BFBF94F-20F2-4E09-80BD-6E91163F11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30577" y="102192"/>
              <a:ext cx="965972" cy="524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745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55" r:id="rId9"/>
    <p:sldLayoutId id="2147483663" r:id="rId10"/>
    <p:sldLayoutId id="2147483662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authors/freepik" TargetMode="External"/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aticon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 descr="Изображение выглядит как текс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0C8B248D-5DB5-42B4-82E7-5353AFE7CAC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4" b="374"/>
          <a:stretch>
            <a:fillRect/>
          </a:stretch>
        </p:blipFill>
        <p:spPr/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42F0B-5640-44F2-AAAA-19FBC87FA4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LITERATURE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1255BE-FC6E-4FA6-8B7E-130C4FA388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440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7D93B6-1F11-49D1-B967-B699349FB954}"/>
              </a:ext>
            </a:extLst>
          </p:cNvPr>
          <p:cNvSpPr/>
          <p:nvPr/>
        </p:nvSpPr>
        <p:spPr>
          <a:xfrm>
            <a:off x="1795045" y="1226456"/>
            <a:ext cx="8880656" cy="4405088"/>
          </a:xfrm>
          <a:prstGeom prst="rect">
            <a:avLst/>
          </a:prstGeom>
          <a:solidFill>
            <a:schemeClr val="accent6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159E7D65-FCA2-4EE3-93FD-F5486779F7E2}"/>
              </a:ext>
            </a:extLst>
          </p:cNvPr>
          <p:cNvSpPr txBox="1">
            <a:spLocks/>
          </p:cNvSpPr>
          <p:nvPr/>
        </p:nvSpPr>
        <p:spPr>
          <a:xfrm>
            <a:off x="2814321" y="1548148"/>
            <a:ext cx="6563360" cy="1150267"/>
          </a:xfrm>
          <a:prstGeom prst="rect">
            <a:avLst/>
          </a:prstGeom>
          <a:effectLst>
            <a:outerShdw blurRad="50800" dist="38100" dir="5400000" algn="t" rotWithShape="0">
              <a:schemeClr val="accent4">
                <a:lumMod val="50000"/>
                <a:alpha val="40000"/>
              </a:scheme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solidFill>
                  <a:schemeClr val="bg1"/>
                </a:solidFill>
              </a:rPr>
              <a:t>THANK YOU</a:t>
            </a:r>
            <a:endParaRPr lang="ru-RU" sz="72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E79F35-2F53-45A5-AC07-88FF72D681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5373" y="4781407"/>
            <a:ext cx="630000" cy="63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403B37-A555-47E5-B8A6-FB1F1FB84F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335373" y="4777336"/>
            <a:ext cx="630000" cy="63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FCB312-C8D5-4813-AA51-0C886E37C6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235373" y="4777336"/>
            <a:ext cx="630000" cy="63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F3450-748A-42F3-B9E1-5ED2C5DFFE8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135373" y="4777336"/>
            <a:ext cx="630000" cy="630000"/>
          </a:xfrm>
          <a:prstGeom prst="rect">
            <a:avLst/>
          </a:prstGeom>
        </p:spPr>
      </p:pic>
      <p:sp>
        <p:nvSpPr>
          <p:cNvPr id="10" name="Текст 11">
            <a:extLst>
              <a:ext uri="{FF2B5EF4-FFF2-40B4-BE49-F238E27FC236}">
                <a16:creationId xmlns:a16="http://schemas.microsoft.com/office/drawing/2014/main" id="{FBCD7404-0305-4A9D-9EED-D188566968FB}"/>
              </a:ext>
            </a:extLst>
          </p:cNvPr>
          <p:cNvSpPr txBox="1">
            <a:spLocks/>
          </p:cNvSpPr>
          <p:nvPr/>
        </p:nvSpPr>
        <p:spPr>
          <a:xfrm>
            <a:off x="2608499" y="2882976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</a:rPr>
              <a:t>amet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consectetur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adipiscing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elit</a:t>
            </a:r>
            <a:r>
              <a:rPr lang="en-US" sz="1600" dirty="0">
                <a:solidFill>
                  <a:schemeClr val="bg1"/>
                </a:solidFill>
              </a:rPr>
              <a:t>, sed do </a:t>
            </a:r>
            <a:r>
              <a:rPr lang="en-US" sz="1600" dirty="0" err="1">
                <a:solidFill>
                  <a:schemeClr val="bg1"/>
                </a:solidFill>
              </a:rPr>
              <a:t>eiusmod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tempor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incididunt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ut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labore</a:t>
            </a:r>
            <a:r>
              <a:rPr lang="en-US" sz="1600" dirty="0">
                <a:solidFill>
                  <a:schemeClr val="bg1"/>
                </a:solidFill>
              </a:rPr>
              <a:t> et dolore magna </a:t>
            </a:r>
            <a:r>
              <a:rPr lang="en-US" sz="1600" dirty="0" err="1">
                <a:solidFill>
                  <a:schemeClr val="bg1"/>
                </a:solidFill>
              </a:rPr>
              <a:t>aliqua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endParaRPr lang="ru-RU" sz="1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</a:rPr>
              <a:t>Ut </a:t>
            </a:r>
            <a:r>
              <a:rPr lang="en-US" sz="1600" dirty="0" err="1">
                <a:solidFill>
                  <a:schemeClr val="bg1"/>
                </a:solidFill>
              </a:rPr>
              <a:t>enim</a:t>
            </a:r>
            <a:r>
              <a:rPr lang="en-US" sz="1600" dirty="0">
                <a:solidFill>
                  <a:schemeClr val="bg1"/>
                </a:solidFill>
              </a:rPr>
              <a:t> ad minim </a:t>
            </a:r>
            <a:r>
              <a:rPr lang="en-US" sz="1600" dirty="0" err="1">
                <a:solidFill>
                  <a:schemeClr val="bg1"/>
                </a:solidFill>
              </a:rPr>
              <a:t>veniam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quis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nostrud</a:t>
            </a:r>
            <a:r>
              <a:rPr lang="en-US" sz="1600" dirty="0">
                <a:solidFill>
                  <a:schemeClr val="bg1"/>
                </a:solidFill>
              </a:rPr>
              <a:t> exercitation </a:t>
            </a:r>
            <a:r>
              <a:rPr lang="en-US" sz="1600" dirty="0" err="1">
                <a:solidFill>
                  <a:schemeClr val="bg1"/>
                </a:solidFill>
              </a:rPr>
              <a:t>ullamco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laboris</a:t>
            </a:r>
            <a:r>
              <a:rPr lang="en-US" sz="1600" dirty="0">
                <a:solidFill>
                  <a:schemeClr val="bg1"/>
                </a:solidFill>
              </a:rPr>
              <a:t> nisi </a:t>
            </a:r>
            <a:r>
              <a:rPr lang="en-US" sz="1600" dirty="0" err="1">
                <a:solidFill>
                  <a:schemeClr val="bg1"/>
                </a:solidFill>
              </a:rPr>
              <a:t>ut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aliquip</a:t>
            </a:r>
            <a:r>
              <a:rPr lang="en-US" sz="1600" dirty="0">
                <a:solidFill>
                  <a:schemeClr val="bg1"/>
                </a:solidFill>
              </a:rPr>
              <a:t> ex </a:t>
            </a:r>
            <a:r>
              <a:rPr lang="en-US" sz="1600" dirty="0" err="1">
                <a:solidFill>
                  <a:schemeClr val="bg1"/>
                </a:solidFill>
              </a:rPr>
              <a:t>ea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commodo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consequat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13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76A67-772F-4905-A095-E39462598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Lorem ipsum dolor sit amet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2B5441-63C2-46D7-AE01-8336336CD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12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текст, обвязка, многоуровневый, стопка&#10;&#10;Автоматически созданное описание">
            <a:extLst>
              <a:ext uri="{FF2B5EF4-FFF2-40B4-BE49-F238E27FC236}">
                <a16:creationId xmlns:a16="http://schemas.microsoft.com/office/drawing/2014/main" id="{2CC4F95F-A33A-404B-BF74-658ACDDD37F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545" r="24545"/>
          <a:stretch/>
        </p:blipFill>
        <p:spPr>
          <a:xfrm>
            <a:off x="0" y="0"/>
            <a:ext cx="3055716" cy="3429000"/>
          </a:xfr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C750155-D591-4246-AEE2-CC895F20BA0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5" r="1015"/>
          <a:stretch/>
        </p:blipFill>
        <p:spPr/>
      </p:pic>
      <p:pic>
        <p:nvPicPr>
          <p:cNvPr id="19" name="Рисунок 18" descr="Изображение выглядит как внутренний, съеденный&#10;&#10;Автоматически созданное описание">
            <a:extLst>
              <a:ext uri="{FF2B5EF4-FFF2-40B4-BE49-F238E27FC236}">
                <a16:creationId xmlns:a16="http://schemas.microsoft.com/office/drawing/2014/main" id="{A37E6B5A-14D7-4620-8ADC-7EE125E1D90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01" r="20401"/>
          <a:stretch/>
        </p:blipFill>
        <p:spPr>
          <a:xfrm>
            <a:off x="6050186" y="0"/>
            <a:ext cx="3089956" cy="3429000"/>
          </a:xfrm>
        </p:spPr>
      </p:pic>
      <p:pic>
        <p:nvPicPr>
          <p:cNvPr id="25" name="Рисунок 24" descr="Изображение выглядит как текст, внутренний, книга, рабочий стол&#10;&#10;Автоматически созданное описание">
            <a:extLst>
              <a:ext uri="{FF2B5EF4-FFF2-40B4-BE49-F238E27FC236}">
                <a16:creationId xmlns:a16="http://schemas.microsoft.com/office/drawing/2014/main" id="{0A9E2CDF-9B3D-4C1C-989A-BF2BF784D6F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12" r="20412"/>
          <a:stretch/>
        </p:blipFill>
        <p:spPr/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9938C8F5-15F6-4EDA-807A-D5F5DBB60D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labore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117A89EC-5833-4B25-8580-A293FEE871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sz="2800" dirty="0"/>
              <a:t>Lorem ipsum dolor sit </a:t>
            </a:r>
            <a:r>
              <a:rPr lang="en-US" sz="2800" dirty="0" err="1"/>
              <a:t>amet</a:t>
            </a:r>
            <a:r>
              <a:rPr lang="en-US" sz="2800" dirty="0"/>
              <a:t>, </a:t>
            </a:r>
            <a:r>
              <a:rPr lang="en-US" sz="2800" dirty="0" err="1"/>
              <a:t>consectetur</a:t>
            </a:r>
            <a:r>
              <a:rPr lang="en-US" sz="2800" dirty="0"/>
              <a:t> </a:t>
            </a:r>
            <a:r>
              <a:rPr lang="en-US" sz="2800" dirty="0" err="1"/>
              <a:t>adipiscing</a:t>
            </a:r>
            <a:r>
              <a:rPr lang="en-US" sz="2800" dirty="0"/>
              <a:t> </a:t>
            </a:r>
            <a:r>
              <a:rPr lang="en-US" sz="2800" dirty="0" err="1"/>
              <a:t>elit</a:t>
            </a:r>
            <a:r>
              <a:rPr lang="en-US" sz="2800" dirty="0"/>
              <a:t>, sed do </a:t>
            </a:r>
            <a:r>
              <a:rPr lang="en-US" sz="2800" dirty="0" err="1"/>
              <a:t>eiusmod</a:t>
            </a:r>
            <a:r>
              <a:rPr lang="en-US" sz="2800" dirty="0"/>
              <a:t> </a:t>
            </a:r>
            <a:r>
              <a:rPr lang="en-US" sz="2800" dirty="0" err="1"/>
              <a:t>tempor</a:t>
            </a:r>
            <a:r>
              <a:rPr lang="en-US" sz="2800" dirty="0"/>
              <a:t> </a:t>
            </a:r>
            <a:r>
              <a:rPr lang="en-US" sz="2800" dirty="0" err="1"/>
              <a:t>incididunt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labore et dolore magna </a:t>
            </a:r>
            <a:r>
              <a:rPr lang="en-US" sz="2800" dirty="0" err="1"/>
              <a:t>aliqua</a:t>
            </a:r>
            <a:r>
              <a:rPr lang="en-US" sz="2800" dirty="0"/>
              <a:t>. </a:t>
            </a:r>
          </a:p>
          <a:p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14F1EEA2-7595-4361-81A1-0F02049745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800" dirty="0"/>
              <a:t>Lorem ipsum dolor sit </a:t>
            </a:r>
            <a:r>
              <a:rPr lang="en-US" sz="2800" dirty="0" err="1"/>
              <a:t>amet</a:t>
            </a:r>
            <a:r>
              <a:rPr lang="en-US" sz="2800" dirty="0"/>
              <a:t>, </a:t>
            </a:r>
            <a:r>
              <a:rPr lang="en-US" sz="2800" dirty="0" err="1"/>
              <a:t>consectetur</a:t>
            </a:r>
            <a:r>
              <a:rPr lang="en-US" sz="2800" dirty="0"/>
              <a:t> </a:t>
            </a:r>
            <a:r>
              <a:rPr lang="en-US" sz="2800" dirty="0" err="1"/>
              <a:t>adipiscing</a:t>
            </a:r>
            <a:r>
              <a:rPr lang="en-US" sz="2800" dirty="0"/>
              <a:t> </a:t>
            </a:r>
            <a:r>
              <a:rPr lang="en-US" sz="2800" dirty="0" err="1"/>
              <a:t>elit</a:t>
            </a:r>
            <a:r>
              <a:rPr lang="en-US" sz="2800" dirty="0"/>
              <a:t>, sed do </a:t>
            </a:r>
            <a:r>
              <a:rPr lang="en-US" sz="2800" dirty="0" err="1"/>
              <a:t>eiusmod</a:t>
            </a:r>
            <a:r>
              <a:rPr lang="en-US" sz="2800" dirty="0"/>
              <a:t> </a:t>
            </a:r>
            <a:r>
              <a:rPr lang="en-US" sz="2800" dirty="0" err="1"/>
              <a:t>tempor</a:t>
            </a:r>
            <a:r>
              <a:rPr lang="en-US" sz="2800" dirty="0"/>
              <a:t> </a:t>
            </a:r>
            <a:r>
              <a:rPr lang="en-US" sz="2800" dirty="0" err="1"/>
              <a:t>incididunt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labore et dolore magna </a:t>
            </a:r>
            <a:r>
              <a:rPr lang="en-US" sz="2800" dirty="0" err="1"/>
              <a:t>aliqua</a:t>
            </a:r>
            <a:r>
              <a:rPr lang="en-US" sz="2800" dirty="0"/>
              <a:t>. </a:t>
            </a:r>
          </a:p>
          <a:p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DE47FC9-D039-4E77-AB0F-B1619FE0B5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Lorem ipsum dolor sit </a:t>
            </a:r>
            <a:r>
              <a:rPr lang="en-US" sz="2800" dirty="0" err="1">
                <a:solidFill>
                  <a:schemeClr val="bg1"/>
                </a:solidFill>
              </a:rPr>
              <a:t>amet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consectetur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adipiscing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elit</a:t>
            </a:r>
            <a:r>
              <a:rPr lang="en-US" sz="2800" dirty="0">
                <a:solidFill>
                  <a:schemeClr val="bg1"/>
                </a:solidFill>
              </a:rPr>
              <a:t>, sed do </a:t>
            </a:r>
            <a:r>
              <a:rPr lang="en-US" sz="2800" dirty="0" err="1">
                <a:solidFill>
                  <a:schemeClr val="bg1"/>
                </a:solidFill>
              </a:rPr>
              <a:t>eiusmod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tempor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incididunt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ut</a:t>
            </a:r>
            <a:r>
              <a:rPr lang="en-US" sz="2800" dirty="0">
                <a:solidFill>
                  <a:schemeClr val="bg1"/>
                </a:solidFill>
              </a:rPr>
              <a:t> labore et dolore magna </a:t>
            </a:r>
            <a:r>
              <a:rPr lang="en-US" sz="2800" dirty="0" err="1">
                <a:solidFill>
                  <a:schemeClr val="bg1"/>
                </a:solidFill>
              </a:rPr>
              <a:t>aliqua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3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id="{CF1BD528-E0DE-441C-B5BA-C9C75FF343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 sz="2800" dirty="0"/>
          </a:p>
          <a:p>
            <a:endParaRPr lang="en-US" sz="2800" dirty="0"/>
          </a:p>
          <a:p>
            <a:pPr algn="ctr"/>
            <a:r>
              <a:rPr lang="en-US" sz="2800" dirty="0"/>
              <a:t>Lorem ipsum dolor sit </a:t>
            </a:r>
            <a:r>
              <a:rPr lang="en-US" sz="2800" dirty="0" err="1"/>
              <a:t>amet</a:t>
            </a:r>
            <a:r>
              <a:rPr lang="en-US" sz="2800" dirty="0"/>
              <a:t>, </a:t>
            </a:r>
            <a:r>
              <a:rPr lang="en-US" sz="2800" dirty="0" err="1"/>
              <a:t>consectetur</a:t>
            </a:r>
            <a:r>
              <a:rPr lang="en-US" sz="2800" dirty="0"/>
              <a:t> </a:t>
            </a:r>
            <a:r>
              <a:rPr lang="en-US" sz="2800" dirty="0" err="1"/>
              <a:t>adipiscing</a:t>
            </a:r>
            <a:r>
              <a:rPr lang="en-US" sz="2800" dirty="0"/>
              <a:t> </a:t>
            </a:r>
            <a:r>
              <a:rPr lang="en-US" sz="2800" dirty="0" err="1"/>
              <a:t>elit</a:t>
            </a:r>
            <a:r>
              <a:rPr lang="en-US" sz="2800" dirty="0"/>
              <a:t>, sed do </a:t>
            </a:r>
            <a:r>
              <a:rPr lang="en-US" sz="2800" dirty="0" err="1"/>
              <a:t>eiusmod</a:t>
            </a:r>
            <a:r>
              <a:rPr lang="en-US" sz="2800" dirty="0"/>
              <a:t> </a:t>
            </a:r>
            <a:r>
              <a:rPr lang="en-US" sz="2800" dirty="0" err="1"/>
              <a:t>tempor</a:t>
            </a:r>
            <a:r>
              <a:rPr lang="en-US" sz="2800" dirty="0"/>
              <a:t> </a:t>
            </a:r>
            <a:r>
              <a:rPr lang="en-US" sz="2800" dirty="0" err="1"/>
              <a:t>incididunt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labore et dolore magna </a:t>
            </a:r>
            <a:r>
              <a:rPr lang="en-US" sz="2800" dirty="0" err="1"/>
              <a:t>aliqua</a:t>
            </a:r>
            <a:r>
              <a:rPr lang="en-US" sz="2800" dirty="0"/>
              <a:t>. </a:t>
            </a:r>
          </a:p>
          <a:p>
            <a:endParaRPr lang="ru-RU" sz="2800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6348B3F-61FA-4E17-ABD4-C6521F2D3F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Lorem ipsum dolor sit </a:t>
            </a:r>
            <a:r>
              <a:rPr lang="en-US" sz="2400" dirty="0" err="1"/>
              <a:t>amet</a:t>
            </a:r>
            <a:r>
              <a:rPr lang="en-US" sz="2400" dirty="0"/>
              <a:t>, </a:t>
            </a:r>
            <a:r>
              <a:rPr lang="en-US" sz="2400" dirty="0" err="1"/>
              <a:t>consectetur</a:t>
            </a:r>
            <a:r>
              <a:rPr lang="en-US" sz="2400" dirty="0"/>
              <a:t> </a:t>
            </a:r>
            <a:r>
              <a:rPr lang="en-US" sz="2400" dirty="0" err="1"/>
              <a:t>adipiscing</a:t>
            </a:r>
            <a:r>
              <a:rPr lang="en-US" sz="2400" dirty="0"/>
              <a:t> </a:t>
            </a:r>
            <a:r>
              <a:rPr lang="en-US" sz="2400" dirty="0" err="1"/>
              <a:t>elit</a:t>
            </a:r>
            <a:r>
              <a:rPr lang="en-US" sz="2400" dirty="0"/>
              <a:t>, sed do </a:t>
            </a:r>
            <a:r>
              <a:rPr lang="en-US" sz="2400" dirty="0" err="1"/>
              <a:t>eiusmod</a:t>
            </a:r>
            <a:r>
              <a:rPr lang="en-US" sz="2400" dirty="0"/>
              <a:t> </a:t>
            </a:r>
            <a:r>
              <a:rPr lang="en-US" sz="2400" dirty="0" err="1"/>
              <a:t>tempor</a:t>
            </a:r>
            <a:r>
              <a:rPr lang="en-US" sz="2400" dirty="0"/>
              <a:t> </a:t>
            </a:r>
            <a:r>
              <a:rPr lang="en-US" sz="2400" dirty="0" err="1"/>
              <a:t>incididunt</a:t>
            </a:r>
            <a:r>
              <a:rPr lang="en-US" sz="2400" dirty="0"/>
              <a:t> </a:t>
            </a:r>
            <a:r>
              <a:rPr lang="en-US" sz="2400" dirty="0" err="1"/>
              <a:t>ut</a:t>
            </a:r>
            <a:r>
              <a:rPr lang="en-US" sz="2400" dirty="0"/>
              <a:t> labore et dolore magna </a:t>
            </a:r>
            <a:r>
              <a:rPr lang="en-US" sz="2400" dirty="0" err="1"/>
              <a:t>aliqua</a:t>
            </a:r>
            <a:r>
              <a:rPr lang="en-US" sz="2400" dirty="0"/>
              <a:t>. </a:t>
            </a:r>
          </a:p>
          <a:p>
            <a:endParaRPr lang="ru-RU" sz="2400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24E39AAE-9132-44E0-91E3-6832DA0E03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Lorem ipsum dolor sit </a:t>
            </a:r>
            <a:r>
              <a:rPr lang="en-US" sz="2800" dirty="0" err="1"/>
              <a:t>amet</a:t>
            </a:r>
            <a:r>
              <a:rPr lang="en-US" sz="2800" dirty="0"/>
              <a:t>, </a:t>
            </a:r>
            <a:r>
              <a:rPr lang="en-US" sz="2800" dirty="0" err="1"/>
              <a:t>consectetur</a:t>
            </a:r>
            <a:r>
              <a:rPr lang="en-US" sz="2800" dirty="0"/>
              <a:t> </a:t>
            </a:r>
            <a:r>
              <a:rPr lang="en-US" sz="2800" dirty="0" err="1"/>
              <a:t>adipiscing</a:t>
            </a:r>
            <a:r>
              <a:rPr lang="en-US" sz="2800" dirty="0"/>
              <a:t> </a:t>
            </a:r>
            <a:r>
              <a:rPr lang="en-US" sz="2800" dirty="0" err="1"/>
              <a:t>elit</a:t>
            </a:r>
            <a:r>
              <a:rPr lang="en-US" sz="2800" dirty="0"/>
              <a:t>, sed do </a:t>
            </a:r>
            <a:r>
              <a:rPr lang="en-US" sz="2800" dirty="0" err="1"/>
              <a:t>eiusmod</a:t>
            </a:r>
            <a:r>
              <a:rPr lang="en-US" sz="2800" dirty="0"/>
              <a:t> </a:t>
            </a:r>
            <a:r>
              <a:rPr lang="en-US" sz="2800" dirty="0" err="1"/>
              <a:t>tempor</a:t>
            </a:r>
            <a:r>
              <a:rPr lang="en-US" sz="2800" dirty="0"/>
              <a:t> </a:t>
            </a:r>
            <a:r>
              <a:rPr lang="en-US" sz="2800" dirty="0" err="1"/>
              <a:t>incididunt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labore et dolore magna </a:t>
            </a:r>
            <a:r>
              <a:rPr lang="en-US" sz="2800" dirty="0" err="1"/>
              <a:t>aliqua</a:t>
            </a:r>
            <a:r>
              <a:rPr lang="en-US" sz="2800" dirty="0"/>
              <a:t>. </a:t>
            </a:r>
          </a:p>
          <a:p>
            <a:endParaRPr lang="ru-RU" sz="2800" dirty="0"/>
          </a:p>
          <a:p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D7BE0A96-FDDC-4EA1-B056-3A06CA513C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Lorem ipsum dolor sit </a:t>
            </a:r>
            <a:r>
              <a:rPr lang="en-US" sz="2800" dirty="0" err="1"/>
              <a:t>amet</a:t>
            </a:r>
            <a:r>
              <a:rPr lang="en-US" sz="2800" dirty="0"/>
              <a:t>, </a:t>
            </a:r>
            <a:r>
              <a:rPr lang="en-US" sz="2800" dirty="0" err="1"/>
              <a:t>consectetur</a:t>
            </a:r>
            <a:r>
              <a:rPr lang="en-US" sz="2800" dirty="0"/>
              <a:t> </a:t>
            </a:r>
            <a:r>
              <a:rPr lang="en-US" sz="2800" dirty="0" err="1"/>
              <a:t>adipiscing</a:t>
            </a:r>
            <a:r>
              <a:rPr lang="en-US" sz="2800" dirty="0"/>
              <a:t> </a:t>
            </a:r>
            <a:r>
              <a:rPr lang="en-US" sz="2800" dirty="0" err="1"/>
              <a:t>elit</a:t>
            </a:r>
            <a:r>
              <a:rPr lang="en-US" sz="2800" dirty="0"/>
              <a:t>, sed do </a:t>
            </a:r>
            <a:r>
              <a:rPr lang="en-US" sz="2800" dirty="0" err="1"/>
              <a:t>eiusmod</a:t>
            </a:r>
            <a:r>
              <a:rPr lang="en-US" sz="2800" dirty="0"/>
              <a:t> </a:t>
            </a:r>
            <a:r>
              <a:rPr lang="en-US" sz="2800" dirty="0" err="1"/>
              <a:t>tempor</a:t>
            </a:r>
            <a:r>
              <a:rPr lang="en-US" sz="2800" dirty="0"/>
              <a:t> </a:t>
            </a:r>
            <a:r>
              <a:rPr lang="en-US" sz="2800" dirty="0" err="1"/>
              <a:t>incididunt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labore et dolore magna </a:t>
            </a:r>
            <a:r>
              <a:rPr lang="en-US" sz="2800" dirty="0" err="1"/>
              <a:t>aliqua</a:t>
            </a:r>
            <a:r>
              <a:rPr lang="en-US" sz="2800" dirty="0"/>
              <a:t>. </a:t>
            </a:r>
          </a:p>
          <a:p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157EB4C6-E15C-4A2C-A26C-F492AC27CC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</p:txBody>
      </p:sp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C8D46529-F884-43C7-9504-E8A1FB1F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Lorem ipsum dolor sit amet</a:t>
            </a:r>
            <a:endParaRPr lang="ru-RU" b="1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9469D05-AF4A-4FF7-9721-24C08ABEBE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7792" y="3429000"/>
            <a:ext cx="757625" cy="75762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CAA20DC-B32F-432A-8DD5-A2DE03B0B3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57792" y="582145"/>
            <a:ext cx="757625" cy="7576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AADD97E-312B-40FC-B746-D79EB770448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37540" y="582145"/>
            <a:ext cx="757625" cy="75762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A83693C-9B51-4925-8C8D-D209CA593E9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37541" y="3536583"/>
            <a:ext cx="757625" cy="7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7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3105377B-1A8E-4D93-AF22-A6E520F99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Lorem ipsum dolor sit amet</a:t>
            </a:r>
            <a:endParaRPr lang="ru-RU" dirty="0"/>
          </a:p>
        </p:txBody>
      </p:sp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AF710DF6-AFE1-45E2-9332-CD4337441F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779385"/>
              </p:ext>
            </p:extLst>
          </p:nvPr>
        </p:nvGraphicFramePr>
        <p:xfrm>
          <a:off x="1219200" y="1928588"/>
          <a:ext cx="9936480" cy="381708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484120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2484120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2484120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  <a:gridCol w="2484120">
                  <a:extLst>
                    <a:ext uri="{9D8B030D-6E8A-4147-A177-3AD203B41FA5}">
                      <a16:colId xmlns:a16="http://schemas.microsoft.com/office/drawing/2014/main" val="3241802405"/>
                    </a:ext>
                  </a:extLst>
                </a:gridCol>
              </a:tblGrid>
              <a:tr h="545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 1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 2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 3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 4</a:t>
                      </a: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01.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02.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03.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04.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05.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2090167924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06.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1716962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380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99765-881A-49AD-AC39-6DA7E0490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Lorem ipsum dolor sit amet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7E031E-B278-43E2-B700-A7D89BCDE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800" dirty="0">
                <a:solidFill>
                  <a:schemeClr val="accent6">
                    <a:lumMod val="75000"/>
                  </a:schemeClr>
                </a:solidFill>
              </a:rPr>
              <a:t>123456789</a:t>
            </a:r>
            <a:endParaRPr lang="ru-RU" sz="13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64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>
            <a:extLst>
              <a:ext uri="{FF2B5EF4-FFF2-40B4-BE49-F238E27FC236}">
                <a16:creationId xmlns:a16="http://schemas.microsoft.com/office/drawing/2014/main" id="{DC1E4133-3085-440E-9AED-D55592059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Lorem ipsum dolor</a:t>
            </a:r>
            <a:endParaRPr lang="ru-RU" dirty="0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6B926BED-04CA-4B8F-A519-3141EE8633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7F3603F-9FA7-4B35-8C6C-3372DB1DA5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BE55540-69EA-4C9D-A44F-29ACD1E9B5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Lorem ipsum dolor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6E8F277A-2FC4-47B1-B0E3-6A836E913E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F0C05D9A-760A-4411-B9F5-1FEC8EB534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Lorem ipsum dolor</a:t>
            </a:r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C1A0D2BE-34EC-46DD-BF46-3EAF5383BD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66E473BA-FAB9-4F81-8950-96D4EB9686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Lorem ipsum dolor</a:t>
            </a:r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D1D17679-47AE-4B65-8E15-DF585270F1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A73EEAAF-99B8-4D2B-A0D5-A6573F7254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Lorem ipsum dolor</a:t>
            </a:r>
            <a:endParaRPr lang="ru-RU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2D30E26-3213-4671-AD00-3CA054E6DD5E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85" r="3285"/>
          <a:stretch>
            <a:fillRect/>
          </a:stretch>
        </p:blipFill>
        <p:spPr/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4FBA333-AA6D-4C99-A6EE-A18FBF07C95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233" r="3233"/>
          <a:stretch>
            <a:fillRect/>
          </a:stretch>
        </p:blipFill>
        <p:spPr/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7C4FE44-20B6-49F8-A7EF-92AC208F99CC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233" r="3233"/>
          <a:stretch>
            <a:fillRect/>
          </a:stretch>
        </p:blipFill>
        <p:spPr/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EF08890-36AE-44E7-BCD6-DA853457893D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3285" r="32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241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5DCF2-7D2C-4986-8DC2-5A17DF052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F105E1D-E9DD-4F07-ACA9-CA35F019F6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230045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035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31396CC9-DEC0-4C14-B6E4-8A8E2805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  <a:endParaRPr lang="ru-RU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1B7442DC-6B82-45C9-8A93-D0CF78D55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Free PowerPoint templates and Google Slides Themes from </a:t>
            </a:r>
            <a:r>
              <a:rPr lang="en-US" sz="2000" dirty="0">
                <a:solidFill>
                  <a:schemeClr val="accent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 </a:t>
            </a:r>
            <a:endParaRPr lang="ru-RU" sz="2000" dirty="0">
              <a:solidFill>
                <a:schemeClr val="accent6"/>
              </a:solidFill>
            </a:endParaRPr>
          </a:p>
          <a:p>
            <a:r>
              <a:rPr lang="en-US" sz="2000" dirty="0"/>
              <a:t>Icons made by </a:t>
            </a:r>
            <a:r>
              <a:rPr lang="en-US" sz="2000" dirty="0" err="1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-US" sz="2000" dirty="0"/>
              <a:t> from </a:t>
            </a:r>
            <a:r>
              <a:rPr lang="en-US" sz="2000" dirty="0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www.flaticon.com</a:t>
            </a:r>
            <a:endParaRPr lang="ru-RU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96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688</Words>
  <Application>Microsoft Office PowerPoint</Application>
  <PresentationFormat>Widescreen</PresentationFormat>
  <Paragraphs>80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Тема Office</vt:lpstr>
      <vt:lpstr>LITERATURE</vt:lpstr>
      <vt:lpstr>Lorem ipsum dolor sit amet</vt:lpstr>
      <vt:lpstr>PowerPoint Presentation</vt:lpstr>
      <vt:lpstr>Lorem ipsum dolor sit amet</vt:lpstr>
      <vt:lpstr>Lorem ipsum dolor sit amet</vt:lpstr>
      <vt:lpstr>Lorem ipsum dolor sit amet</vt:lpstr>
      <vt:lpstr>Lorem ipsum dolor</vt:lpstr>
      <vt:lpstr>Lorem ipsum dolor sit amet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User Obstinate</cp:lastModifiedBy>
  <cp:revision>5</cp:revision>
  <dcterms:created xsi:type="dcterms:W3CDTF">2021-12-09T11:10:51Z</dcterms:created>
  <dcterms:modified xsi:type="dcterms:W3CDTF">2021-12-10T05:52:05Z</dcterms:modified>
</cp:coreProperties>
</file>