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6" r:id="rId8"/>
    <p:sldId id="264" r:id="rId9"/>
    <p:sldId id="258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075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7-44F1-9977-8B2DB206AD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97-44F1-9977-8B2DB206A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0715136"/>
        <c:axId val="186897358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97-44F1-9977-8B2DB206A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0715136"/>
        <c:axId val="1868973584"/>
      </c:lineChart>
      <c:catAx>
        <c:axId val="181071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8973584"/>
        <c:crosses val="autoZero"/>
        <c:auto val="1"/>
        <c:lblAlgn val="ctr"/>
        <c:lblOffset val="100"/>
        <c:noMultiLvlLbl val="0"/>
      </c:catAx>
      <c:valAx>
        <c:axId val="186897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071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9CA74-5168-4B32-ABF2-D387AB3D3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35FF0C-D7CD-4F13-8995-D912D5087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C788BA-ED21-45A7-84EA-C9CCAA5D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D5240-FD22-470F-8B32-2D19553F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22DD70-C1D7-4D37-B6CE-E42E2E7E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355A3-30CE-4E2C-ADC5-D81B5A44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499F1D-808A-4159-BA32-E557CE2D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A853A6-B34A-4828-A97B-CA12E4AC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C2FDE8-3007-4646-B147-033FE0E2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E1FA3-B57F-450B-8D36-1B3A4B5A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5A2D76-AF15-4ED3-9F1D-33B2140B8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699CA1-512B-4C71-8ECB-BAD600AF4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A104B-D792-4A09-BD72-E3A0D15D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6A86A0-9205-4F95-B654-A6FDF111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464F1-A406-44FF-A79F-D7E0FB06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70A1F-8A01-4169-BA26-5D9F3C90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8B814C-5EBF-47C2-8D1E-CB6848C3D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405818-A526-4385-8ACB-95A69086C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7C01AC-7443-4A03-A9ED-7AC9850C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52E901-A11A-4369-968F-7FC5A61B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394DBB-FC9B-4F48-9A28-17316B30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085A3-F02D-4443-B55B-C47AADE4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693C32-E880-45DB-B394-6293DD1FD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129882-725F-464F-A2AB-735BDED9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FBFBA6-A552-460C-BBF1-507008F8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C2DEDA-97E8-4EFC-887A-9948DBF8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2BCF8C-BD9E-4990-B450-9BB5549A8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5B9020-0848-4BD9-8C0A-221CDD649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FF81F-AD2D-4775-8320-E15C1E5E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C0965E-193F-44D9-A614-AE164F99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1F3FF4-A0C3-4BA5-BABB-E8BCC012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55026-3062-44FB-8CB2-E6F2D1CD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5E69A2-FBC8-4F56-B337-EA1D07AE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9DAF9-AB28-41FE-91ED-673699F6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D52C64-CFE6-4D37-925C-F4B2DFBF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EB766-BCD3-471E-8711-BDD61298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3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55026-3062-44FB-8CB2-E6F2D1CD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92836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5E69A2-FBC8-4F56-B337-EA1D07AEB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43785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9DAF9-AB28-41FE-91ED-673699F6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D52C64-CFE6-4D37-925C-F4B2DFBF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EB766-BCD3-471E-8711-BDD61298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9AE92B-AB4A-4330-88F0-8DEC6F3DA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121" y="182315"/>
            <a:ext cx="1514083" cy="8338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392E2E-EC69-4732-B9B6-CDABA27089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9722" y="1586743"/>
            <a:ext cx="1571724" cy="12258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A25191-319F-4F72-9A4A-A7468CFFCE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341" y="3691794"/>
            <a:ext cx="1775395" cy="8338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031741-A791-4723-88A3-12C3EDB9F97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580" y="2689252"/>
            <a:ext cx="1318096" cy="147949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19ABD44-8DE8-47A7-B03C-03E0D9D5F1F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650" y="1560576"/>
            <a:ext cx="1491026" cy="9607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FAC873A-10AB-435E-8115-8EB5BA8D5AB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089" y="4949136"/>
            <a:ext cx="2782222" cy="83389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1D06CBD2-7E1E-41D1-B001-353855FBF8A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950" y="-32486"/>
            <a:ext cx="1387268" cy="119128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87E2E01-C00F-49B3-83DD-359DEFABD46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236" y="6112199"/>
            <a:ext cx="833898" cy="68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9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AA614-5198-4B50-B2FE-A4DA6C2D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FB652E-B73C-41CD-A54C-86EF87AF5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4686E1-C5C9-476E-87E7-A89E2EE5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816705-7694-4EBA-B681-81942715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81A024-97C7-46D2-B0C6-0C23E16C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40DE3-AA06-4FF0-9B0F-B1414FF4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705FB5-F3F0-4087-9027-78F1351DF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7F3A6B-CC52-44D7-9383-8AE922116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E92776-218F-4035-B3A6-CC330C37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E94ED7-EBE0-4B53-B65E-20502B68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1A768E-FC97-40AE-B031-DEBA1EEB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4196-B0C8-4F13-BCDE-D51D8DD2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E803E8-FCFE-48C1-BBF7-BDC12DAF4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00209D-57A9-42FA-9139-A5F793686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96C282-03E2-4D43-93A2-E764BDDDA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CFAE45-DEB1-4ADA-8CEB-3A9194C4E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1876F5-A3B9-481A-9B5A-636B8545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EC79F3-9AA8-49EB-A590-5877AA06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0DACEA-ED4F-41CD-A087-813C8126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FF43C-BD3C-4D3B-80C8-6EAC0998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70C0F3-DEB4-4ABE-B7D3-1F11B21A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5CED34-E636-4448-9073-1299A119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F98665-68A2-4F5B-A49F-8B3A52FD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5F6FAC5E-6649-4D0A-B4D3-1163725DD1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416088C-7DEE-4490-B40F-C9DAE04FD4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688" y="1898248"/>
            <a:ext cx="5405437" cy="461844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B39194-E0CD-4D9B-8558-8B555856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688" y="365125"/>
            <a:ext cx="5405436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535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73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46821-D7FC-4C78-A1D5-41F03339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3F90CE-BC6E-4876-8DCA-264CCC6B8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6CAC6A-F918-4AED-98A4-EFEBCF477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5A30-FDC6-4374-9D1A-08FD5AEADF56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9D96E2-1990-4DD4-B134-DB4D637C0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B5758B-8CD4-4AFE-939B-33CF721C5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514BC0-3EA4-49D9-8200-83EA7E706F74}"/>
              </a:ext>
            </a:extLst>
          </p:cNvPr>
          <p:cNvGrpSpPr/>
          <p:nvPr userDrawn="1"/>
        </p:nvGrpSpPr>
        <p:grpSpPr>
          <a:xfrm>
            <a:off x="-2167320" y="220075"/>
            <a:ext cx="1775472" cy="807831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77ACE9-DA98-4528-92A8-06B002C9B01B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9">
              <a:hlinkClick r:id="rId16"/>
              <a:extLst>
                <a:ext uri="{FF2B5EF4-FFF2-40B4-BE49-F238E27FC236}">
                  <a16:creationId xmlns:a16="http://schemas.microsoft.com/office/drawing/2014/main" id="{3FCBBD71-46F2-41F6-8DDE-0F81F01305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74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CA5ABE5D-0CAA-4C5F-9587-76526E76B2B7}"/>
              </a:ext>
            </a:extLst>
          </p:cNvPr>
          <p:cNvSpPr/>
          <p:nvPr/>
        </p:nvSpPr>
        <p:spPr>
          <a:xfrm>
            <a:off x="2015832" y="1690254"/>
            <a:ext cx="3477491" cy="3477491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C49DB7C-1310-4728-A7B5-8F48B3085BED}"/>
              </a:ext>
            </a:extLst>
          </p:cNvPr>
          <p:cNvSpPr/>
          <p:nvPr/>
        </p:nvSpPr>
        <p:spPr>
          <a:xfrm>
            <a:off x="4282438" y="5034745"/>
            <a:ext cx="1698566" cy="169856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76E3D09-F17A-4C21-8D6F-4EE855832886}"/>
              </a:ext>
            </a:extLst>
          </p:cNvPr>
          <p:cNvSpPr/>
          <p:nvPr/>
        </p:nvSpPr>
        <p:spPr>
          <a:xfrm>
            <a:off x="202095" y="3859661"/>
            <a:ext cx="1698566" cy="16985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4504B05-61D5-4CA5-A715-A54CEB8C7943}"/>
              </a:ext>
            </a:extLst>
          </p:cNvPr>
          <p:cNvSpPr/>
          <p:nvPr/>
        </p:nvSpPr>
        <p:spPr>
          <a:xfrm>
            <a:off x="10043756" y="4899441"/>
            <a:ext cx="1698566" cy="169856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2C50F64-7C55-47DF-A234-D210BE77AA51}"/>
              </a:ext>
            </a:extLst>
          </p:cNvPr>
          <p:cNvSpPr/>
          <p:nvPr/>
        </p:nvSpPr>
        <p:spPr>
          <a:xfrm>
            <a:off x="4769028" y="515569"/>
            <a:ext cx="1698566" cy="169856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0E17477-16F7-4D0E-B063-D394C36B72AA}"/>
              </a:ext>
            </a:extLst>
          </p:cNvPr>
          <p:cNvSpPr/>
          <p:nvPr/>
        </p:nvSpPr>
        <p:spPr>
          <a:xfrm>
            <a:off x="8386871" y="-100889"/>
            <a:ext cx="1698566" cy="169856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1C23C-0421-4244-ACAC-E08960317501}"/>
              </a:ext>
            </a:extLst>
          </p:cNvPr>
          <p:cNvSpPr txBox="1"/>
          <p:nvPr/>
        </p:nvSpPr>
        <p:spPr>
          <a:xfrm>
            <a:off x="4769028" y="1147627"/>
            <a:ext cx="1698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こんにちは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BD8A08-F9A2-477E-B598-86193A7FDADD}"/>
              </a:ext>
            </a:extLst>
          </p:cNvPr>
          <p:cNvSpPr txBox="1"/>
          <p:nvPr/>
        </p:nvSpPr>
        <p:spPr>
          <a:xfrm>
            <a:off x="8516621" y="517524"/>
            <a:ext cx="1439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Привет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91437-B01E-46D0-8680-14633F155CE7}"/>
              </a:ext>
            </a:extLst>
          </p:cNvPr>
          <p:cNvSpPr txBox="1"/>
          <p:nvPr/>
        </p:nvSpPr>
        <p:spPr>
          <a:xfrm>
            <a:off x="10185490" y="5517892"/>
            <a:ext cx="1439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AE" sz="3200" b="1" dirty="0">
                <a:solidFill>
                  <a:schemeClr val="bg1"/>
                </a:solidFill>
              </a:rPr>
              <a:t>أهلا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4A6A88-4DDE-4124-9FA5-305493BD9A7A}"/>
              </a:ext>
            </a:extLst>
          </p:cNvPr>
          <p:cNvSpPr txBox="1"/>
          <p:nvPr/>
        </p:nvSpPr>
        <p:spPr>
          <a:xfrm>
            <a:off x="331845" y="4493887"/>
            <a:ext cx="1439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Hola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4FF7BF-075B-4CC9-A681-91471136FBDF}"/>
              </a:ext>
            </a:extLst>
          </p:cNvPr>
          <p:cNvSpPr txBox="1"/>
          <p:nvPr/>
        </p:nvSpPr>
        <p:spPr>
          <a:xfrm>
            <a:off x="4412188" y="5629641"/>
            <a:ext cx="1439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Hallo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01FF02-93D5-4915-A43B-C084B9C8DC37}"/>
              </a:ext>
            </a:extLst>
          </p:cNvPr>
          <p:cNvSpPr txBox="1"/>
          <p:nvPr/>
        </p:nvSpPr>
        <p:spPr>
          <a:xfrm>
            <a:off x="2067994" y="3034877"/>
            <a:ext cx="3373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Hello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483AF74-28CB-4F5B-993C-79C3787B53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51254" y="2186558"/>
            <a:ext cx="5999023" cy="2444577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Foreign Languages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B68A15F-324D-4F33-8FA6-1A05091431EE}"/>
              </a:ext>
            </a:extLst>
          </p:cNvPr>
          <p:cNvSpPr/>
          <p:nvPr/>
        </p:nvSpPr>
        <p:spPr>
          <a:xfrm>
            <a:off x="10176168" y="1058197"/>
            <a:ext cx="1090012" cy="109001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94545AFD-E88C-4080-9403-1EEBC365B1C3}"/>
              </a:ext>
            </a:extLst>
          </p:cNvPr>
          <p:cNvSpPr/>
          <p:nvPr/>
        </p:nvSpPr>
        <p:spPr>
          <a:xfrm>
            <a:off x="2375216" y="134636"/>
            <a:ext cx="1090012" cy="109001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D080A2A3-015B-4D1F-B8DF-76A5903C319F}"/>
              </a:ext>
            </a:extLst>
          </p:cNvPr>
          <p:cNvSpPr/>
          <p:nvPr/>
        </p:nvSpPr>
        <p:spPr>
          <a:xfrm>
            <a:off x="2299083" y="5546355"/>
            <a:ext cx="1013300" cy="10133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D02C62B0-3295-46AC-834A-F9663F2DAFA0}"/>
              </a:ext>
            </a:extLst>
          </p:cNvPr>
          <p:cNvSpPr/>
          <p:nvPr/>
        </p:nvSpPr>
        <p:spPr>
          <a:xfrm>
            <a:off x="297584" y="1058196"/>
            <a:ext cx="1351193" cy="135119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869E4B7-FAB3-4531-9B43-1A569B6009BF}"/>
              </a:ext>
            </a:extLst>
          </p:cNvPr>
          <p:cNvSpPr/>
          <p:nvPr/>
        </p:nvSpPr>
        <p:spPr>
          <a:xfrm>
            <a:off x="7140284" y="4319806"/>
            <a:ext cx="986147" cy="98614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FEEC64D5-21AE-4E7A-96E1-DA68557BE395}"/>
              </a:ext>
            </a:extLst>
          </p:cNvPr>
          <p:cNvCxnSpPr/>
          <p:nvPr/>
        </p:nvCxnSpPr>
        <p:spPr>
          <a:xfrm>
            <a:off x="8991986" y="4072060"/>
            <a:ext cx="26325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7241D266-86A7-43A2-A3F5-3B49E8B26109}"/>
              </a:ext>
            </a:extLst>
          </p:cNvPr>
          <p:cNvCxnSpPr>
            <a:cxnSpLocks/>
          </p:cNvCxnSpPr>
          <p:nvPr/>
        </p:nvCxnSpPr>
        <p:spPr>
          <a:xfrm>
            <a:off x="5851254" y="2866570"/>
            <a:ext cx="0" cy="10496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5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147223-58A6-4528-A5B1-15317848A0AF}"/>
              </a:ext>
            </a:extLst>
          </p:cNvPr>
          <p:cNvSpPr/>
          <p:nvPr/>
        </p:nvSpPr>
        <p:spPr>
          <a:xfrm>
            <a:off x="1795045" y="1226456"/>
            <a:ext cx="8880656" cy="4405088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44DF547C-C7FA-4801-97CF-23094AF9A791}"/>
              </a:ext>
            </a:extLst>
          </p:cNvPr>
          <p:cNvSpPr txBox="1">
            <a:spLocks/>
          </p:cNvSpPr>
          <p:nvPr/>
        </p:nvSpPr>
        <p:spPr>
          <a:xfrm>
            <a:off x="2286001" y="1548148"/>
            <a:ext cx="7620000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accent1"/>
                </a:solidFill>
              </a:rPr>
              <a:t>THANK YOU</a:t>
            </a:r>
            <a:endParaRPr lang="ru-RU" sz="7200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D86E0F-E9A2-4F07-A78E-702F274585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5373" y="4781407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FC5C1B-DD6A-4A52-874B-35C5B90C37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35373" y="4777336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34E977-F840-489C-AB1C-0481EC2C62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35373" y="4777336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AC4249-AC1B-4046-AC81-FF8105C46E1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35373" y="4777336"/>
            <a:ext cx="630000" cy="630000"/>
          </a:xfrm>
          <a:prstGeom prst="rect">
            <a:avLst/>
          </a:prstGeom>
        </p:spPr>
      </p:pic>
      <p:sp>
        <p:nvSpPr>
          <p:cNvPr id="10" name="Текст 11">
            <a:extLst>
              <a:ext uri="{FF2B5EF4-FFF2-40B4-BE49-F238E27FC236}">
                <a16:creationId xmlns:a16="http://schemas.microsoft.com/office/drawing/2014/main" id="{3678EF41-87DE-4D10-AAB9-33B6F40D0182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Lorem ipsum dolor sit </a:t>
            </a:r>
            <a:r>
              <a:rPr lang="en-US" sz="1600" dirty="0" err="1">
                <a:solidFill>
                  <a:schemeClr val="accent1"/>
                </a:solidFill>
              </a:rPr>
              <a:t>amet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consectetur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adipiscing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elit</a:t>
            </a:r>
            <a:r>
              <a:rPr lang="en-US" sz="1600" dirty="0">
                <a:solidFill>
                  <a:schemeClr val="accent1"/>
                </a:solidFill>
              </a:rPr>
              <a:t>, sed do </a:t>
            </a:r>
            <a:r>
              <a:rPr lang="en-US" sz="1600" dirty="0" err="1">
                <a:solidFill>
                  <a:schemeClr val="accent1"/>
                </a:solidFill>
              </a:rPr>
              <a:t>eiusmod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tempor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incididunt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ut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labore</a:t>
            </a:r>
            <a:r>
              <a:rPr lang="en-US" sz="1600" dirty="0">
                <a:solidFill>
                  <a:schemeClr val="accent1"/>
                </a:solidFill>
              </a:rPr>
              <a:t> et dolore magna </a:t>
            </a:r>
            <a:r>
              <a:rPr lang="en-US" sz="1600" dirty="0" err="1">
                <a:solidFill>
                  <a:schemeClr val="accent1"/>
                </a:solidFill>
              </a:rPr>
              <a:t>aliqua</a:t>
            </a:r>
            <a:r>
              <a:rPr lang="en-US" sz="1600" dirty="0">
                <a:solidFill>
                  <a:schemeClr val="accent1"/>
                </a:solidFill>
              </a:rPr>
              <a:t>. </a:t>
            </a:r>
            <a:endParaRPr lang="ru-RU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Ut </a:t>
            </a:r>
            <a:r>
              <a:rPr lang="en-US" sz="1600" dirty="0" err="1">
                <a:solidFill>
                  <a:schemeClr val="accent1"/>
                </a:solidFill>
              </a:rPr>
              <a:t>enim</a:t>
            </a:r>
            <a:r>
              <a:rPr lang="en-US" sz="1600" dirty="0">
                <a:solidFill>
                  <a:schemeClr val="accent1"/>
                </a:solidFill>
              </a:rPr>
              <a:t> ad minim </a:t>
            </a:r>
            <a:r>
              <a:rPr lang="en-US" sz="1600" dirty="0" err="1">
                <a:solidFill>
                  <a:schemeClr val="accent1"/>
                </a:solidFill>
              </a:rPr>
              <a:t>veniam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quis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nostrud</a:t>
            </a:r>
            <a:r>
              <a:rPr lang="en-US" sz="1600" dirty="0">
                <a:solidFill>
                  <a:schemeClr val="accent1"/>
                </a:solidFill>
              </a:rPr>
              <a:t> exercitation </a:t>
            </a:r>
            <a:r>
              <a:rPr lang="en-US" sz="1600" dirty="0" err="1">
                <a:solidFill>
                  <a:schemeClr val="accent1"/>
                </a:solidFill>
              </a:rPr>
              <a:t>ullamco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laboris</a:t>
            </a:r>
            <a:r>
              <a:rPr lang="en-US" sz="1600" dirty="0">
                <a:solidFill>
                  <a:schemeClr val="accent1"/>
                </a:solidFill>
              </a:rPr>
              <a:t> nisi </a:t>
            </a:r>
            <a:r>
              <a:rPr lang="en-US" sz="1600" dirty="0" err="1">
                <a:solidFill>
                  <a:schemeClr val="accent1"/>
                </a:solidFill>
              </a:rPr>
              <a:t>ut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aliquip</a:t>
            </a:r>
            <a:r>
              <a:rPr lang="en-US" sz="1600" dirty="0">
                <a:solidFill>
                  <a:schemeClr val="accent1"/>
                </a:solidFill>
              </a:rPr>
              <a:t> ex </a:t>
            </a:r>
            <a:r>
              <a:rPr lang="en-US" sz="1600" dirty="0" err="1">
                <a:solidFill>
                  <a:schemeClr val="accent1"/>
                </a:solidFill>
              </a:rPr>
              <a:t>ea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commodo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consequat</a:t>
            </a:r>
            <a:r>
              <a:rPr lang="en-US" sz="1600" dirty="0">
                <a:solidFill>
                  <a:schemeClr val="accent1"/>
                </a:solidFill>
              </a:rPr>
              <a:t>. 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EF9BB11-07D5-4CDA-A359-02AAA3E0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6326466-5B60-4330-B052-53162F85E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9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25EA6-AC68-4C88-9578-C209D732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71E3C8F3-D191-4D67-9995-333A99BFF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479259"/>
              </p:ext>
            </p:extLst>
          </p:nvPr>
        </p:nvGraphicFramePr>
        <p:xfrm>
          <a:off x="838200" y="1928588"/>
          <a:ext cx="7928680" cy="381708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8217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198217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198217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198217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45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 1</a:t>
                      </a:r>
                    </a:p>
                  </a:txBody>
                  <a:tcPr marL="102921" marR="102921" marT="51460" marB="51460">
                    <a:solidFill>
                      <a:srgbClr val="FFCF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 2</a:t>
                      </a:r>
                    </a:p>
                  </a:txBody>
                  <a:tcPr marL="102921" marR="102921" marT="51460" marB="51460">
                    <a:solidFill>
                      <a:srgbClr val="FFCF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 3</a:t>
                      </a:r>
                    </a:p>
                  </a:txBody>
                  <a:tcPr marL="102921" marR="102921" marT="51460" marB="51460">
                    <a:solidFill>
                      <a:srgbClr val="FFCF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 4</a:t>
                      </a:r>
                    </a:p>
                  </a:txBody>
                  <a:tcPr marL="102921" marR="102921" marT="51460" marB="51460">
                    <a:solidFill>
                      <a:srgbClr val="FFC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accent1"/>
                          </a:solidFill>
                        </a:rPr>
                        <a:t>Insert text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3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410B92D-9F5C-444F-961F-090620C0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FBA5F688-CBE6-4E9C-A412-C609A2508B0B}"/>
              </a:ext>
            </a:extLst>
          </p:cNvPr>
          <p:cNvSpPr/>
          <p:nvPr/>
        </p:nvSpPr>
        <p:spPr>
          <a:xfrm>
            <a:off x="984896" y="2627402"/>
            <a:ext cx="2872738" cy="1873475"/>
          </a:xfrm>
          <a:prstGeom prst="homePlate">
            <a:avLst>
              <a:gd name="adj" fmla="val 16919"/>
            </a:avLst>
          </a:prstGeom>
          <a:solidFill>
            <a:schemeClr val="accent3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1A436929-A68C-4347-AAC0-4FA9D2C29932}"/>
              </a:ext>
            </a:extLst>
          </p:cNvPr>
          <p:cNvSpPr/>
          <p:nvPr/>
        </p:nvSpPr>
        <p:spPr>
          <a:xfrm>
            <a:off x="8656320" y="2637565"/>
            <a:ext cx="2697480" cy="1873475"/>
          </a:xfrm>
          <a:prstGeom prst="chevron">
            <a:avLst>
              <a:gd name="adj" fmla="val 16377"/>
            </a:avLst>
          </a:prstGeom>
          <a:solidFill>
            <a:schemeClr val="accent6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E74461-EC24-4AE7-811A-54700FF493AC}"/>
              </a:ext>
            </a:extLst>
          </p:cNvPr>
          <p:cNvSpPr txBox="1"/>
          <p:nvPr/>
        </p:nvSpPr>
        <p:spPr>
          <a:xfrm>
            <a:off x="1504318" y="2637559"/>
            <a:ext cx="1488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Lorem ipsum dolor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5DD3D1-16F3-4A11-8390-380E5F17C101}"/>
              </a:ext>
            </a:extLst>
          </p:cNvPr>
          <p:cNvSpPr txBox="1"/>
          <p:nvPr/>
        </p:nvSpPr>
        <p:spPr>
          <a:xfrm>
            <a:off x="9335771" y="2637562"/>
            <a:ext cx="1488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Lorem ipsum dolor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8AA77D-6D7C-4602-A2FA-82B083E505CA}"/>
              </a:ext>
            </a:extLst>
          </p:cNvPr>
          <p:cNvSpPr txBox="1"/>
          <p:nvPr/>
        </p:nvSpPr>
        <p:spPr>
          <a:xfrm>
            <a:off x="9194803" y="3283893"/>
            <a:ext cx="17703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5861CA55-9C5A-4B12-8067-650B173ADBA3}"/>
              </a:ext>
            </a:extLst>
          </p:cNvPr>
          <p:cNvSpPr/>
          <p:nvPr/>
        </p:nvSpPr>
        <p:spPr>
          <a:xfrm>
            <a:off x="6157598" y="2637562"/>
            <a:ext cx="2697480" cy="1873475"/>
          </a:xfrm>
          <a:prstGeom prst="chevron">
            <a:avLst>
              <a:gd name="adj" fmla="val 16377"/>
            </a:avLst>
          </a:prstGeom>
          <a:solidFill>
            <a:schemeClr val="accent5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756B0E-3B1F-450D-9FA6-E868EA4D220D}"/>
              </a:ext>
            </a:extLst>
          </p:cNvPr>
          <p:cNvSpPr txBox="1"/>
          <p:nvPr/>
        </p:nvSpPr>
        <p:spPr>
          <a:xfrm>
            <a:off x="6837049" y="2637559"/>
            <a:ext cx="1488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Lorem ipsum dolor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44C885-B339-4C96-B052-C6C1625935F5}"/>
              </a:ext>
            </a:extLst>
          </p:cNvPr>
          <p:cNvSpPr txBox="1"/>
          <p:nvPr/>
        </p:nvSpPr>
        <p:spPr>
          <a:xfrm>
            <a:off x="6696081" y="3283890"/>
            <a:ext cx="17703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id="{A7F9A0F2-FCC4-4271-9B30-B1CC3D44B3BE}"/>
              </a:ext>
            </a:extLst>
          </p:cNvPr>
          <p:cNvSpPr/>
          <p:nvPr/>
        </p:nvSpPr>
        <p:spPr>
          <a:xfrm>
            <a:off x="3658876" y="2637562"/>
            <a:ext cx="2697480" cy="1873475"/>
          </a:xfrm>
          <a:prstGeom prst="chevron">
            <a:avLst>
              <a:gd name="adj" fmla="val 16377"/>
            </a:avLst>
          </a:prstGeom>
          <a:solidFill>
            <a:schemeClr val="accent4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353C0B-D50A-4D7B-91A2-496A97FDE21A}"/>
              </a:ext>
            </a:extLst>
          </p:cNvPr>
          <p:cNvSpPr txBox="1"/>
          <p:nvPr/>
        </p:nvSpPr>
        <p:spPr>
          <a:xfrm>
            <a:off x="4338327" y="2637559"/>
            <a:ext cx="1488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Lorem ipsum dolor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DED51-B94C-4B08-B11E-BA0DC5CD523F}"/>
              </a:ext>
            </a:extLst>
          </p:cNvPr>
          <p:cNvSpPr txBox="1"/>
          <p:nvPr/>
        </p:nvSpPr>
        <p:spPr>
          <a:xfrm>
            <a:off x="4197359" y="3283890"/>
            <a:ext cx="17703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C38D12-9A93-4741-B459-0A120C05EC98}"/>
              </a:ext>
            </a:extLst>
          </p:cNvPr>
          <p:cNvSpPr txBox="1"/>
          <p:nvPr/>
        </p:nvSpPr>
        <p:spPr>
          <a:xfrm>
            <a:off x="1402079" y="3294047"/>
            <a:ext cx="17703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F3B538BB-D372-4167-8519-448017DB2DC7}"/>
              </a:ext>
            </a:extLst>
          </p:cNvPr>
          <p:cNvSpPr txBox="1">
            <a:spLocks/>
          </p:cNvSpPr>
          <p:nvPr/>
        </p:nvSpPr>
        <p:spPr>
          <a:xfrm>
            <a:off x="2671920" y="1673587"/>
            <a:ext cx="6975002" cy="12013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</a:rPr>
              <a:t>Lorem ipsum dolor sit </a:t>
            </a:r>
            <a:r>
              <a:rPr lang="en-US" sz="2400" b="1" dirty="0" err="1">
                <a:solidFill>
                  <a:schemeClr val="accent1"/>
                </a:solidFill>
              </a:rPr>
              <a:t>amet</a:t>
            </a:r>
            <a:r>
              <a:rPr lang="en-US" sz="2400" b="1" dirty="0">
                <a:solidFill>
                  <a:schemeClr val="accent1"/>
                </a:solidFill>
              </a:rPr>
              <a:t>, </a:t>
            </a:r>
            <a:r>
              <a:rPr lang="en-US" sz="2400" b="1" dirty="0" err="1">
                <a:solidFill>
                  <a:schemeClr val="accent1"/>
                </a:solidFill>
              </a:rPr>
              <a:t>consectetur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adipiscing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elit</a:t>
            </a:r>
            <a:r>
              <a:rPr lang="en-US" sz="2400" b="1" dirty="0">
                <a:solidFill>
                  <a:schemeClr val="accent1"/>
                </a:solidFill>
              </a:rPr>
              <a:t>, sed do </a:t>
            </a:r>
            <a:r>
              <a:rPr lang="en-US" sz="2400" b="1" dirty="0" err="1">
                <a:solidFill>
                  <a:schemeClr val="accent1"/>
                </a:solidFill>
              </a:rPr>
              <a:t>eiusmod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tempor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28" name="Rectangle 112">
            <a:extLst>
              <a:ext uri="{FF2B5EF4-FFF2-40B4-BE49-F238E27FC236}">
                <a16:creationId xmlns:a16="http://schemas.microsoft.com/office/drawing/2014/main" id="{13DFDD7C-EFF8-43BE-83DE-04FE80309814}"/>
              </a:ext>
            </a:extLst>
          </p:cNvPr>
          <p:cNvSpPr/>
          <p:nvPr/>
        </p:nvSpPr>
        <p:spPr>
          <a:xfrm>
            <a:off x="1060795" y="5511221"/>
            <a:ext cx="2111660" cy="830960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Lorem ipsum dolor sit </a:t>
            </a:r>
            <a:r>
              <a:rPr lang="en-US" sz="1400" dirty="0" err="1">
                <a:solidFill>
                  <a:schemeClr val="accent1"/>
                </a:solidFill>
              </a:rPr>
              <a:t>amet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dirty="0" err="1">
                <a:solidFill>
                  <a:schemeClr val="accent1"/>
                </a:solidFill>
              </a:rPr>
              <a:t>consectetur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adipiscing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elit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29" name="Rectangle 113">
            <a:extLst>
              <a:ext uri="{FF2B5EF4-FFF2-40B4-BE49-F238E27FC236}">
                <a16:creationId xmlns:a16="http://schemas.microsoft.com/office/drawing/2014/main" id="{E1D9E6B2-FE95-4E62-8F28-8F70C2B0FCE9}"/>
              </a:ext>
            </a:extLst>
          </p:cNvPr>
          <p:cNvSpPr/>
          <p:nvPr/>
        </p:nvSpPr>
        <p:spPr>
          <a:xfrm>
            <a:off x="1313493" y="5118410"/>
            <a:ext cx="1606263" cy="514913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chemeClr val="accent1"/>
                </a:solidFill>
              </a:rPr>
              <a:t>Lorem ipsum</a:t>
            </a:r>
            <a:endParaRPr lang="en-US" dirty="0">
              <a:solidFill>
                <a:schemeClr val="accent1"/>
              </a:solidFill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30" name="Rectangle 112">
            <a:extLst>
              <a:ext uri="{FF2B5EF4-FFF2-40B4-BE49-F238E27FC236}">
                <a16:creationId xmlns:a16="http://schemas.microsoft.com/office/drawing/2014/main" id="{A0874886-055D-4D5D-9D03-F23D539585E2}"/>
              </a:ext>
            </a:extLst>
          </p:cNvPr>
          <p:cNvSpPr/>
          <p:nvPr/>
        </p:nvSpPr>
        <p:spPr>
          <a:xfrm>
            <a:off x="3715107" y="5511221"/>
            <a:ext cx="2111660" cy="830960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Lorem ipsum dolor sit </a:t>
            </a:r>
            <a:r>
              <a:rPr lang="en-US" sz="1400" dirty="0" err="1">
                <a:solidFill>
                  <a:schemeClr val="accent1"/>
                </a:solidFill>
              </a:rPr>
              <a:t>amet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dirty="0" err="1">
                <a:solidFill>
                  <a:schemeClr val="accent1"/>
                </a:solidFill>
              </a:rPr>
              <a:t>consectetur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adipiscing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elit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31" name="Rectangle 113">
            <a:extLst>
              <a:ext uri="{FF2B5EF4-FFF2-40B4-BE49-F238E27FC236}">
                <a16:creationId xmlns:a16="http://schemas.microsoft.com/office/drawing/2014/main" id="{F36984D3-7A10-4A39-BE38-33330A090160}"/>
              </a:ext>
            </a:extLst>
          </p:cNvPr>
          <p:cNvSpPr/>
          <p:nvPr/>
        </p:nvSpPr>
        <p:spPr>
          <a:xfrm>
            <a:off x="3967805" y="5118410"/>
            <a:ext cx="1606263" cy="514913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chemeClr val="accent1"/>
                </a:solidFill>
              </a:rPr>
              <a:t>Lorem ipsum</a:t>
            </a:r>
            <a:endParaRPr lang="en-US" dirty="0">
              <a:solidFill>
                <a:schemeClr val="accent1"/>
              </a:solidFill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32" name="Rectangle 112">
            <a:extLst>
              <a:ext uri="{FF2B5EF4-FFF2-40B4-BE49-F238E27FC236}">
                <a16:creationId xmlns:a16="http://schemas.microsoft.com/office/drawing/2014/main" id="{5454CBA5-BE24-4E5F-9E63-ED2ABCFAA812}"/>
              </a:ext>
            </a:extLst>
          </p:cNvPr>
          <p:cNvSpPr/>
          <p:nvPr/>
        </p:nvSpPr>
        <p:spPr>
          <a:xfrm>
            <a:off x="6365235" y="5521152"/>
            <a:ext cx="2111660" cy="830960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Lorem ipsum dolor sit </a:t>
            </a:r>
            <a:r>
              <a:rPr lang="en-US" sz="1400" dirty="0" err="1">
                <a:solidFill>
                  <a:schemeClr val="accent1"/>
                </a:solidFill>
              </a:rPr>
              <a:t>amet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dirty="0" err="1">
                <a:solidFill>
                  <a:schemeClr val="accent1"/>
                </a:solidFill>
              </a:rPr>
              <a:t>consectetur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adipiscing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elit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33" name="Rectangle 113">
            <a:extLst>
              <a:ext uri="{FF2B5EF4-FFF2-40B4-BE49-F238E27FC236}">
                <a16:creationId xmlns:a16="http://schemas.microsoft.com/office/drawing/2014/main" id="{052E39C5-7604-42EF-B452-6CE475EC66A4}"/>
              </a:ext>
            </a:extLst>
          </p:cNvPr>
          <p:cNvSpPr/>
          <p:nvPr/>
        </p:nvSpPr>
        <p:spPr>
          <a:xfrm>
            <a:off x="6617933" y="5128341"/>
            <a:ext cx="1606263" cy="514913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chemeClr val="accent1"/>
                </a:solidFill>
              </a:rPr>
              <a:t>Lorem ipsum</a:t>
            </a:r>
            <a:endParaRPr lang="en-US" dirty="0">
              <a:solidFill>
                <a:schemeClr val="accent1"/>
              </a:solidFill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34" name="Rectangle 112">
            <a:extLst>
              <a:ext uri="{FF2B5EF4-FFF2-40B4-BE49-F238E27FC236}">
                <a16:creationId xmlns:a16="http://schemas.microsoft.com/office/drawing/2014/main" id="{22EF5B6A-0853-456E-A638-39F3591F8BEA}"/>
              </a:ext>
            </a:extLst>
          </p:cNvPr>
          <p:cNvSpPr/>
          <p:nvPr/>
        </p:nvSpPr>
        <p:spPr>
          <a:xfrm>
            <a:off x="9015363" y="5531083"/>
            <a:ext cx="2111660" cy="830960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Lorem ipsum dolor sit </a:t>
            </a:r>
            <a:r>
              <a:rPr lang="en-US" sz="1400" dirty="0" err="1">
                <a:solidFill>
                  <a:schemeClr val="accent1"/>
                </a:solidFill>
              </a:rPr>
              <a:t>amet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dirty="0" err="1">
                <a:solidFill>
                  <a:schemeClr val="accent1"/>
                </a:solidFill>
              </a:rPr>
              <a:t>consectetur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adipiscing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elit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35" name="Rectangle 113">
            <a:extLst>
              <a:ext uri="{FF2B5EF4-FFF2-40B4-BE49-F238E27FC236}">
                <a16:creationId xmlns:a16="http://schemas.microsoft.com/office/drawing/2014/main" id="{7027C97C-423D-4641-BE15-993EA18036C6}"/>
              </a:ext>
            </a:extLst>
          </p:cNvPr>
          <p:cNvSpPr/>
          <p:nvPr/>
        </p:nvSpPr>
        <p:spPr>
          <a:xfrm>
            <a:off x="9268061" y="5138272"/>
            <a:ext cx="1606263" cy="514913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chemeClr val="accent1"/>
                </a:solidFill>
              </a:rPr>
              <a:t>Lorem ipsum</a:t>
            </a:r>
            <a:endParaRPr lang="en-US" dirty="0">
              <a:solidFill>
                <a:schemeClr val="accent1"/>
              </a:solidFill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pic>
        <p:nvPicPr>
          <p:cNvPr id="41" name="Рисунок 40" descr="Земной шар: Африка и Европа со сплошной заливкой">
            <a:extLst>
              <a:ext uri="{FF2B5EF4-FFF2-40B4-BE49-F238E27FC236}">
                <a16:creationId xmlns:a16="http://schemas.microsoft.com/office/drawing/2014/main" id="{B65F1EA3-BCFE-4A08-98C1-0E055A04E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3862" y="4675460"/>
            <a:ext cx="576000" cy="576000"/>
          </a:xfrm>
          <a:prstGeom prst="rect">
            <a:avLst/>
          </a:prstGeom>
        </p:spPr>
      </p:pic>
      <p:pic>
        <p:nvPicPr>
          <p:cNvPr id="43" name="Рисунок 42" descr="Гамак контур">
            <a:extLst>
              <a:ext uri="{FF2B5EF4-FFF2-40B4-BE49-F238E27FC236}">
                <a16:creationId xmlns:a16="http://schemas.microsoft.com/office/drawing/2014/main" id="{5AA02ADC-6540-4FAD-9A46-CFA688286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6349" y="4675460"/>
            <a:ext cx="576000" cy="576000"/>
          </a:xfrm>
          <a:prstGeom prst="rect">
            <a:avLst/>
          </a:prstGeom>
        </p:spPr>
      </p:pic>
      <p:pic>
        <p:nvPicPr>
          <p:cNvPr id="45" name="Рисунок 44" descr="Монгольфьер контур">
            <a:extLst>
              <a:ext uri="{FF2B5EF4-FFF2-40B4-BE49-F238E27FC236}">
                <a16:creationId xmlns:a16="http://schemas.microsoft.com/office/drawing/2014/main" id="{9B578FCD-C725-4560-82E7-36E8497A4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9556" y="4675460"/>
            <a:ext cx="576000" cy="576000"/>
          </a:xfrm>
          <a:prstGeom prst="rect">
            <a:avLst/>
          </a:prstGeom>
        </p:spPr>
      </p:pic>
      <p:pic>
        <p:nvPicPr>
          <p:cNvPr id="47" name="Рисунок 46" descr="Кимоно контур">
            <a:extLst>
              <a:ext uri="{FF2B5EF4-FFF2-40B4-BE49-F238E27FC236}">
                <a16:creationId xmlns:a16="http://schemas.microsoft.com/office/drawing/2014/main" id="{A3F2D1EC-FBC0-4332-8F02-3CF4B1347C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37036" y="4675460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человек, ноутбу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23A94B3-BB5C-4121-8CE6-52394D64B2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A376B62-5474-4B9D-863A-F5D4D7F1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b="1" dirty="0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879540BF-1E09-4C1E-9C17-2ED9B1A572F9}"/>
              </a:ext>
            </a:extLst>
          </p:cNvPr>
          <p:cNvSpPr>
            <a:spLocks/>
          </p:cNvSpPr>
          <p:nvPr/>
        </p:nvSpPr>
        <p:spPr bwMode="auto">
          <a:xfrm>
            <a:off x="6389688" y="1992619"/>
            <a:ext cx="726226" cy="72718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" name="Rectangle 48">
            <a:extLst>
              <a:ext uri="{FF2B5EF4-FFF2-40B4-BE49-F238E27FC236}">
                <a16:creationId xmlns:a16="http://schemas.microsoft.com/office/drawing/2014/main" id="{7FB47BEE-07F9-4478-BC88-6EB43CFDD31E}"/>
              </a:ext>
            </a:extLst>
          </p:cNvPr>
          <p:cNvSpPr>
            <a:spLocks/>
          </p:cNvSpPr>
          <p:nvPr/>
        </p:nvSpPr>
        <p:spPr bwMode="auto">
          <a:xfrm>
            <a:off x="7469739" y="2630567"/>
            <a:ext cx="4463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4" name="Rectangle 49">
            <a:extLst>
              <a:ext uri="{FF2B5EF4-FFF2-40B4-BE49-F238E27FC236}">
                <a16:creationId xmlns:a16="http://schemas.microsoft.com/office/drawing/2014/main" id="{D9FD96BB-6354-4C35-97E9-2E256C289FBB}"/>
              </a:ext>
            </a:extLst>
          </p:cNvPr>
          <p:cNvSpPr>
            <a:spLocks/>
          </p:cNvSpPr>
          <p:nvPr/>
        </p:nvSpPr>
        <p:spPr bwMode="auto">
          <a:xfrm>
            <a:off x="7469739" y="1992619"/>
            <a:ext cx="216629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 dirty="0"/>
              <a:t>Lorem ipsum</a:t>
            </a:r>
            <a:endParaRPr lang="en-US" sz="2000" dirty="0">
              <a:latin typeface="Roboto Light"/>
              <a:ea typeface="ＭＳ Ｐゴシック" charset="0"/>
              <a:cs typeface="Roboto Light"/>
              <a:sym typeface="Source Sans Pro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A92336-AE9B-4168-87E0-E21BE1D4EA0E}"/>
              </a:ext>
            </a:extLst>
          </p:cNvPr>
          <p:cNvSpPr txBox="1"/>
          <p:nvPr/>
        </p:nvSpPr>
        <p:spPr>
          <a:xfrm>
            <a:off x="6582722" y="21253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A9E4BC2C-BA3F-4500-B36C-B88CF6846B73}"/>
              </a:ext>
            </a:extLst>
          </p:cNvPr>
          <p:cNvSpPr>
            <a:spLocks/>
          </p:cNvSpPr>
          <p:nvPr/>
        </p:nvSpPr>
        <p:spPr bwMode="auto">
          <a:xfrm>
            <a:off x="6389688" y="3607069"/>
            <a:ext cx="726226" cy="72718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" name="Rectangle 48">
            <a:extLst>
              <a:ext uri="{FF2B5EF4-FFF2-40B4-BE49-F238E27FC236}">
                <a16:creationId xmlns:a16="http://schemas.microsoft.com/office/drawing/2014/main" id="{D1DE7844-B2A1-4F6A-84DC-70D2B6FA6F5F}"/>
              </a:ext>
            </a:extLst>
          </p:cNvPr>
          <p:cNvSpPr>
            <a:spLocks/>
          </p:cNvSpPr>
          <p:nvPr/>
        </p:nvSpPr>
        <p:spPr bwMode="auto">
          <a:xfrm>
            <a:off x="7469739" y="4245017"/>
            <a:ext cx="4463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8" name="Rectangle 49">
            <a:extLst>
              <a:ext uri="{FF2B5EF4-FFF2-40B4-BE49-F238E27FC236}">
                <a16:creationId xmlns:a16="http://schemas.microsoft.com/office/drawing/2014/main" id="{4EAA6941-FAC4-4C04-BE8C-E4C7446510D4}"/>
              </a:ext>
            </a:extLst>
          </p:cNvPr>
          <p:cNvSpPr>
            <a:spLocks/>
          </p:cNvSpPr>
          <p:nvPr/>
        </p:nvSpPr>
        <p:spPr bwMode="auto">
          <a:xfrm>
            <a:off x="7469739" y="3607069"/>
            <a:ext cx="216629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 dirty="0"/>
              <a:t>Lorem ipsum</a:t>
            </a:r>
            <a:endParaRPr lang="en-US" sz="2000" dirty="0">
              <a:latin typeface="Roboto Light"/>
              <a:ea typeface="ＭＳ Ｐゴシック" charset="0"/>
              <a:cs typeface="Roboto Light"/>
              <a:sym typeface="Source Sans Pro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D59FDE-973C-4265-9BE4-FAA48D805E90}"/>
              </a:ext>
            </a:extLst>
          </p:cNvPr>
          <p:cNvSpPr txBox="1"/>
          <p:nvPr/>
        </p:nvSpPr>
        <p:spPr>
          <a:xfrm>
            <a:off x="6582722" y="373983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4" name="AutoShape 7">
            <a:extLst>
              <a:ext uri="{FF2B5EF4-FFF2-40B4-BE49-F238E27FC236}">
                <a16:creationId xmlns:a16="http://schemas.microsoft.com/office/drawing/2014/main" id="{9C38FE85-7711-457D-8AB4-0FEE3A32C85E}"/>
              </a:ext>
            </a:extLst>
          </p:cNvPr>
          <p:cNvSpPr>
            <a:spLocks/>
          </p:cNvSpPr>
          <p:nvPr/>
        </p:nvSpPr>
        <p:spPr bwMode="auto">
          <a:xfrm>
            <a:off x="6389688" y="5221519"/>
            <a:ext cx="726226" cy="72718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5946927F-4E32-42EB-AD34-01EC24D2CE12}"/>
              </a:ext>
            </a:extLst>
          </p:cNvPr>
          <p:cNvSpPr>
            <a:spLocks/>
          </p:cNvSpPr>
          <p:nvPr/>
        </p:nvSpPr>
        <p:spPr bwMode="auto">
          <a:xfrm>
            <a:off x="7469739" y="5859467"/>
            <a:ext cx="4463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6" name="Rectangle 49">
            <a:extLst>
              <a:ext uri="{FF2B5EF4-FFF2-40B4-BE49-F238E27FC236}">
                <a16:creationId xmlns:a16="http://schemas.microsoft.com/office/drawing/2014/main" id="{DADCCBBD-CB0C-43E9-809C-247227A2CB84}"/>
              </a:ext>
            </a:extLst>
          </p:cNvPr>
          <p:cNvSpPr>
            <a:spLocks/>
          </p:cNvSpPr>
          <p:nvPr/>
        </p:nvSpPr>
        <p:spPr bwMode="auto">
          <a:xfrm>
            <a:off x="7469739" y="5221519"/>
            <a:ext cx="216629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 dirty="0"/>
              <a:t>Lorem ipsum</a:t>
            </a:r>
            <a:endParaRPr lang="en-US" sz="2000" dirty="0">
              <a:latin typeface="Roboto Light"/>
              <a:ea typeface="ＭＳ Ｐゴシック" charset="0"/>
              <a:cs typeface="Roboto Light"/>
              <a:sym typeface="Source Sans Pro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393675-6DDE-45F3-A04F-58369AEBB748}"/>
              </a:ext>
            </a:extLst>
          </p:cNvPr>
          <p:cNvSpPr txBox="1"/>
          <p:nvPr/>
        </p:nvSpPr>
        <p:spPr>
          <a:xfrm>
            <a:off x="6582722" y="53542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7300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09">
            <a:extLst>
              <a:ext uri="{FF2B5EF4-FFF2-40B4-BE49-F238E27FC236}">
                <a16:creationId xmlns:a16="http://schemas.microsoft.com/office/drawing/2014/main" id="{C21F3946-1083-4966-B71A-C8B486037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40" y="2815307"/>
            <a:ext cx="6107148" cy="2985024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8">
            <a:extLst>
              <a:ext uri="{FF2B5EF4-FFF2-40B4-BE49-F238E27FC236}">
                <a16:creationId xmlns:a16="http://schemas.microsoft.com/office/drawing/2014/main" id="{5D284DC7-4406-4871-8464-080156E8EE3C}"/>
              </a:ext>
            </a:extLst>
          </p:cNvPr>
          <p:cNvSpPr>
            <a:spLocks/>
          </p:cNvSpPr>
          <p:nvPr/>
        </p:nvSpPr>
        <p:spPr bwMode="auto">
          <a:xfrm>
            <a:off x="7019376" y="3277801"/>
            <a:ext cx="279327" cy="2794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3" name="Oval 28">
            <a:extLst>
              <a:ext uri="{FF2B5EF4-FFF2-40B4-BE49-F238E27FC236}">
                <a16:creationId xmlns:a16="http://schemas.microsoft.com/office/drawing/2014/main" id="{EE85FD0D-169B-4565-9C34-E94CA85851DB}"/>
              </a:ext>
            </a:extLst>
          </p:cNvPr>
          <p:cNvSpPr>
            <a:spLocks/>
          </p:cNvSpPr>
          <p:nvPr/>
        </p:nvSpPr>
        <p:spPr bwMode="auto">
          <a:xfrm>
            <a:off x="7019376" y="2137516"/>
            <a:ext cx="279327" cy="2794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4" name="Rectangle 48">
            <a:extLst>
              <a:ext uri="{FF2B5EF4-FFF2-40B4-BE49-F238E27FC236}">
                <a16:creationId xmlns:a16="http://schemas.microsoft.com/office/drawing/2014/main" id="{51625C5A-B423-4C16-A9B1-05AFD47B01FE}"/>
              </a:ext>
            </a:extLst>
          </p:cNvPr>
          <p:cNvSpPr/>
          <p:nvPr/>
        </p:nvSpPr>
        <p:spPr>
          <a:xfrm>
            <a:off x="7268509" y="2364790"/>
            <a:ext cx="4437437" cy="55165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>
                <a:latin typeface="Roboto Light"/>
                <a:ea typeface="Open Sans" panose="020B0606030504020204" pitchFamily="34" charset="0"/>
                <a:cs typeface="Roboto Light"/>
              </a:rPr>
              <a:t>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49">
            <a:extLst>
              <a:ext uri="{FF2B5EF4-FFF2-40B4-BE49-F238E27FC236}">
                <a16:creationId xmlns:a16="http://schemas.microsoft.com/office/drawing/2014/main" id="{F7F16CD8-443E-45C2-8CB2-1A1A6CD72FF5}"/>
              </a:ext>
            </a:extLst>
          </p:cNvPr>
          <p:cNvSpPr/>
          <p:nvPr/>
        </p:nvSpPr>
        <p:spPr>
          <a:xfrm>
            <a:off x="7268509" y="1927926"/>
            <a:ext cx="1748481" cy="551653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Lorem ipsum</a:t>
            </a:r>
            <a:endParaRPr lang="en-US" sz="2000" dirty="0">
              <a:solidFill>
                <a:schemeClr val="accent1"/>
              </a:solidFill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id="{19ED7FBF-CC9D-4D0E-9E5E-487DFB64B681}"/>
              </a:ext>
            </a:extLst>
          </p:cNvPr>
          <p:cNvSpPr>
            <a:spLocks/>
          </p:cNvSpPr>
          <p:nvPr/>
        </p:nvSpPr>
        <p:spPr bwMode="auto">
          <a:xfrm>
            <a:off x="7019376" y="5551411"/>
            <a:ext cx="279327" cy="279400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D670AA-EF2F-4511-9573-E9B087D1C2E2}"/>
              </a:ext>
            </a:extLst>
          </p:cNvPr>
          <p:cNvSpPr>
            <a:spLocks/>
          </p:cNvSpPr>
          <p:nvPr/>
        </p:nvSpPr>
        <p:spPr bwMode="auto">
          <a:xfrm>
            <a:off x="7019376" y="4411126"/>
            <a:ext cx="279327" cy="279400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48FC7323-9CA9-4A5B-AE0F-3DEAA7C17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4" name="Rectangle 48">
            <a:extLst>
              <a:ext uri="{FF2B5EF4-FFF2-40B4-BE49-F238E27FC236}">
                <a16:creationId xmlns:a16="http://schemas.microsoft.com/office/drawing/2014/main" id="{9DD3BC43-E17C-4B28-BDF8-CF8E3F3C68B9}"/>
              </a:ext>
            </a:extLst>
          </p:cNvPr>
          <p:cNvSpPr/>
          <p:nvPr/>
        </p:nvSpPr>
        <p:spPr>
          <a:xfrm>
            <a:off x="7298906" y="3517420"/>
            <a:ext cx="4437437" cy="55165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>
                <a:latin typeface="Roboto Light"/>
                <a:ea typeface="Open Sans" panose="020B0606030504020204" pitchFamily="34" charset="0"/>
                <a:cs typeface="Roboto Light"/>
              </a:rPr>
              <a:t>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49">
            <a:extLst>
              <a:ext uri="{FF2B5EF4-FFF2-40B4-BE49-F238E27FC236}">
                <a16:creationId xmlns:a16="http://schemas.microsoft.com/office/drawing/2014/main" id="{F3935D35-19A4-4A47-8AF3-2D341375897A}"/>
              </a:ext>
            </a:extLst>
          </p:cNvPr>
          <p:cNvSpPr/>
          <p:nvPr/>
        </p:nvSpPr>
        <p:spPr>
          <a:xfrm>
            <a:off x="7298906" y="3080556"/>
            <a:ext cx="1748481" cy="551653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chemeClr val="accent2"/>
                </a:solidFill>
              </a:rPr>
              <a:t>Lorem ipsum</a:t>
            </a:r>
            <a:endParaRPr lang="en-US" sz="2000" dirty="0">
              <a:solidFill>
                <a:schemeClr val="accent2"/>
              </a:solidFill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36" name="Rectangle 48">
            <a:extLst>
              <a:ext uri="{FF2B5EF4-FFF2-40B4-BE49-F238E27FC236}">
                <a16:creationId xmlns:a16="http://schemas.microsoft.com/office/drawing/2014/main" id="{C30B0006-564F-4282-874A-023F40BCCAE4}"/>
              </a:ext>
            </a:extLst>
          </p:cNvPr>
          <p:cNvSpPr/>
          <p:nvPr/>
        </p:nvSpPr>
        <p:spPr>
          <a:xfrm>
            <a:off x="7268509" y="4670050"/>
            <a:ext cx="4437437" cy="55165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>
                <a:latin typeface="Roboto Light"/>
                <a:ea typeface="Open Sans" panose="020B0606030504020204" pitchFamily="34" charset="0"/>
                <a:cs typeface="Roboto Light"/>
              </a:rPr>
              <a:t>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49">
            <a:extLst>
              <a:ext uri="{FF2B5EF4-FFF2-40B4-BE49-F238E27FC236}">
                <a16:creationId xmlns:a16="http://schemas.microsoft.com/office/drawing/2014/main" id="{CA038FC2-3AEF-4400-AFA2-1A206527ADE7}"/>
              </a:ext>
            </a:extLst>
          </p:cNvPr>
          <p:cNvSpPr/>
          <p:nvPr/>
        </p:nvSpPr>
        <p:spPr>
          <a:xfrm>
            <a:off x="7268509" y="4233186"/>
            <a:ext cx="1748481" cy="551653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chemeClr val="accent6"/>
                </a:solidFill>
              </a:rPr>
              <a:t>Lorem ipsum</a:t>
            </a:r>
            <a:endParaRPr lang="en-US" sz="2000" dirty="0">
              <a:solidFill>
                <a:schemeClr val="accent6"/>
              </a:solidFill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38" name="Rectangle 48">
            <a:extLst>
              <a:ext uri="{FF2B5EF4-FFF2-40B4-BE49-F238E27FC236}">
                <a16:creationId xmlns:a16="http://schemas.microsoft.com/office/drawing/2014/main" id="{6AD23F80-0A3F-48AB-9911-769F525AD78A}"/>
              </a:ext>
            </a:extLst>
          </p:cNvPr>
          <p:cNvSpPr/>
          <p:nvPr/>
        </p:nvSpPr>
        <p:spPr>
          <a:xfrm>
            <a:off x="7238112" y="5822680"/>
            <a:ext cx="4437437" cy="55165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>
                <a:latin typeface="Roboto Light"/>
                <a:ea typeface="Open Sans" panose="020B0606030504020204" pitchFamily="34" charset="0"/>
                <a:cs typeface="Roboto Light"/>
              </a:rPr>
              <a:t>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49">
            <a:extLst>
              <a:ext uri="{FF2B5EF4-FFF2-40B4-BE49-F238E27FC236}">
                <a16:creationId xmlns:a16="http://schemas.microsoft.com/office/drawing/2014/main" id="{E0EE962C-9ACC-44BE-88E8-02E908E7C8E9}"/>
              </a:ext>
            </a:extLst>
          </p:cNvPr>
          <p:cNvSpPr/>
          <p:nvPr/>
        </p:nvSpPr>
        <p:spPr>
          <a:xfrm>
            <a:off x="7238112" y="5385816"/>
            <a:ext cx="1748481" cy="551653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chemeClr val="accent4"/>
                </a:solidFill>
              </a:rPr>
              <a:t>Lorem ipsum</a:t>
            </a:r>
            <a:endParaRPr lang="en-US" sz="2000" dirty="0">
              <a:solidFill>
                <a:schemeClr val="accent4"/>
              </a:solidFill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40" name="Блок-схема: дисплей 39">
            <a:extLst>
              <a:ext uri="{FF2B5EF4-FFF2-40B4-BE49-F238E27FC236}">
                <a16:creationId xmlns:a16="http://schemas.microsoft.com/office/drawing/2014/main" id="{39C0A9F3-92D2-490F-8D28-DB8AA8E73AA2}"/>
              </a:ext>
            </a:extLst>
          </p:cNvPr>
          <p:cNvSpPr/>
          <p:nvPr/>
        </p:nvSpPr>
        <p:spPr>
          <a:xfrm rot="16200000">
            <a:off x="1488987" y="3453853"/>
            <a:ext cx="329033" cy="279327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дисплей 40">
            <a:extLst>
              <a:ext uri="{FF2B5EF4-FFF2-40B4-BE49-F238E27FC236}">
                <a16:creationId xmlns:a16="http://schemas.microsoft.com/office/drawing/2014/main" id="{6A838DEB-D71D-47F1-BEF5-515F847AEB86}"/>
              </a:ext>
            </a:extLst>
          </p:cNvPr>
          <p:cNvSpPr/>
          <p:nvPr/>
        </p:nvSpPr>
        <p:spPr>
          <a:xfrm rot="16200000">
            <a:off x="4165903" y="3586787"/>
            <a:ext cx="329033" cy="279327"/>
          </a:xfrm>
          <a:prstGeom prst="flowChartDisp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дисплей 41">
            <a:extLst>
              <a:ext uri="{FF2B5EF4-FFF2-40B4-BE49-F238E27FC236}">
                <a16:creationId xmlns:a16="http://schemas.microsoft.com/office/drawing/2014/main" id="{2D91BF10-C86F-4B42-9E5B-2CC32708C4CF}"/>
              </a:ext>
            </a:extLst>
          </p:cNvPr>
          <p:cNvSpPr/>
          <p:nvPr/>
        </p:nvSpPr>
        <p:spPr>
          <a:xfrm rot="16200000">
            <a:off x="5527587" y="4882412"/>
            <a:ext cx="329033" cy="279327"/>
          </a:xfrm>
          <a:prstGeom prst="flowChartDisplay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дисплей 43">
            <a:extLst>
              <a:ext uri="{FF2B5EF4-FFF2-40B4-BE49-F238E27FC236}">
                <a16:creationId xmlns:a16="http://schemas.microsoft.com/office/drawing/2014/main" id="{2E463E73-9B06-4C6E-8416-94EADB87DBF9}"/>
              </a:ext>
            </a:extLst>
          </p:cNvPr>
          <p:cNvSpPr/>
          <p:nvPr/>
        </p:nvSpPr>
        <p:spPr>
          <a:xfrm rot="16200000">
            <a:off x="2159697" y="4744539"/>
            <a:ext cx="329033" cy="279327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B9D9-DA38-48B6-9BFE-33EBA91E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1E84C22-AF3C-4BD1-8228-5D741A4F1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1954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22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1AD73-F86B-4073-A89D-458A8134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B9D16D-DB20-4BD3-BCB3-A9B715B9BBF6}"/>
              </a:ext>
            </a:extLst>
          </p:cNvPr>
          <p:cNvSpPr txBox="1"/>
          <p:nvPr/>
        </p:nvSpPr>
        <p:spPr>
          <a:xfrm>
            <a:off x="1805940" y="2789426"/>
            <a:ext cx="85801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sz="9600" dirty="0">
                <a:solidFill>
                  <a:schemeClr val="accent1"/>
                </a:solidFill>
              </a:rPr>
              <a:t>987 654 321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328031-DE73-48B4-9270-3C423CF52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31" y="5040875"/>
            <a:ext cx="1514083" cy="8338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8F2FE2-72AE-4D77-A07D-A75FE594D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260" y="4925951"/>
            <a:ext cx="1571724" cy="12258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A30AF6-523F-465C-A0F6-66228D6893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2519" y="5875056"/>
            <a:ext cx="1775395" cy="8338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D62E75-B40A-46E8-9410-29FC6A1407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990" y="3369180"/>
            <a:ext cx="1318096" cy="1479496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D699517-D609-4824-870B-45F3FE53E0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14" y="3628572"/>
            <a:ext cx="1491026" cy="9607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D63634-4CB1-417B-8479-0E4BB64CD6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627" y="6010766"/>
            <a:ext cx="2782222" cy="8338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D7EF0191-7EDA-456D-8887-57FD1D2DEF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581" y="4589285"/>
            <a:ext cx="1387268" cy="119128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DC95280-F7D0-42D9-86E4-6A2162343C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454" y="4925951"/>
            <a:ext cx="833898" cy="68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DB3C74-587D-479A-B55B-D45BA4E4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0500F17-CF48-44DB-A646-663ADB0C7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Free PowerPoint templates and Google Slides Themes from </a:t>
            </a:r>
            <a:r>
              <a:rPr lang="en-US" sz="2400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2400" dirty="0">
              <a:solidFill>
                <a:schemeClr val="accent5"/>
              </a:solidFill>
            </a:endParaRPr>
          </a:p>
          <a:p>
            <a:r>
              <a:rPr lang="en-US" sz="2400" dirty="0"/>
              <a:t>Icons made by </a:t>
            </a:r>
            <a:r>
              <a:rPr lang="en-US" sz="2400" dirty="0" err="1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2400" dirty="0"/>
              <a:t> from </a:t>
            </a:r>
            <a:r>
              <a:rPr lang="en-US" sz="2400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www.flaticon.com</a:t>
            </a:r>
            <a:endParaRPr lang="ru-RU" sz="2400" dirty="0">
              <a:solidFill>
                <a:schemeClr val="accent5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1F9FA5-BF3A-49F0-8E5F-5241C4A465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820" y="4236817"/>
            <a:ext cx="3933180" cy="26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485</Words>
  <Application>Microsoft Office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Gill Sans</vt:lpstr>
      <vt:lpstr>Open Sans</vt:lpstr>
      <vt:lpstr>Roboto Light</vt:lpstr>
      <vt:lpstr>Roboto Regular</vt:lpstr>
      <vt:lpstr>Тема Office</vt:lpstr>
      <vt:lpstr>Foreign Languages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 Obstinate</cp:lastModifiedBy>
  <cp:revision>14</cp:revision>
  <dcterms:created xsi:type="dcterms:W3CDTF">2021-11-29T09:39:16Z</dcterms:created>
  <dcterms:modified xsi:type="dcterms:W3CDTF">2021-12-01T17:02:05Z</dcterms:modified>
</cp:coreProperties>
</file>