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63" r:id="rId5"/>
    <p:sldId id="264" r:id="rId6"/>
    <p:sldId id="265" r:id="rId7"/>
    <p:sldId id="261" r:id="rId8"/>
    <p:sldId id="257" r:id="rId9"/>
    <p:sldId id="259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379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C-47BA-9BEB-9CDF5BF8EE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CC-47BA-9BEB-9CDF5BF8EE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CC-47BA-9BEB-9CDF5BF8E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9490768"/>
        <c:axId val="1409491184"/>
        <c:axId val="0"/>
      </c:bar3DChart>
      <c:catAx>
        <c:axId val="14094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9491184"/>
        <c:crosses val="autoZero"/>
        <c:auto val="1"/>
        <c:lblAlgn val="ctr"/>
        <c:lblOffset val="100"/>
        <c:noMultiLvlLbl val="0"/>
      </c:catAx>
      <c:valAx>
        <c:axId val="140949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949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A1A5D-5A81-47DB-BE2C-03E0990F0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9431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18D89D-FEB0-4064-AD3B-357BF020B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8CCA0-7AC9-4458-99BC-25257703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985775-DA12-4519-AD4E-BF0D8B5A28A2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410E7-85CD-46DA-BC17-90383213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549DF-D60D-41D0-9ADE-DA8EA16A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F1CE1-AE97-4474-A621-9FAA4F63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3F95C-774F-4E30-AE17-04AC0612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740606-3AD8-42ED-B129-A3DEC06B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7C616E-EC5D-4161-B871-4DBFA23F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7A186C-6BE5-484A-94F6-B5CFB1FB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059D37-F92B-4726-A34B-164AC46F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8A300-DCC2-4DBC-89F3-19460679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E01FBC-E1B1-44CF-B5F4-B0621F58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DE81A-B789-490D-9823-1DCB7955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3DE41-335B-4255-BD1B-1BD5FD76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CDC965-EE27-49DE-926C-3E4E5F353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87F107-3B06-47AE-890B-4028A5F7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E7A224-216B-43E1-A95E-10F95BB0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BF9C8F-012F-410C-9624-42ADB56B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FA0CA-376B-46DC-813B-5E5FBFAA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EBA494-E82E-4757-A3C0-955EA65D1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17C38-1525-4DAA-A6A8-79732457C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361C5-F126-4C0B-AE3A-2CBA980E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4F4485-29FD-4F98-96FC-E5D8DCB9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42FB67-03FB-449E-89B5-DF67F63D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5B5E7-60F9-464C-B174-D06589C5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484D1-D333-4AE1-BBFC-CD1DEC20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59D6A-B58D-4E95-A396-200C9B9B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437D5-797B-49CA-AD3B-BE3CAF57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F4BFD-DCAB-4FA8-B42C-658D6832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D7D349-5ABD-40CA-91CD-9AC19B7C0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8E4FE5-4CB9-457C-9776-A6FC25BBA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F420E-C006-48BA-ACD0-A009889F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841BA-4A5C-4F80-82B2-3FE13D1D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348BA-A8D9-4752-9849-D1F4804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079D8C-B135-4B29-9B74-4C89FD7E531F}"/>
              </a:ext>
            </a:extLst>
          </p:cNvPr>
          <p:cNvSpPr/>
          <p:nvPr userDrawn="1"/>
        </p:nvSpPr>
        <p:spPr>
          <a:xfrm>
            <a:off x="8625840" y="6644640"/>
            <a:ext cx="3600000" cy="21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0D1648-B806-40EE-B6E3-7634106F579D}"/>
              </a:ext>
            </a:extLst>
          </p:cNvPr>
          <p:cNvSpPr/>
          <p:nvPr userDrawn="1"/>
        </p:nvSpPr>
        <p:spPr>
          <a:xfrm>
            <a:off x="0" y="-22383"/>
            <a:ext cx="3600000" cy="21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45F2DE-3202-46E3-A4DF-1E1F8D2367F3}"/>
              </a:ext>
            </a:extLst>
          </p:cNvPr>
          <p:cNvSpPr/>
          <p:nvPr userDrawn="1"/>
        </p:nvSpPr>
        <p:spPr>
          <a:xfrm rot="16200000">
            <a:off x="8820811" y="3139757"/>
            <a:ext cx="6492875" cy="213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E4023C-83D7-4B9B-83E0-97AB0F4AC43B}"/>
              </a:ext>
            </a:extLst>
          </p:cNvPr>
          <p:cNvSpPr/>
          <p:nvPr userDrawn="1"/>
        </p:nvSpPr>
        <p:spPr>
          <a:xfrm rot="16200000">
            <a:off x="-3139758" y="3504883"/>
            <a:ext cx="6492875" cy="213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70539" cy="1325563"/>
          </a:xfrm>
        </p:spPr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053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B632DE5-F5F2-4462-94DA-69002633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2750" y="0"/>
            <a:ext cx="41592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4895129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4413139B-1729-455B-B830-4DAB12D9B2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8672" y="4428023"/>
            <a:ext cx="4879887" cy="1355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222B09F7-7246-4274-A513-9BEACBF6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3441" y="4428022"/>
            <a:ext cx="4879888" cy="1355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4B61BE1B-0619-47D5-8D00-1DBE9B7F40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58672" y="2320617"/>
            <a:ext cx="4940847" cy="1568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E300-70A9-4046-B13A-C580CDF0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41CF8-4508-43CA-BA33-C0B9ED75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7B9934-7384-4A83-8B0E-FFF486DD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F36D14-7448-4ACB-B1EC-DDDAAA9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1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F616B-C814-43CB-9D66-2ACCE175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E93A1-6738-46E4-8F22-EE921A983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8392C-C9F7-4DEF-AA81-542C2AAC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0A34EB-7EF1-4575-A605-E6075A63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6B72C-E973-4717-9B32-EB861DC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AC03E-CC96-46B4-8F06-809941B6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83CB0-A9EB-4FCC-AFF1-9C071945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519CA-8C32-464E-AB8C-C7DAE493B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89CDC-954B-4F3C-8708-20D835E7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21DA71-9B62-4B5B-9FC5-8A2FE4CE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C5407C-33E1-4753-B9AC-F00DBA80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63584-63A5-4369-B563-05FB3555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8BDB9A-93BD-4EBA-9434-1716F897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B4D10-58E3-4843-B773-ACE304291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791276-15DC-4AAA-A29A-7294AAED5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84DE98-0C02-460E-AEB8-1FFCF6EE5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E545B8-BE5D-416A-A9C4-DD942138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3D84F0-63EB-4F1F-A304-21FC5773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BA2A66-252D-4BBD-AD7E-3C84EC95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free-slides.net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69195-B136-450A-9EBB-E4D32554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56AFD3-762E-431D-8169-48E9431F2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0A7F1-90CF-4B8D-9FE0-9796384F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5775-DA12-4519-AD4E-BF0D8B5A28A2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E4D6C-F1D3-4A14-8D0D-B4CCD0AC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CE525-741D-45DF-830F-DE1754B07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0F0ACF-B719-46D1-89C7-E11769E84BA1}"/>
              </a:ext>
            </a:extLst>
          </p:cNvPr>
          <p:cNvGrpSpPr/>
          <p:nvPr userDrawn="1"/>
        </p:nvGrpSpPr>
        <p:grpSpPr>
          <a:xfrm>
            <a:off x="-2167320" y="220075"/>
            <a:ext cx="1775472" cy="807831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DA0B63-32D8-47EE-BE83-326A6F5FA37B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9">
              <a:hlinkClick r:id="rId17"/>
              <a:extLst>
                <a:ext uri="{FF2B5EF4-FFF2-40B4-BE49-F238E27FC236}">
                  <a16:creationId xmlns:a16="http://schemas.microsoft.com/office/drawing/2014/main" id="{BEDEAADD-733A-4707-9E2B-0E26200E1D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672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1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24C834-B741-4195-B095-CF0589AF7461}"/>
              </a:ext>
            </a:extLst>
          </p:cNvPr>
          <p:cNvSpPr/>
          <p:nvPr/>
        </p:nvSpPr>
        <p:spPr>
          <a:xfrm>
            <a:off x="0" y="2164080"/>
            <a:ext cx="12192000" cy="2819400"/>
          </a:xfrm>
          <a:prstGeom prst="rect">
            <a:avLst/>
          </a:prstGeom>
          <a:solidFill>
            <a:srgbClr val="60709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F741A-A27B-4CE2-B7D3-79591874A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720" y="1600200"/>
            <a:ext cx="10322560" cy="1943100"/>
          </a:xfrm>
        </p:spPr>
        <p:txBody>
          <a:bodyPr/>
          <a:lstStyle/>
          <a:p>
            <a:r>
              <a:rPr lang="en-US" dirty="0"/>
              <a:t>Computer Science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2BA5F0-712E-441B-8DC7-1A2DEE33D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8D3D184-4321-4E38-BE07-42489AB6216D}"/>
              </a:ext>
            </a:extLst>
          </p:cNvPr>
          <p:cNvCxnSpPr>
            <a:cxnSpLocks/>
          </p:cNvCxnSpPr>
          <p:nvPr/>
        </p:nvCxnSpPr>
        <p:spPr>
          <a:xfrm>
            <a:off x="10789920" y="3420000"/>
            <a:ext cx="1188720" cy="0"/>
          </a:xfrm>
          <a:prstGeom prst="line">
            <a:avLst/>
          </a:prstGeom>
          <a:ln w="666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6A11B4B-69CF-4A51-9644-617C8A15784E}"/>
              </a:ext>
            </a:extLst>
          </p:cNvPr>
          <p:cNvCxnSpPr>
            <a:cxnSpLocks/>
          </p:cNvCxnSpPr>
          <p:nvPr/>
        </p:nvCxnSpPr>
        <p:spPr>
          <a:xfrm>
            <a:off x="137160" y="3421380"/>
            <a:ext cx="1188720" cy="0"/>
          </a:xfrm>
          <a:prstGeom prst="line">
            <a:avLst/>
          </a:prstGeom>
          <a:ln w="666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6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DF6E54-D19C-4CD4-8F96-28069ABFC599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rgbClr val="60709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7E80435-8CBD-49DE-A3E2-BAA82F873308}"/>
              </a:ext>
            </a:extLst>
          </p:cNvPr>
          <p:cNvSpPr txBox="1">
            <a:spLocks/>
          </p:cNvSpPr>
          <p:nvPr/>
        </p:nvSpPr>
        <p:spPr>
          <a:xfrm>
            <a:off x="2367281" y="1548148"/>
            <a:ext cx="7457440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bg1"/>
                </a:solidFill>
              </a:rPr>
              <a:t>THANK YOU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A37D89-114C-4C19-AC88-BA4DE1710B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5373" y="4781407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6B63E8-8C54-45F4-A8F9-9D5E05126A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5373" y="4777336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D05B6E-5DFC-4E80-8298-DB27B98A2A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35373" y="4777336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7F70F7-A925-4338-ADBB-F27BB781B7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35373" y="4777336"/>
            <a:ext cx="630000" cy="630000"/>
          </a:xfrm>
          <a:prstGeom prst="rect">
            <a:avLst/>
          </a:prstGeom>
        </p:spPr>
      </p:pic>
      <p:sp>
        <p:nvSpPr>
          <p:cNvPr id="10" name="Текст 11">
            <a:extLst>
              <a:ext uri="{FF2B5EF4-FFF2-40B4-BE49-F238E27FC236}">
                <a16:creationId xmlns:a16="http://schemas.microsoft.com/office/drawing/2014/main" id="{DC0AE51F-CBC3-40F9-8730-E2CB48A9E48E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sed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dolore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Ut </a:t>
            </a:r>
            <a:r>
              <a:rPr lang="en-US" sz="1600" dirty="0" err="1">
                <a:solidFill>
                  <a:schemeClr val="bg1"/>
                </a:solidFill>
              </a:rPr>
              <a:t>enim</a:t>
            </a:r>
            <a:r>
              <a:rPr lang="en-US" sz="1600" dirty="0">
                <a:solidFill>
                  <a:schemeClr val="bg1"/>
                </a:solidFill>
              </a:rPr>
              <a:t> ad minim </a:t>
            </a:r>
            <a:r>
              <a:rPr lang="en-US" sz="1600" dirty="0" err="1">
                <a:solidFill>
                  <a:schemeClr val="bg1"/>
                </a:solidFill>
              </a:rPr>
              <a:t>veniam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quis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nostrud</a:t>
            </a:r>
            <a:r>
              <a:rPr lang="en-US" sz="1600" dirty="0">
                <a:solidFill>
                  <a:schemeClr val="bg1"/>
                </a:solidFill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</a:rPr>
              <a:t>ullamco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laboris</a:t>
            </a:r>
            <a:r>
              <a:rPr lang="en-US" sz="1600" dirty="0">
                <a:solidFill>
                  <a:schemeClr val="bg1"/>
                </a:solidFill>
              </a:rPr>
              <a:t> nisi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aliquip</a:t>
            </a:r>
            <a:r>
              <a:rPr lang="en-US" sz="1600" dirty="0">
                <a:solidFill>
                  <a:schemeClr val="bg1"/>
                </a:solidFill>
              </a:rPr>
              <a:t> ex </a:t>
            </a:r>
            <a:r>
              <a:rPr lang="en-US" sz="1600" dirty="0" err="1">
                <a:solidFill>
                  <a:schemeClr val="bg1"/>
                </a:solidFill>
              </a:rPr>
              <a:t>ea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commodo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consequat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6DDE-CFE6-487D-B49C-3DBA0363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13B059D-24CA-4007-813C-331AFF57C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8645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96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E32E4F7-E96D-4D4B-9BA7-80A1A5CE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345D87-D586-483C-8FF2-5864ADE87ADC}"/>
              </a:ext>
            </a:extLst>
          </p:cNvPr>
          <p:cNvSpPr/>
          <p:nvPr/>
        </p:nvSpPr>
        <p:spPr>
          <a:xfrm>
            <a:off x="1469984" y="2280213"/>
            <a:ext cx="1851950" cy="31135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BC800C-525A-41F8-854B-7DA4857FD801}"/>
              </a:ext>
            </a:extLst>
          </p:cNvPr>
          <p:cNvSpPr/>
          <p:nvPr/>
        </p:nvSpPr>
        <p:spPr>
          <a:xfrm>
            <a:off x="3891022" y="2280213"/>
            <a:ext cx="1851950" cy="3113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FD3742-E87A-43E3-A475-73A4B2A26B4C}"/>
              </a:ext>
            </a:extLst>
          </p:cNvPr>
          <p:cNvSpPr/>
          <p:nvPr/>
        </p:nvSpPr>
        <p:spPr>
          <a:xfrm>
            <a:off x="6312060" y="2280213"/>
            <a:ext cx="1851950" cy="3113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3219A3-D41D-4A18-9DCA-45FE7682E53C}"/>
              </a:ext>
            </a:extLst>
          </p:cNvPr>
          <p:cNvSpPr/>
          <p:nvPr/>
        </p:nvSpPr>
        <p:spPr>
          <a:xfrm>
            <a:off x="8733098" y="2280213"/>
            <a:ext cx="1851950" cy="31135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F075C86B-C075-4CC8-91DF-A2049B89FFCE}"/>
              </a:ext>
            </a:extLst>
          </p:cNvPr>
          <p:cNvSpPr txBox="1">
            <a:spLocks/>
          </p:cNvSpPr>
          <p:nvPr/>
        </p:nvSpPr>
        <p:spPr>
          <a:xfrm>
            <a:off x="1558595" y="2910839"/>
            <a:ext cx="1674728" cy="10363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6EC656BC-F301-484C-8375-D4D8183F4255}"/>
              </a:ext>
            </a:extLst>
          </p:cNvPr>
          <p:cNvSpPr txBox="1">
            <a:spLocks/>
          </p:cNvSpPr>
          <p:nvPr/>
        </p:nvSpPr>
        <p:spPr>
          <a:xfrm>
            <a:off x="3979633" y="2910839"/>
            <a:ext cx="1674728" cy="10363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900E3CD4-3FC1-414D-B98B-E2668628A06A}"/>
              </a:ext>
            </a:extLst>
          </p:cNvPr>
          <p:cNvSpPr txBox="1">
            <a:spLocks/>
          </p:cNvSpPr>
          <p:nvPr/>
        </p:nvSpPr>
        <p:spPr>
          <a:xfrm>
            <a:off x="6400671" y="2910838"/>
            <a:ext cx="1674728" cy="10363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F099C9FF-612F-4549-B2BB-0DB5EE686621}"/>
              </a:ext>
            </a:extLst>
          </p:cNvPr>
          <p:cNvSpPr txBox="1">
            <a:spLocks/>
          </p:cNvSpPr>
          <p:nvPr/>
        </p:nvSpPr>
        <p:spPr>
          <a:xfrm>
            <a:off x="8821709" y="2910838"/>
            <a:ext cx="1674728" cy="10363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0C9310F-F07D-4D85-ADAF-F01907FC4A98}"/>
              </a:ext>
            </a:extLst>
          </p:cNvPr>
          <p:cNvSpPr/>
          <p:nvPr/>
        </p:nvSpPr>
        <p:spPr>
          <a:xfrm>
            <a:off x="1877799" y="4875643"/>
            <a:ext cx="1036320" cy="1036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82EC5B0-23AB-4070-BA77-489DFA03896C}"/>
              </a:ext>
            </a:extLst>
          </p:cNvPr>
          <p:cNvSpPr/>
          <p:nvPr/>
        </p:nvSpPr>
        <p:spPr>
          <a:xfrm>
            <a:off x="4298837" y="4875643"/>
            <a:ext cx="1036320" cy="10363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7679FA8-6BA5-4841-9C25-2D597D720209}"/>
              </a:ext>
            </a:extLst>
          </p:cNvPr>
          <p:cNvSpPr/>
          <p:nvPr/>
        </p:nvSpPr>
        <p:spPr>
          <a:xfrm>
            <a:off x="6719875" y="4875643"/>
            <a:ext cx="1036320" cy="10363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1FBBF96-64DD-4E8A-8F0A-64F3F3997554}"/>
              </a:ext>
            </a:extLst>
          </p:cNvPr>
          <p:cNvSpPr/>
          <p:nvPr/>
        </p:nvSpPr>
        <p:spPr>
          <a:xfrm>
            <a:off x="9140913" y="4875643"/>
            <a:ext cx="1036320" cy="10363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BE96676-3F95-4A96-80FF-43C907F66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0803" y="5098645"/>
            <a:ext cx="590312" cy="5903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21D18D7-32DD-482B-A0D0-97020DE00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1841" y="5098646"/>
            <a:ext cx="590312" cy="59031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A70779-1151-4CFE-9245-830CCF852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2879" y="5098645"/>
            <a:ext cx="590312" cy="5903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42801F4-ACAA-405A-869B-C2C24167D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3917" y="5098647"/>
            <a:ext cx="590312" cy="590312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13F02C5-D91C-41C8-A768-087FD6AD5394}"/>
              </a:ext>
            </a:extLst>
          </p:cNvPr>
          <p:cNvSpPr/>
          <p:nvPr/>
        </p:nvSpPr>
        <p:spPr>
          <a:xfrm rot="16200000">
            <a:off x="-2115012" y="3313252"/>
            <a:ext cx="4461521" cy="231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693E34A-F2A7-4E9A-9A78-F0DE68BFAC43}"/>
              </a:ext>
            </a:extLst>
          </p:cNvPr>
          <p:cNvSpPr/>
          <p:nvPr/>
        </p:nvSpPr>
        <p:spPr>
          <a:xfrm rot="16200000">
            <a:off x="9845491" y="3313250"/>
            <a:ext cx="4461521" cy="231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EBC50-0B1A-4FA5-A84F-9B41E5DA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EFA80A-3A54-499B-B269-6B3EA61C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147" y="2080788"/>
            <a:ext cx="4035706" cy="194772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0900" dirty="0">
                <a:solidFill>
                  <a:schemeClr val="accent2"/>
                </a:solidFill>
              </a:rPr>
              <a:t>99%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6DFE7-A785-443A-8C47-5E53293E5B03}"/>
              </a:ext>
            </a:extLst>
          </p:cNvPr>
          <p:cNvSpPr txBox="1"/>
          <p:nvPr/>
        </p:nvSpPr>
        <p:spPr>
          <a:xfrm>
            <a:off x="2750917" y="3803351"/>
            <a:ext cx="66901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Lorem ipsum dolor sit </a:t>
            </a:r>
            <a:r>
              <a:rPr lang="en-US" sz="3200" dirty="0" err="1">
                <a:solidFill>
                  <a:schemeClr val="accent2"/>
                </a:solidFill>
              </a:rPr>
              <a:t>amet</a:t>
            </a:r>
            <a:r>
              <a:rPr lang="en-US" sz="3200" dirty="0">
                <a:solidFill>
                  <a:schemeClr val="accent2"/>
                </a:solidFill>
              </a:rPr>
              <a:t>, </a:t>
            </a:r>
            <a:r>
              <a:rPr lang="en-US" sz="3200" dirty="0" err="1">
                <a:solidFill>
                  <a:schemeClr val="accent2"/>
                </a:solidFill>
              </a:rPr>
              <a:t>consectetur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err="1">
                <a:solidFill>
                  <a:schemeClr val="accent2"/>
                </a:solidFill>
              </a:rPr>
              <a:t>adipiscing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err="1">
                <a:solidFill>
                  <a:schemeClr val="accent2"/>
                </a:solidFill>
              </a:rPr>
              <a:t>elit</a:t>
            </a:r>
            <a:r>
              <a:rPr lang="en-US" sz="3200" dirty="0">
                <a:solidFill>
                  <a:schemeClr val="accent2"/>
                </a:solidFill>
              </a:rPr>
              <a:t>, sed do </a:t>
            </a:r>
            <a:r>
              <a:rPr lang="en-US" sz="3200" dirty="0" err="1">
                <a:solidFill>
                  <a:schemeClr val="accent2"/>
                </a:solidFill>
              </a:rPr>
              <a:t>eiusmod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err="1">
                <a:solidFill>
                  <a:schemeClr val="accent2"/>
                </a:solidFill>
              </a:rPr>
              <a:t>tempor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err="1">
                <a:solidFill>
                  <a:schemeClr val="accent2"/>
                </a:solidFill>
              </a:rPr>
              <a:t>incididunt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err="1">
                <a:solidFill>
                  <a:schemeClr val="accent2"/>
                </a:solidFill>
              </a:rPr>
              <a:t>ut</a:t>
            </a:r>
            <a:r>
              <a:rPr lang="en-US" sz="3200" dirty="0">
                <a:solidFill>
                  <a:schemeClr val="accent2"/>
                </a:solidFill>
              </a:rPr>
              <a:t> labore et dolore magna </a:t>
            </a:r>
            <a:r>
              <a:rPr lang="en-US" sz="3200" dirty="0" err="1">
                <a:solidFill>
                  <a:schemeClr val="accent2"/>
                </a:solidFill>
              </a:rPr>
              <a:t>aliqua</a:t>
            </a:r>
            <a:r>
              <a:rPr lang="en-US" sz="3200" dirty="0">
                <a:solidFill>
                  <a:schemeClr val="accent2"/>
                </a:solidFill>
              </a:rPr>
              <a:t>.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6E17476-810A-473C-839C-F99C2DC7380F}"/>
              </a:ext>
            </a:extLst>
          </p:cNvPr>
          <p:cNvCxnSpPr/>
          <p:nvPr/>
        </p:nvCxnSpPr>
        <p:spPr>
          <a:xfrm>
            <a:off x="7500395" y="6146158"/>
            <a:ext cx="152785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060357F-DE11-421D-853D-70018423605E}"/>
              </a:ext>
            </a:extLst>
          </p:cNvPr>
          <p:cNvCxnSpPr/>
          <p:nvPr/>
        </p:nvCxnSpPr>
        <p:spPr>
          <a:xfrm>
            <a:off x="2750917" y="1911753"/>
            <a:ext cx="152785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7823A-4F3C-48C1-B0F1-198D0F02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617FBF-8978-45C5-95A8-860220103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3" y="1964519"/>
            <a:ext cx="6215605" cy="1325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ru-RU" dirty="0"/>
          </a:p>
        </p:txBody>
      </p:sp>
      <p:pic>
        <p:nvPicPr>
          <p:cNvPr id="7" name="Рисунок 6" descr="Изображение выглядит как текст, человек, внутренни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C5A4626C-D4AB-4EEE-BADC-D27F2F37CE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4546"/>
          <a:stretch>
            <a:fillRect/>
          </a:stretch>
        </p:blipFill>
        <p:spPr/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id="{A5724F9D-3FDB-4F96-AB34-8278B8FB926E}"/>
              </a:ext>
            </a:extLst>
          </p:cNvPr>
          <p:cNvSpPr txBox="1">
            <a:spLocks/>
          </p:cNvSpPr>
          <p:nvPr/>
        </p:nvSpPr>
        <p:spPr>
          <a:xfrm>
            <a:off x="1145892" y="3425019"/>
            <a:ext cx="6215605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8FE966A1-C648-4662-9A3B-B2FE71708E74}"/>
              </a:ext>
            </a:extLst>
          </p:cNvPr>
          <p:cNvSpPr txBox="1">
            <a:spLocks/>
          </p:cNvSpPr>
          <p:nvPr/>
        </p:nvSpPr>
        <p:spPr>
          <a:xfrm>
            <a:off x="1145891" y="4885519"/>
            <a:ext cx="6215605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5E091C-4FCC-4F5F-A539-8DE1CF33CFAE}"/>
              </a:ext>
            </a:extLst>
          </p:cNvPr>
          <p:cNvSpPr/>
          <p:nvPr/>
        </p:nvSpPr>
        <p:spPr>
          <a:xfrm rot="16200000">
            <a:off x="-1928771" y="3893293"/>
            <a:ext cx="4054318" cy="196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302" y="2420402"/>
            <a:ext cx="413796" cy="413796"/>
          </a:xfrm>
          <a:prstGeom prst="rect">
            <a:avLst/>
          </a:prstGeom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CCACD390-05DB-4783-8862-52F0328D0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302" y="3816905"/>
            <a:ext cx="413796" cy="413796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15120E8C-7BF4-40BA-BDE3-82EB1128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302" y="5213408"/>
            <a:ext cx="413796" cy="4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B6FD9A-1AFC-4807-9449-71974F4B8494}"/>
              </a:ext>
            </a:extLst>
          </p:cNvPr>
          <p:cNvSpPr/>
          <p:nvPr/>
        </p:nvSpPr>
        <p:spPr>
          <a:xfrm rot="16200000">
            <a:off x="8228374" y="2559231"/>
            <a:ext cx="1355724" cy="4895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50AF9F7-281C-4F9E-BABF-05CBB22A9EA9}"/>
              </a:ext>
            </a:extLst>
          </p:cNvPr>
          <p:cNvSpPr/>
          <p:nvPr/>
        </p:nvSpPr>
        <p:spPr>
          <a:xfrm rot="16200000">
            <a:off x="2607904" y="2559230"/>
            <a:ext cx="1355724" cy="4895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59A394-BE77-4359-93AF-CF1DEA74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pic>
        <p:nvPicPr>
          <p:cNvPr id="23" name="Рисунок 22" descr="Изображение выглядит как текст, человек, электроник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DE7F8B71-FC66-4DB5-BBB7-BD125BBFE8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0" b="25990"/>
          <a:stretch>
            <a:fillRect/>
          </a:stretch>
        </p:blipFill>
        <p:spPr/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AC0A2F50-7D5C-4DB9-AA4C-9D148C6751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B8ED6A0-A551-4B65-AB25-62AE2EE9F8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labore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5" name="Рисунок 24" descr="Изображение выглядит как текст, ноутбу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A5CA94D6-52A4-4D8B-A012-9F3EE2FC38E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8" b="26188"/>
          <a:stretch>
            <a:fillRect/>
          </a:stretch>
        </p:blipFill>
        <p:spPr/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DBC35E-48E7-462C-9C9D-0CBCE2EA9228}"/>
              </a:ext>
            </a:extLst>
          </p:cNvPr>
          <p:cNvSpPr/>
          <p:nvPr/>
        </p:nvSpPr>
        <p:spPr>
          <a:xfrm rot="16200000">
            <a:off x="-1569409" y="3883751"/>
            <a:ext cx="3364040" cy="23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244B79-61B0-4DBC-816D-C65406D31146}"/>
              </a:ext>
            </a:extLst>
          </p:cNvPr>
          <p:cNvSpPr/>
          <p:nvPr/>
        </p:nvSpPr>
        <p:spPr>
          <a:xfrm>
            <a:off x="6396000" y="6661229"/>
            <a:ext cx="5796000" cy="196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69FB5-73CD-4EAB-9F49-153919DA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49D21E03-7A4F-455B-A43F-6400225FC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875363"/>
              </p:ext>
            </p:extLst>
          </p:nvPr>
        </p:nvGraphicFramePr>
        <p:xfrm>
          <a:off x="1219200" y="1928588"/>
          <a:ext cx="9936480" cy="38170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8412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48412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48412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48412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>
                    <a:solidFill>
                      <a:srgbClr val="607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>
                    <a:solidFill>
                      <a:srgbClr val="607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>
                    <a:solidFill>
                      <a:srgbClr val="607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>
                    <a:solidFill>
                      <a:srgbClr val="607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85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007F7-2771-498C-831C-DB31E753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C03CF-8A73-41F5-94F7-412E8400E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0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B19EA-B5EE-4BD1-89B2-C1A43205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543D1-F030-446B-8994-F440BF089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Free PowerPoint templates and Google Slides Themes from </a:t>
            </a:r>
            <a:r>
              <a:rPr lang="en-US" sz="2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2000" dirty="0">
              <a:solidFill>
                <a:schemeClr val="accent3"/>
              </a:solidFill>
            </a:endParaRPr>
          </a:p>
          <a:p>
            <a:r>
              <a:rPr lang="en-US" sz="2000" dirty="0"/>
              <a:t>Icons made by </a:t>
            </a:r>
            <a:r>
              <a:rPr lang="en-US" sz="2000" dirty="0" err="1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000" dirty="0"/>
              <a:t> from </a:t>
            </a:r>
            <a:r>
              <a:rPr lang="en-US" sz="2000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451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Computer Science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6</cp:revision>
  <dcterms:created xsi:type="dcterms:W3CDTF">2021-12-06T03:54:55Z</dcterms:created>
  <dcterms:modified xsi:type="dcterms:W3CDTF">2021-12-10T05:29:05Z</dcterms:modified>
</cp:coreProperties>
</file>