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58" r:id="rId6"/>
    <p:sldId id="262" r:id="rId7"/>
    <p:sldId id="264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08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Row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7-422D-A889-3A53F2FD30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Row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D7-422D-A889-3A53F2FD30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Row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D7-422D-A889-3A53F2FD3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8257199"/>
        <c:axId val="1368265935"/>
      </c:barChart>
      <c:catAx>
        <c:axId val="136825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8265935"/>
        <c:crosses val="autoZero"/>
        <c:auto val="1"/>
        <c:lblAlgn val="ctr"/>
        <c:lblOffset val="100"/>
        <c:noMultiLvlLbl val="0"/>
      </c:catAx>
      <c:valAx>
        <c:axId val="1368265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8257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C4B52-642C-4E40-884D-E1657208E4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5401"/>
            <a:ext cx="69088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2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E30AB-BF83-4BB2-A8E7-E79453F07E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E047EB-6D96-4884-97E2-58970C72363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8C554A-A884-4551-BC08-CADDBC99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D51BC0-22AD-4CB4-BE95-A870CE2A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401AB-FDDF-494F-BD61-FEE6ED0D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0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55B117-3063-4386-8A49-9954446E9B10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A7FE40-4144-4A35-A012-7BD051FD860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3CD1E9-A8C5-4064-9797-732090EB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54855-E9F8-4DCB-AA1E-3215FBEA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F0B21-022C-4497-A53A-C7C99420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5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A1B7148-CAEB-4E53-9AC2-42A52F69E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14230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72EFE-8866-490A-9669-BC0888D4D6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32000" y="136525"/>
            <a:ext cx="9829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B8ED8-257A-45EC-B2A8-37E90D311BF1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3ED90-D645-4CDA-AEF1-2AC7D602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208F52-66E0-483D-BD70-D9A02A894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ED6AD-FC83-46EB-A62E-7D13B877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90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B3CDC-B3BC-412D-B901-48D3EBA4D8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331132-1DEE-46EE-9AB8-B898730F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4001EF-7912-4705-A499-307BA913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38ABC5-A772-4CCA-8BCF-E1697ABC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ACA018-28AB-48A4-9E23-66CD6320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5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8B7EC-5AF3-4818-A302-D845F4F94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8A1DEA-48A8-4ABC-8F74-133EB1596E0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CDE88D-692E-44B7-841C-04082141A3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D8C11-5E54-42D8-8020-6625A456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217648-DB02-4D6A-B59C-1FC826D8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49C55A-D1F5-4AD2-A7DF-C08840F7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49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2FD59-8E36-46D5-8E5A-09F4EAAB10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117896-ECCE-43D5-8AD6-7E8E1B87E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80B634-730F-41F1-AAF2-ECB3ECE46D7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86D3E-DC4D-4AFE-B816-CEBB52297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7FECE8-FC42-4A79-AC29-0461BE44882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F494D8-EB9C-4C47-8378-C92AB4C7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C5A441-6C48-4CA2-901B-E01E6701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649AB7-10A5-43B6-B0F3-55B5147F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4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09A91-A2CE-48BB-997B-5ACC8067A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CC0C68-F889-49C5-9FE1-F1AD2C9C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F0C508-12BA-4FF7-B868-1DDA0EB0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E2B7CB-1223-444E-93E5-010E844A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8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B2526B-D65C-4133-A12E-370DBB59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403B2D-C54C-4CB8-A8A3-3555934A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5F6B5E-EA23-4D95-84E9-C7503C87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0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6888D9-82C8-4A50-8A99-4F25305600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DD5117-039D-439B-87B5-E696ED70DE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6B02D9-6E6F-402A-AF7A-8754F7238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7866B4-24D4-4282-AF5E-6D8D2044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D06ABD-4275-4C40-BA0F-FE845F488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28A21-EDF1-490E-9A87-50DD5C8B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A4AF2-51CF-4B90-A01F-A749448B8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6EB650-D3C5-42E1-9B83-394C6D95D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4EA306-A49C-4D73-B9D7-8601F0B9B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4BDDAA-5394-4363-A7C7-A7794F50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35630D-F37B-42EC-83A4-160402D4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3C6C6A-4F7E-421E-B4DC-A40AE1A09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0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ACDBD-8EEC-4A59-AB21-D516ABE7D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448192-4139-458C-8460-D05E86038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D265B1-4292-4248-8D4E-76A384BD5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7DA9-6BC0-4306-9541-BF4BED00429E}" type="datetimeFigureOut">
              <a:rPr lang="ru-RU" smtClean="0"/>
              <a:t>09.05.2021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06D14-4B99-465F-9B83-454F40AD8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F8F8F8-6B67-4A8C-8732-8F31667A3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BC6F5-ED18-4C8A-8CD1-188AC12A918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1BE4EBF-0120-4FD0-8FA4-A5EAFF818B69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31B9E5-C504-46A0-BDB4-4C362BE6559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2E113C03-3C46-4593-8D66-18657F21A0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013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BC909-463B-4310-B827-5A7171795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Backpack </a:t>
            </a:r>
            <a:br>
              <a:rPr lang="en-US" b="1" dirty="0"/>
            </a:br>
            <a:r>
              <a:rPr lang="en-US" b="1" dirty="0"/>
              <a:t>and </a:t>
            </a:r>
            <a:br>
              <a:rPr lang="en-US" b="1" dirty="0"/>
            </a:br>
            <a:r>
              <a:rPr lang="en-US" b="1" dirty="0"/>
              <a:t>School Supplies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693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BFE32-32D1-482C-88E5-72E34AEF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5DD0EA-D804-44B5-86A5-F0BFF73AE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Free PowerPoint templates and Google Slides Themes from </a:t>
            </a:r>
            <a:r>
              <a:rPr lang="en-US" sz="2400" dirty="0">
                <a:hlinkClick r:id="rId2"/>
              </a:rPr>
              <a:t>free-slides.net </a:t>
            </a:r>
            <a:endParaRPr lang="ru-RU" sz="2400" dirty="0"/>
          </a:p>
          <a:p>
            <a:r>
              <a:rPr lang="en-US" sz="2400" dirty="0"/>
              <a:t>Icons made by </a:t>
            </a:r>
            <a:r>
              <a:rPr lang="en-US" sz="2400" dirty="0" err="1">
                <a:hlinkClick r:id="rId3"/>
              </a:rPr>
              <a:t>Freepik</a:t>
            </a:r>
            <a:r>
              <a:rPr lang="en-US" sz="2400" dirty="0"/>
              <a:t> from </a:t>
            </a:r>
            <a:r>
              <a:rPr lang="en-US" sz="2400" dirty="0">
                <a:hlinkClick r:id="rId4"/>
              </a:rPr>
              <a:t>www.flaticon.com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722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48C29-E51B-4DF0-933B-1A8EDAAE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75886F27-C5A7-428B-AEEC-22CE18894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3196771" cy="4092575"/>
          </a:xfrm>
          <a:solidFill>
            <a:schemeClr val="accent1"/>
          </a:solidFill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2E460906-4772-4B80-8C40-F929EC162A7A}"/>
              </a:ext>
            </a:extLst>
          </p:cNvPr>
          <p:cNvSpPr txBox="1">
            <a:spLocks/>
          </p:cNvSpPr>
          <p:nvPr/>
        </p:nvSpPr>
        <p:spPr>
          <a:xfrm>
            <a:off x="4497614" y="2257425"/>
            <a:ext cx="3196771" cy="4092575"/>
          </a:xfrm>
          <a:prstGeom prst="rect">
            <a:avLst/>
          </a:prstGeom>
          <a:solidFill>
            <a:schemeClr val="accent2"/>
          </a:solidFill>
          <a:effectLst>
            <a:outerShdw blurRad="50800" dist="38100" dir="5400000" algn="t" rotWithShape="0">
              <a:schemeClr val="accent2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AB7240E-F27F-4C2B-BA9B-5D8BBC79D9D6}"/>
              </a:ext>
            </a:extLst>
          </p:cNvPr>
          <p:cNvSpPr txBox="1">
            <a:spLocks/>
          </p:cNvSpPr>
          <p:nvPr/>
        </p:nvSpPr>
        <p:spPr>
          <a:xfrm>
            <a:off x="8157029" y="2257425"/>
            <a:ext cx="3196771" cy="4092575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schemeClr val="accent3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51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C0DBC-B83D-45AD-BECA-EED1D6E9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9E28AA-2073-4818-A118-22CC35F1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7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62858-DB8A-40BD-8443-F2325A2F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908F6EC2-6D7F-4028-BD55-2F6CB51AFD4F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</p:spTree>
    <p:extLst>
      <p:ext uri="{BB962C8B-B14F-4D97-AF65-F5344CB8AC3E}">
        <p14:creationId xmlns:p14="http://schemas.microsoft.com/office/powerpoint/2010/main" val="63776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179245E-BDDD-4503-8B3F-F75B33AC8892}"/>
              </a:ext>
            </a:extLst>
          </p:cNvPr>
          <p:cNvSpPr/>
          <p:nvPr/>
        </p:nvSpPr>
        <p:spPr>
          <a:xfrm>
            <a:off x="1028701" y="1860549"/>
            <a:ext cx="4267200" cy="43513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69DFF-113C-4F05-9DA0-7327C96A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126BED-9736-4273-8F35-4E1A7CD5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1" y="1944687"/>
            <a:ext cx="42672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A03B17-D2DC-4F73-B015-222EECDC4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96100" y="2028825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2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F8917-78E2-4B2A-9372-6C922ABC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A6A8FF78-6FE3-4BC6-A4D0-0096DF297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76312"/>
              </p:ext>
            </p:extLst>
          </p:nvPr>
        </p:nvGraphicFramePr>
        <p:xfrm>
          <a:off x="812800" y="2145895"/>
          <a:ext cx="10817396" cy="38955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0434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70434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70434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70434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565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565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43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56A9C-5453-4FD1-8C1D-D171662E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5F191F1-D9C1-471D-9DFC-9E03D90C97BE}"/>
              </a:ext>
            </a:extLst>
          </p:cNvPr>
          <p:cNvSpPr/>
          <p:nvPr/>
        </p:nvSpPr>
        <p:spPr>
          <a:xfrm>
            <a:off x="444314" y="3361700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614DC2B1-DFCF-4B9A-89EF-3B2B934F0C1D}"/>
              </a:ext>
            </a:extLst>
          </p:cNvPr>
          <p:cNvSpPr/>
          <p:nvPr/>
        </p:nvSpPr>
        <p:spPr>
          <a:xfrm>
            <a:off x="842339" y="2527926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6D5300E-89BC-4E17-B168-649BC1C8EBED}"/>
              </a:ext>
            </a:extLst>
          </p:cNvPr>
          <p:cNvSpPr/>
          <p:nvPr/>
        </p:nvSpPr>
        <p:spPr>
          <a:xfrm>
            <a:off x="3369314" y="3361700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2E957ADB-87C4-4DB3-B947-E39C06105F0A}"/>
              </a:ext>
            </a:extLst>
          </p:cNvPr>
          <p:cNvSpPr/>
          <p:nvPr/>
        </p:nvSpPr>
        <p:spPr>
          <a:xfrm rot="10800000">
            <a:off x="3767339" y="2527926"/>
            <a:ext cx="1886122" cy="2408774"/>
          </a:xfrm>
          <a:custGeom>
            <a:avLst/>
            <a:gdLst>
              <a:gd name="connsiteX0" fmla="*/ 1544434 w 1670466"/>
              <a:gd name="connsiteY0" fmla="*/ 2408774 h 2408774"/>
              <a:gd name="connsiteX1" fmla="*/ 111364 w 1670466"/>
              <a:gd name="connsiteY1" fmla="*/ 2313451 h 2408774"/>
              <a:gd name="connsiteX2" fmla="*/ 111364 w 1670466"/>
              <a:gd name="connsiteY2" fmla="*/ 2309217 h 2408774"/>
              <a:gd name="connsiteX3" fmla="*/ 93260 w 1670466"/>
              <a:gd name="connsiteY3" fmla="*/ 2306438 h 2408774"/>
              <a:gd name="connsiteX4" fmla="*/ 0 w 1670466"/>
              <a:gd name="connsiteY4" fmla="*/ 2199468 h 2408774"/>
              <a:gd name="connsiteX5" fmla="*/ 0 w 1670466"/>
              <a:gd name="connsiteY5" fmla="*/ 2158862 h 2408774"/>
              <a:gd name="connsiteX6" fmla="*/ 0 w 1670466"/>
              <a:gd name="connsiteY6" fmla="*/ 468699 h 2408774"/>
              <a:gd name="connsiteX7" fmla="*/ 0 w 1670466"/>
              <a:gd name="connsiteY7" fmla="*/ 371393 h 2408774"/>
              <a:gd name="connsiteX8" fmla="*/ 152697 w 1670466"/>
              <a:gd name="connsiteY8" fmla="*/ 255300 h 2408774"/>
              <a:gd name="connsiteX9" fmla="*/ 1034226 w 1670466"/>
              <a:gd name="connsiteY9" fmla="*/ 255300 h 2408774"/>
              <a:gd name="connsiteX10" fmla="*/ 1238466 w 1670466"/>
              <a:gd name="connsiteY10" fmla="*/ 0 h 2408774"/>
              <a:gd name="connsiteX11" fmla="*/ 1442706 w 1670466"/>
              <a:gd name="connsiteY11" fmla="*/ 255300 h 2408774"/>
              <a:gd name="connsiteX12" fmla="*/ 1517769 w 1670466"/>
              <a:gd name="connsiteY12" fmla="*/ 255300 h 2408774"/>
              <a:gd name="connsiteX13" fmla="*/ 1670466 w 1670466"/>
              <a:gd name="connsiteY13" fmla="*/ 371393 h 2408774"/>
              <a:gd name="connsiteX14" fmla="*/ 1670466 w 1670466"/>
              <a:gd name="connsiteY14" fmla="*/ 468699 h 2408774"/>
              <a:gd name="connsiteX15" fmla="*/ 1670466 w 1670466"/>
              <a:gd name="connsiteY15" fmla="*/ 2199468 h 2408774"/>
              <a:gd name="connsiteX16" fmla="*/ 1670466 w 1670466"/>
              <a:gd name="connsiteY16" fmla="*/ 2296774 h 2408774"/>
              <a:gd name="connsiteX17" fmla="*/ 1577205 w 1670466"/>
              <a:gd name="connsiteY17" fmla="*/ 2403744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544434" y="2408774"/>
                </a:moveTo>
                <a:lnTo>
                  <a:pt x="111364" y="2313451"/>
                </a:lnTo>
                <a:lnTo>
                  <a:pt x="111364" y="2309217"/>
                </a:lnTo>
                <a:lnTo>
                  <a:pt x="93260" y="2306438"/>
                </a:lnTo>
                <a:cubicBezTo>
                  <a:pt x="38454" y="2288814"/>
                  <a:pt x="0" y="2247556"/>
                  <a:pt x="0" y="2199468"/>
                </a:cubicBezTo>
                <a:lnTo>
                  <a:pt x="0" y="2158862"/>
                </a:lnTo>
                <a:lnTo>
                  <a:pt x="0" y="468699"/>
                </a:lnTo>
                <a:lnTo>
                  <a:pt x="0" y="371393"/>
                </a:lnTo>
                <a:cubicBezTo>
                  <a:pt x="0" y="307276"/>
                  <a:pt x="68364" y="255300"/>
                  <a:pt x="152697" y="255300"/>
                </a:cubicBezTo>
                <a:lnTo>
                  <a:pt x="1034226" y="255300"/>
                </a:lnTo>
                <a:lnTo>
                  <a:pt x="1238466" y="0"/>
                </a:lnTo>
                <a:lnTo>
                  <a:pt x="1442706" y="255300"/>
                </a:lnTo>
                <a:lnTo>
                  <a:pt x="1517769" y="255300"/>
                </a:lnTo>
                <a:cubicBezTo>
                  <a:pt x="1602102" y="255300"/>
                  <a:pt x="1670466" y="307276"/>
                  <a:pt x="1670466" y="371393"/>
                </a:cubicBezTo>
                <a:lnTo>
                  <a:pt x="1670466" y="468699"/>
                </a:lnTo>
                <a:lnTo>
                  <a:pt x="1670466" y="2199468"/>
                </a:lnTo>
                <a:lnTo>
                  <a:pt x="1670466" y="2296774"/>
                </a:lnTo>
                <a:cubicBezTo>
                  <a:pt x="1670466" y="2344861"/>
                  <a:pt x="1632011" y="2386120"/>
                  <a:pt x="1577205" y="240374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3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8ED2CE-820B-4E16-8221-5B389DBC7678}"/>
              </a:ext>
            </a:extLst>
          </p:cNvPr>
          <p:cNvSpPr/>
          <p:nvPr/>
        </p:nvSpPr>
        <p:spPr>
          <a:xfrm>
            <a:off x="6266381" y="3361700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483C8BBB-591D-43D4-9BD2-94CA40E8A33E}"/>
              </a:ext>
            </a:extLst>
          </p:cNvPr>
          <p:cNvSpPr/>
          <p:nvPr/>
        </p:nvSpPr>
        <p:spPr>
          <a:xfrm>
            <a:off x="6664406" y="2527926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6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3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CBA2151-CBB7-44C7-9ED5-7253EF1F5378}"/>
              </a:ext>
            </a:extLst>
          </p:cNvPr>
          <p:cNvSpPr/>
          <p:nvPr/>
        </p:nvSpPr>
        <p:spPr>
          <a:xfrm>
            <a:off x="9165400" y="3366350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1370D2D8-6A00-458E-9C04-577D5724DE03}"/>
              </a:ext>
            </a:extLst>
          </p:cNvPr>
          <p:cNvSpPr/>
          <p:nvPr/>
        </p:nvSpPr>
        <p:spPr>
          <a:xfrm>
            <a:off x="9563425" y="2532576"/>
            <a:ext cx="1886122" cy="240877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1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1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3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B4FAFEE-A047-4A12-A4FA-A1267BA9E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400" y="2764813"/>
            <a:ext cx="360000" cy="36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FD9F5FE-06ED-47DD-9FDC-E76E8A436F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0400" y="2764813"/>
            <a:ext cx="360000" cy="360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C8CCA5C-ECE3-4A1F-96C0-9108DDD1BC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427467" y="2764813"/>
            <a:ext cx="360000" cy="36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2242D95-EDAF-4BDC-9727-B41150E944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326486" y="2764813"/>
            <a:ext cx="360000" cy="360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8B59BAE-6EC5-4B74-889F-07439A11F337}"/>
              </a:ext>
            </a:extLst>
          </p:cNvPr>
          <p:cNvSpPr txBox="1"/>
          <p:nvPr/>
        </p:nvSpPr>
        <p:spPr>
          <a:xfrm>
            <a:off x="930710" y="334875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460D8C-451D-4AEF-9D36-E103B7FB9AEB}"/>
              </a:ext>
            </a:extLst>
          </p:cNvPr>
          <p:cNvSpPr txBox="1"/>
          <p:nvPr/>
        </p:nvSpPr>
        <p:spPr>
          <a:xfrm>
            <a:off x="967104" y="3696977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8F2D8D-11AE-486F-A900-00D83D8AB90A}"/>
              </a:ext>
            </a:extLst>
          </p:cNvPr>
          <p:cNvSpPr txBox="1"/>
          <p:nvPr/>
        </p:nvSpPr>
        <p:spPr>
          <a:xfrm>
            <a:off x="3949932" y="334875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8809C6-E8FB-46E2-A559-0E71F1A7008E}"/>
              </a:ext>
            </a:extLst>
          </p:cNvPr>
          <p:cNvSpPr txBox="1"/>
          <p:nvPr/>
        </p:nvSpPr>
        <p:spPr>
          <a:xfrm>
            <a:off x="3967900" y="3732313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64D873-5A5D-432A-9136-A993EC65932E}"/>
              </a:ext>
            </a:extLst>
          </p:cNvPr>
          <p:cNvSpPr txBox="1"/>
          <p:nvPr/>
        </p:nvSpPr>
        <p:spPr>
          <a:xfrm>
            <a:off x="6846999" y="333909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45C520A-F058-4506-8A31-ECA8B40C92EC}"/>
              </a:ext>
            </a:extLst>
          </p:cNvPr>
          <p:cNvSpPr txBox="1"/>
          <p:nvPr/>
        </p:nvSpPr>
        <p:spPr>
          <a:xfrm>
            <a:off x="6864967" y="3732313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F6074A-D483-4287-B81F-F162F38AE5AF}"/>
              </a:ext>
            </a:extLst>
          </p:cNvPr>
          <p:cNvSpPr txBox="1"/>
          <p:nvPr/>
        </p:nvSpPr>
        <p:spPr>
          <a:xfrm>
            <a:off x="9833285" y="3348759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041300-8DA9-413B-9F74-B8456B024882}"/>
              </a:ext>
            </a:extLst>
          </p:cNvPr>
          <p:cNvSpPr txBox="1"/>
          <p:nvPr/>
        </p:nvSpPr>
        <p:spPr>
          <a:xfrm>
            <a:off x="9835535" y="3737653"/>
            <a:ext cx="148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88FB1B-07D5-497F-A9A5-3BAA8CB4430E}"/>
              </a:ext>
            </a:extLst>
          </p:cNvPr>
          <p:cNvSpPr txBox="1"/>
          <p:nvPr/>
        </p:nvSpPr>
        <p:spPr>
          <a:xfrm>
            <a:off x="1664604" y="484867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LOREM IPSUM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563239-682A-46E7-9BF0-279FC7E7DFFB}"/>
              </a:ext>
            </a:extLst>
          </p:cNvPr>
          <p:cNvSpPr txBox="1"/>
          <p:nvPr/>
        </p:nvSpPr>
        <p:spPr>
          <a:xfrm>
            <a:off x="1738911" y="5098457"/>
            <a:ext cx="1468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FCC8D8-6718-4815-A61A-CE38F4469AA2}"/>
              </a:ext>
            </a:extLst>
          </p:cNvPr>
          <p:cNvSpPr txBox="1"/>
          <p:nvPr/>
        </p:nvSpPr>
        <p:spPr>
          <a:xfrm>
            <a:off x="750400" y="4763180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5B79F81-66FE-47F2-B139-BACBE760CBEC}"/>
              </a:ext>
            </a:extLst>
          </p:cNvPr>
          <p:cNvSpPr txBox="1"/>
          <p:nvPr/>
        </p:nvSpPr>
        <p:spPr>
          <a:xfrm>
            <a:off x="4517982" y="484867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LOREM IPSUM</a:t>
            </a:r>
            <a:endParaRPr lang="ru-RU" sz="1600" b="1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68C643-39DE-472A-993A-52C84CFD99B5}"/>
              </a:ext>
            </a:extLst>
          </p:cNvPr>
          <p:cNvSpPr txBox="1"/>
          <p:nvPr/>
        </p:nvSpPr>
        <p:spPr>
          <a:xfrm>
            <a:off x="4592289" y="5098457"/>
            <a:ext cx="1468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0D6434-63FF-4038-ADF1-FBDC23FF72A7}"/>
              </a:ext>
            </a:extLst>
          </p:cNvPr>
          <p:cNvSpPr txBox="1"/>
          <p:nvPr/>
        </p:nvSpPr>
        <p:spPr>
          <a:xfrm>
            <a:off x="3652958" y="4763180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A56BFA-949C-47CF-98B0-DEA221E01D28}"/>
              </a:ext>
            </a:extLst>
          </p:cNvPr>
          <p:cNvSpPr txBox="1"/>
          <p:nvPr/>
        </p:nvSpPr>
        <p:spPr>
          <a:xfrm>
            <a:off x="7397982" y="484867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LOREM IPSUM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3197E7-047D-4622-AE7E-939867075E4E}"/>
              </a:ext>
            </a:extLst>
          </p:cNvPr>
          <p:cNvSpPr txBox="1"/>
          <p:nvPr/>
        </p:nvSpPr>
        <p:spPr>
          <a:xfrm>
            <a:off x="7472289" y="5098457"/>
            <a:ext cx="1468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4860D0-31DA-474B-A5EF-479613CF09D1}"/>
              </a:ext>
            </a:extLst>
          </p:cNvPr>
          <p:cNvSpPr txBox="1"/>
          <p:nvPr/>
        </p:nvSpPr>
        <p:spPr>
          <a:xfrm>
            <a:off x="6532958" y="4763180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3"/>
                </a:solidFill>
              </a:rPr>
              <a:t>03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1479E1-23A0-49B4-A6ED-CB512528D46D}"/>
              </a:ext>
            </a:extLst>
          </p:cNvPr>
          <p:cNvSpPr txBox="1"/>
          <p:nvPr/>
        </p:nvSpPr>
        <p:spPr>
          <a:xfrm>
            <a:off x="10302376" y="4848675"/>
            <a:ext cx="148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LOREM IPSUM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21B2AB-BA48-4378-92CF-17613124049F}"/>
              </a:ext>
            </a:extLst>
          </p:cNvPr>
          <p:cNvSpPr txBox="1"/>
          <p:nvPr/>
        </p:nvSpPr>
        <p:spPr>
          <a:xfrm>
            <a:off x="10376683" y="5098457"/>
            <a:ext cx="1468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. </a:t>
            </a:r>
            <a:endParaRPr lang="ru-RU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0F8D78-EB06-4D12-968A-49F518F9473C}"/>
              </a:ext>
            </a:extLst>
          </p:cNvPr>
          <p:cNvSpPr txBox="1"/>
          <p:nvPr/>
        </p:nvSpPr>
        <p:spPr>
          <a:xfrm>
            <a:off x="9437352" y="4763180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4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9942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C88B6-F954-479D-A001-A4EA7CE6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CBA41B5-853A-457A-B714-ADBFE377F2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92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41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23CA655B-776D-4593-91F3-099111DF75BC}"/>
              </a:ext>
            </a:extLst>
          </p:cNvPr>
          <p:cNvSpPr txBox="1">
            <a:spLocks/>
          </p:cNvSpPr>
          <p:nvPr/>
        </p:nvSpPr>
        <p:spPr>
          <a:xfrm>
            <a:off x="2531699" y="1693291"/>
            <a:ext cx="7488602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/>
                </a:solidFill>
              </a:rPr>
              <a:t>THANK YOU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92F1109-3A7E-4F99-9160-EE090F15DC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5372" y="492655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869FDC-7410-4DB6-8709-1F00955B50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5372" y="492247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18C50A-33D7-4877-ACC7-D4C4D09483E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5372" y="492247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00FA39D-BC24-4951-936F-5AF950D3E65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5372" y="492247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BBF59466-DDE5-43D2-9902-BC34614557ED}"/>
              </a:ext>
            </a:extLst>
          </p:cNvPr>
          <p:cNvSpPr txBox="1">
            <a:spLocks/>
          </p:cNvSpPr>
          <p:nvPr/>
        </p:nvSpPr>
        <p:spPr>
          <a:xfrm>
            <a:off x="2788498" y="3028119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Lorem ipsum dolor sit </a:t>
            </a:r>
            <a:r>
              <a:rPr lang="en-US" sz="1600" dirty="0" err="1">
                <a:solidFill>
                  <a:schemeClr val="accent1"/>
                </a:solidFill>
              </a:rPr>
              <a:t>amet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consectetur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adipiscing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elit</a:t>
            </a:r>
            <a:r>
              <a:rPr lang="en-US" sz="1600" dirty="0">
                <a:solidFill>
                  <a:schemeClr val="accent1"/>
                </a:solidFill>
              </a:rPr>
              <a:t>, sed do </a:t>
            </a:r>
            <a:r>
              <a:rPr lang="en-US" sz="1600" dirty="0" err="1">
                <a:solidFill>
                  <a:schemeClr val="accent1"/>
                </a:solidFill>
              </a:rPr>
              <a:t>eiusmod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tempor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incididunt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labore</a:t>
            </a:r>
            <a:r>
              <a:rPr lang="en-US" sz="1600" dirty="0">
                <a:solidFill>
                  <a:schemeClr val="accent1"/>
                </a:solidFill>
              </a:rPr>
              <a:t> et dolore magna </a:t>
            </a:r>
            <a:r>
              <a:rPr lang="en-US" sz="1600" dirty="0" err="1">
                <a:solidFill>
                  <a:schemeClr val="accent1"/>
                </a:solidFill>
              </a:rPr>
              <a:t>aliqua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Ut </a:t>
            </a:r>
            <a:r>
              <a:rPr lang="en-US" sz="1600" dirty="0" err="1">
                <a:solidFill>
                  <a:schemeClr val="accent1"/>
                </a:solidFill>
              </a:rPr>
              <a:t>enim</a:t>
            </a:r>
            <a:r>
              <a:rPr lang="en-US" sz="1600" dirty="0">
                <a:solidFill>
                  <a:schemeClr val="accent1"/>
                </a:solidFill>
              </a:rPr>
              <a:t> ad minim </a:t>
            </a:r>
            <a:r>
              <a:rPr lang="en-US" sz="1600" dirty="0" err="1">
                <a:solidFill>
                  <a:schemeClr val="accent1"/>
                </a:solidFill>
              </a:rPr>
              <a:t>veniam</a:t>
            </a:r>
            <a:r>
              <a:rPr lang="en-US" sz="1600" dirty="0">
                <a:solidFill>
                  <a:schemeClr val="accent1"/>
                </a:solidFill>
              </a:rPr>
              <a:t>, </a:t>
            </a:r>
            <a:r>
              <a:rPr lang="en-US" sz="1600" dirty="0" err="1">
                <a:solidFill>
                  <a:schemeClr val="accent1"/>
                </a:solidFill>
              </a:rPr>
              <a:t>quis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nostrud</a:t>
            </a:r>
            <a:r>
              <a:rPr lang="en-US" sz="1600" dirty="0">
                <a:solidFill>
                  <a:schemeClr val="accent1"/>
                </a:solidFill>
              </a:rPr>
              <a:t> exercitation </a:t>
            </a:r>
            <a:r>
              <a:rPr lang="en-US" sz="1600" dirty="0" err="1">
                <a:solidFill>
                  <a:schemeClr val="accent1"/>
                </a:solidFill>
              </a:rPr>
              <a:t>ullamco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laboris</a:t>
            </a:r>
            <a:r>
              <a:rPr lang="en-US" sz="1600" dirty="0">
                <a:solidFill>
                  <a:schemeClr val="accent1"/>
                </a:solidFill>
              </a:rPr>
              <a:t> nisi </a:t>
            </a:r>
            <a:r>
              <a:rPr lang="en-US" sz="1600" dirty="0" err="1">
                <a:solidFill>
                  <a:schemeClr val="accent1"/>
                </a:solidFill>
              </a:rPr>
              <a:t>ut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aliquip</a:t>
            </a:r>
            <a:r>
              <a:rPr lang="en-US" sz="1600" dirty="0">
                <a:solidFill>
                  <a:schemeClr val="accent1"/>
                </a:solidFill>
              </a:rPr>
              <a:t> ex </a:t>
            </a:r>
            <a:r>
              <a:rPr lang="en-US" sz="1600" dirty="0" err="1">
                <a:solidFill>
                  <a:schemeClr val="accent1"/>
                </a:solidFill>
              </a:rPr>
              <a:t>ea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commodo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consequat</a:t>
            </a:r>
            <a:r>
              <a:rPr lang="en-US" sz="1600" dirty="0">
                <a:solidFill>
                  <a:schemeClr val="accent1"/>
                </a:solidFill>
              </a:rPr>
              <a:t>.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2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582</Words>
  <Application>Microsoft Office PowerPoint</Application>
  <PresentationFormat>Широкоэкранный</PresentationFormat>
  <Paragraphs>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Backpack  and  School Supplies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Презентация PowerPoint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7</cp:revision>
  <dcterms:created xsi:type="dcterms:W3CDTF">2021-05-01T11:33:15Z</dcterms:created>
  <dcterms:modified xsi:type="dcterms:W3CDTF">2021-05-09T12:11:56Z</dcterms:modified>
</cp:coreProperties>
</file>