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0413" cy="6859588"/>
  <p:notesSz cx="6858000" cy="9144000"/>
  <p:custDataLst>
    <p:tags r:id="rId7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258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7E6DE-F56E-4CF4-A2CF-D15329667019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20E8A-2492-408F-B4CF-33EC97DAB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252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3302" y="271381"/>
            <a:ext cx="9983810" cy="1470366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7488" y="0"/>
            <a:ext cx="9037618" cy="1221037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7488" y="0"/>
            <a:ext cx="9517609" cy="1136178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879803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22.07.2018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="" xmlns:a16="http://schemas.microsoft.com/office/drawing/2014/main" xmlns:lc="http://schemas.openxmlformats.org/drawingml/2006/lockedCanvas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accent5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Lorem ipsum dolor sit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amet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tollit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epicuri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est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ex,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exerci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accumsan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singulis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ei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mel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Agam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aperiri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no has, id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mel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delenit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voluptatum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Nisl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vocent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aeterno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ad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ius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mea cu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affert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electram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 Cum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habemus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adolescens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complectitur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ea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, cu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nominavi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praesent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honestatis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duo.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Virtute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ista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dela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maiestatis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voluptatibus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ius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3"/>
          <p:cNvGrpSpPr>
            <a:grpSpLocks/>
          </p:cNvGrpSpPr>
          <p:nvPr/>
        </p:nvGrpSpPr>
        <p:grpSpPr bwMode="auto">
          <a:xfrm>
            <a:off x="3600995" y="4459288"/>
            <a:ext cx="5492750" cy="398462"/>
            <a:chOff x="336" y="1735"/>
            <a:chExt cx="4806" cy="294"/>
          </a:xfrm>
        </p:grpSpPr>
        <p:sp>
          <p:nvSpPr>
            <p:cNvPr id="22" name="AutoShape 4"/>
            <p:cNvSpPr>
              <a:spLocks noChangeArrowheads="1"/>
            </p:cNvSpPr>
            <p:nvPr/>
          </p:nvSpPr>
          <p:spPr bwMode="gray">
            <a:xfrm>
              <a:off x="336" y="1735"/>
              <a:ext cx="4806" cy="294"/>
            </a:xfrm>
            <a:prstGeom prst="roundRect">
              <a:avLst>
                <a:gd name="adj" fmla="val 50000"/>
              </a:avLst>
            </a:prstGeom>
            <a:solidFill>
              <a:schemeClr val="folHlink"/>
            </a:solidFill>
            <a:ln>
              <a:noFill/>
            </a:ln>
            <a:effectLst>
              <a:outerShdw dist="50800" dir="54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99CC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3" name="AutoShape 5"/>
            <p:cNvSpPr>
              <a:spLocks noChangeArrowheads="1"/>
            </p:cNvSpPr>
            <p:nvPr/>
          </p:nvSpPr>
          <p:spPr bwMode="gray">
            <a:xfrm flipH="1">
              <a:off x="4990" y="1741"/>
              <a:ext cx="140" cy="287"/>
            </a:xfrm>
            <a:prstGeom prst="moon">
              <a:avLst>
                <a:gd name="adj" fmla="val 16278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4" name="AutoShape 6"/>
            <p:cNvSpPr>
              <a:spLocks noChangeArrowheads="1"/>
            </p:cNvSpPr>
            <p:nvPr/>
          </p:nvSpPr>
          <p:spPr bwMode="gray">
            <a:xfrm>
              <a:off x="348" y="1761"/>
              <a:ext cx="93" cy="236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5" name="AutoShape 7"/>
            <p:cNvSpPr>
              <a:spLocks noChangeArrowheads="1"/>
            </p:cNvSpPr>
            <p:nvPr/>
          </p:nvSpPr>
          <p:spPr bwMode="gray">
            <a:xfrm>
              <a:off x="350" y="1740"/>
              <a:ext cx="4771" cy="22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26" name="Group 8"/>
          <p:cNvGrpSpPr>
            <a:grpSpLocks/>
          </p:cNvGrpSpPr>
          <p:nvPr/>
        </p:nvGrpSpPr>
        <p:grpSpPr bwMode="auto">
          <a:xfrm>
            <a:off x="3151733" y="3911600"/>
            <a:ext cx="6391275" cy="398463"/>
            <a:chOff x="336" y="1735"/>
            <a:chExt cx="4806" cy="294"/>
          </a:xfrm>
        </p:grpSpPr>
        <p:sp>
          <p:nvSpPr>
            <p:cNvPr id="27" name="AutoShape 9"/>
            <p:cNvSpPr>
              <a:spLocks noChangeArrowheads="1"/>
            </p:cNvSpPr>
            <p:nvPr/>
          </p:nvSpPr>
          <p:spPr bwMode="gray">
            <a:xfrm>
              <a:off x="336" y="1735"/>
              <a:ext cx="4806" cy="29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dist="50800" dir="54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FFCC66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8" name="AutoShape 10"/>
            <p:cNvSpPr>
              <a:spLocks noChangeArrowheads="1"/>
            </p:cNvSpPr>
            <p:nvPr/>
          </p:nvSpPr>
          <p:spPr bwMode="gray">
            <a:xfrm flipH="1">
              <a:off x="4990" y="1741"/>
              <a:ext cx="140" cy="287"/>
            </a:xfrm>
            <a:prstGeom prst="moon">
              <a:avLst>
                <a:gd name="adj" fmla="val 16278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9" name="AutoShape 11"/>
            <p:cNvSpPr>
              <a:spLocks noChangeArrowheads="1"/>
            </p:cNvSpPr>
            <p:nvPr/>
          </p:nvSpPr>
          <p:spPr bwMode="gray">
            <a:xfrm>
              <a:off x="348" y="1761"/>
              <a:ext cx="93" cy="236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30" name="AutoShape 12"/>
            <p:cNvSpPr>
              <a:spLocks noChangeArrowheads="1"/>
            </p:cNvSpPr>
            <p:nvPr/>
          </p:nvSpPr>
          <p:spPr bwMode="gray">
            <a:xfrm>
              <a:off x="350" y="1740"/>
              <a:ext cx="4771" cy="22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31" name="Group 13"/>
          <p:cNvGrpSpPr>
            <a:grpSpLocks/>
          </p:cNvGrpSpPr>
          <p:nvPr/>
        </p:nvGrpSpPr>
        <p:grpSpPr bwMode="auto">
          <a:xfrm>
            <a:off x="2727870" y="3317875"/>
            <a:ext cx="7239000" cy="398463"/>
            <a:chOff x="336" y="1735"/>
            <a:chExt cx="4806" cy="294"/>
          </a:xfrm>
        </p:grpSpPr>
        <p:sp>
          <p:nvSpPr>
            <p:cNvPr id="32" name="AutoShape 14"/>
            <p:cNvSpPr>
              <a:spLocks noChangeArrowheads="1"/>
            </p:cNvSpPr>
            <p:nvPr/>
          </p:nvSpPr>
          <p:spPr bwMode="gray">
            <a:xfrm>
              <a:off x="336" y="1735"/>
              <a:ext cx="4806" cy="294"/>
            </a:xfrm>
            <a:prstGeom prst="roundRect">
              <a:avLst>
                <a:gd name="adj" fmla="val 50000"/>
              </a:avLst>
            </a:prstGeom>
            <a:solidFill>
              <a:schemeClr val="hlink"/>
            </a:solidFill>
            <a:ln>
              <a:noFill/>
            </a:ln>
            <a:effectLst>
              <a:outerShdw dist="50800" dir="5400000" algn="ctr" rotWithShape="0">
                <a:srgbClr val="808080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>
                  <a:solidFill>
                    <a:srgbClr val="CC99FF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33" name="AutoShape 15"/>
            <p:cNvSpPr>
              <a:spLocks noChangeArrowheads="1"/>
            </p:cNvSpPr>
            <p:nvPr/>
          </p:nvSpPr>
          <p:spPr bwMode="gray">
            <a:xfrm flipH="1">
              <a:off x="4990" y="1741"/>
              <a:ext cx="140" cy="287"/>
            </a:xfrm>
            <a:prstGeom prst="moon">
              <a:avLst>
                <a:gd name="adj" fmla="val 16278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34" name="AutoShape 16"/>
            <p:cNvSpPr>
              <a:spLocks noChangeArrowheads="1"/>
            </p:cNvSpPr>
            <p:nvPr/>
          </p:nvSpPr>
          <p:spPr bwMode="gray">
            <a:xfrm>
              <a:off x="348" y="1761"/>
              <a:ext cx="93" cy="236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35" name="AutoShape 17"/>
            <p:cNvSpPr>
              <a:spLocks noChangeArrowheads="1"/>
            </p:cNvSpPr>
            <p:nvPr/>
          </p:nvSpPr>
          <p:spPr bwMode="gray">
            <a:xfrm>
              <a:off x="350" y="1740"/>
              <a:ext cx="4771" cy="22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50000"/>
                  </a:srgbClr>
                </a:gs>
                <a:gs pos="100000">
                  <a:schemeClr val="hlink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36" name="Group 18"/>
          <p:cNvGrpSpPr>
            <a:grpSpLocks/>
          </p:cNvGrpSpPr>
          <p:nvPr/>
        </p:nvGrpSpPr>
        <p:grpSpPr bwMode="auto">
          <a:xfrm>
            <a:off x="2423070" y="2659063"/>
            <a:ext cx="7848600" cy="438150"/>
            <a:chOff x="336" y="1735"/>
            <a:chExt cx="4806" cy="294"/>
          </a:xfrm>
        </p:grpSpPr>
        <p:sp>
          <p:nvSpPr>
            <p:cNvPr id="37" name="AutoShape 19"/>
            <p:cNvSpPr>
              <a:spLocks noChangeArrowheads="1"/>
            </p:cNvSpPr>
            <p:nvPr/>
          </p:nvSpPr>
          <p:spPr bwMode="gray">
            <a:xfrm>
              <a:off x="336" y="1735"/>
              <a:ext cx="4806" cy="294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>
              <a:outerShdw dist="63500" dir="5400000" algn="ctr" rotWithShape="0">
                <a:srgbClr val="80808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38" name="AutoShape 20"/>
            <p:cNvSpPr>
              <a:spLocks noChangeArrowheads="1"/>
            </p:cNvSpPr>
            <p:nvPr/>
          </p:nvSpPr>
          <p:spPr bwMode="gray">
            <a:xfrm flipH="1">
              <a:off x="4990" y="1741"/>
              <a:ext cx="140" cy="287"/>
            </a:xfrm>
            <a:prstGeom prst="moon">
              <a:avLst>
                <a:gd name="adj" fmla="val 16278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39" name="AutoShape 21"/>
            <p:cNvSpPr>
              <a:spLocks noChangeArrowheads="1"/>
            </p:cNvSpPr>
            <p:nvPr/>
          </p:nvSpPr>
          <p:spPr bwMode="gray">
            <a:xfrm>
              <a:off x="348" y="1761"/>
              <a:ext cx="93" cy="236"/>
            </a:xfrm>
            <a:prstGeom prst="moon">
              <a:avLst>
                <a:gd name="adj" fmla="val 22032"/>
              </a:avLst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  <a:alpha val="0"/>
                  </a:srgbClr>
                </a:gs>
                <a:gs pos="50000">
                  <a:srgbClr val="FFFFFF">
                    <a:alpha val="84000"/>
                  </a:srgbClr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40" name="AutoShape 22"/>
            <p:cNvSpPr>
              <a:spLocks noChangeArrowheads="1"/>
            </p:cNvSpPr>
            <p:nvPr/>
          </p:nvSpPr>
          <p:spPr bwMode="gray">
            <a:xfrm>
              <a:off x="350" y="1740"/>
              <a:ext cx="4771" cy="22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</p:grpSp>
      <p:sp>
        <p:nvSpPr>
          <p:cNvPr id="41" name="AutoShape 23"/>
          <p:cNvSpPr>
            <a:spLocks noChangeArrowheads="1"/>
          </p:cNvSpPr>
          <p:nvPr/>
        </p:nvSpPr>
        <p:spPr bwMode="gray">
          <a:xfrm>
            <a:off x="5318670" y="4051300"/>
            <a:ext cx="2057400" cy="1143000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4C5464"/>
              </a:gs>
              <a:gs pos="50000">
                <a:srgbClr val="4C5464">
                  <a:gamma/>
                  <a:tint val="0"/>
                  <a:invGamma/>
                </a:srgbClr>
              </a:gs>
              <a:gs pos="100000">
                <a:srgbClr val="4C5464"/>
              </a:gs>
            </a:gsLst>
            <a:lin ang="0" scaled="1"/>
          </a:gradFill>
          <a:ln w="9525">
            <a:solidFill>
              <a:srgbClr val="6F7A91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42" name="AutoShape 24"/>
          <p:cNvSpPr>
            <a:spLocks noChangeArrowheads="1"/>
          </p:cNvSpPr>
          <p:nvPr/>
        </p:nvSpPr>
        <p:spPr bwMode="gray">
          <a:xfrm>
            <a:off x="5318670" y="3457575"/>
            <a:ext cx="2057400" cy="1143000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5A6376"/>
              </a:gs>
              <a:gs pos="50000">
                <a:srgbClr val="5A6376">
                  <a:gamma/>
                  <a:tint val="0"/>
                  <a:invGamma/>
                </a:srgbClr>
              </a:gs>
              <a:gs pos="100000">
                <a:srgbClr val="5A6376"/>
              </a:gs>
            </a:gsLst>
            <a:lin ang="0" scaled="1"/>
          </a:gradFill>
          <a:ln w="9525">
            <a:solidFill>
              <a:srgbClr val="6F7A91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43" name="AutoShape 25"/>
          <p:cNvSpPr>
            <a:spLocks noChangeArrowheads="1"/>
          </p:cNvSpPr>
          <p:nvPr/>
        </p:nvSpPr>
        <p:spPr bwMode="gray">
          <a:xfrm>
            <a:off x="5318670" y="2863850"/>
            <a:ext cx="2057400" cy="1143000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6B768B"/>
              </a:gs>
              <a:gs pos="50000">
                <a:srgbClr val="6B768B">
                  <a:gamma/>
                  <a:tint val="0"/>
                  <a:invGamma/>
                </a:srgbClr>
              </a:gs>
              <a:gs pos="100000">
                <a:srgbClr val="6B768B"/>
              </a:gs>
            </a:gsLst>
            <a:lin ang="0" scaled="1"/>
          </a:gradFill>
          <a:ln w="9525">
            <a:solidFill>
              <a:srgbClr val="6F7A91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44" name="AutoShape 26"/>
          <p:cNvSpPr>
            <a:spLocks noChangeArrowheads="1"/>
          </p:cNvSpPr>
          <p:nvPr/>
        </p:nvSpPr>
        <p:spPr bwMode="gray">
          <a:xfrm>
            <a:off x="5318670" y="2270125"/>
            <a:ext cx="2057400" cy="1143000"/>
          </a:xfrm>
          <a:prstGeom prst="can">
            <a:avLst>
              <a:gd name="adj" fmla="val 50000"/>
            </a:avLst>
          </a:prstGeom>
          <a:gradFill rotWithShape="1">
            <a:gsLst>
              <a:gs pos="0">
                <a:srgbClr val="7F899D"/>
              </a:gs>
              <a:gs pos="50000">
                <a:srgbClr val="7F899D">
                  <a:gamma/>
                  <a:tint val="0"/>
                  <a:invGamma/>
                </a:srgbClr>
              </a:gs>
              <a:gs pos="100000">
                <a:srgbClr val="7F899D"/>
              </a:gs>
            </a:gsLst>
            <a:lin ang="0" scaled="1"/>
          </a:gradFill>
          <a:ln w="9525">
            <a:solidFill>
              <a:srgbClr val="6F7A91">
                <a:alpha val="5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45" name="Text Box 27"/>
          <p:cNvSpPr txBox="1">
            <a:spLocks noChangeArrowheads="1"/>
          </p:cNvSpPr>
          <p:nvPr/>
        </p:nvSpPr>
        <p:spPr bwMode="black">
          <a:xfrm>
            <a:off x="7442745" y="2741613"/>
            <a:ext cx="2514600" cy="304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ru-RU" sz="2000" b="1" dirty="0">
                <a:solidFill>
                  <a:srgbClr val="FFFFFF"/>
                </a:solidFill>
                <a:latin typeface="+mj-lt"/>
                <a:cs typeface="Arial" charset="0"/>
              </a:rPr>
              <a:t>Text in here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black">
          <a:xfrm>
            <a:off x="2597695" y="2741613"/>
            <a:ext cx="2514600" cy="3048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ru-RU" sz="2000" b="1" dirty="0">
                <a:solidFill>
                  <a:srgbClr val="FFFFFF"/>
                </a:solidFill>
                <a:latin typeface="+mj-lt"/>
                <a:cs typeface="Arial" charset="0"/>
              </a:rPr>
              <a:t>Text in here</a:t>
            </a:r>
          </a:p>
        </p:txBody>
      </p:sp>
      <p:sp>
        <p:nvSpPr>
          <p:cNvPr id="47" name="Text Box 29"/>
          <p:cNvSpPr txBox="1">
            <a:spLocks noChangeArrowheads="1"/>
          </p:cNvSpPr>
          <p:nvPr/>
        </p:nvSpPr>
        <p:spPr bwMode="black">
          <a:xfrm>
            <a:off x="7452270" y="3382963"/>
            <a:ext cx="2371725" cy="30777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ru-RU" sz="2000" b="1" dirty="0">
                <a:solidFill>
                  <a:schemeClr val="bg1"/>
                </a:solidFill>
                <a:latin typeface="+mj-lt"/>
                <a:cs typeface="Arial" charset="0"/>
              </a:rPr>
              <a:t>Text in here</a:t>
            </a:r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black">
          <a:xfrm>
            <a:off x="2889795" y="3382963"/>
            <a:ext cx="2232025" cy="30777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ru-RU" sz="2000" b="1" dirty="0">
                <a:solidFill>
                  <a:schemeClr val="bg1"/>
                </a:solidFill>
                <a:latin typeface="+mj-lt"/>
                <a:cs typeface="Arial" charset="0"/>
              </a:rPr>
              <a:t>Text in here</a:t>
            </a:r>
          </a:p>
        </p:txBody>
      </p:sp>
      <p:sp>
        <p:nvSpPr>
          <p:cNvPr id="49" name="Text Box 31"/>
          <p:cNvSpPr txBox="1">
            <a:spLocks noChangeArrowheads="1"/>
          </p:cNvSpPr>
          <p:nvPr/>
        </p:nvSpPr>
        <p:spPr bwMode="black">
          <a:xfrm>
            <a:off x="7442745" y="3967163"/>
            <a:ext cx="1914525" cy="30777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ru-RU" sz="2000" b="1" dirty="0">
                <a:solidFill>
                  <a:schemeClr val="bg1"/>
                </a:solidFill>
                <a:latin typeface="+mj-lt"/>
                <a:cs typeface="Arial" charset="0"/>
              </a:rPr>
              <a:t>Text in here</a:t>
            </a:r>
          </a:p>
        </p:txBody>
      </p:sp>
      <p:sp>
        <p:nvSpPr>
          <p:cNvPr id="50" name="Text Box 32"/>
          <p:cNvSpPr txBox="1">
            <a:spLocks noChangeArrowheads="1"/>
          </p:cNvSpPr>
          <p:nvPr/>
        </p:nvSpPr>
        <p:spPr bwMode="black">
          <a:xfrm>
            <a:off x="3337470" y="3967163"/>
            <a:ext cx="1774825" cy="30777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ru-RU" sz="2000" b="1" dirty="0">
                <a:solidFill>
                  <a:schemeClr val="bg1"/>
                </a:solidFill>
                <a:latin typeface="+mj-lt"/>
                <a:cs typeface="Arial" charset="0"/>
              </a:rPr>
              <a:t>Text in here</a:t>
            </a:r>
          </a:p>
        </p:txBody>
      </p:sp>
      <p:sp>
        <p:nvSpPr>
          <p:cNvPr id="51" name="Text Box 33"/>
          <p:cNvSpPr txBox="1">
            <a:spLocks noChangeArrowheads="1"/>
          </p:cNvSpPr>
          <p:nvPr/>
        </p:nvSpPr>
        <p:spPr bwMode="black">
          <a:xfrm>
            <a:off x="7442745" y="4522788"/>
            <a:ext cx="1533525" cy="30777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ru-RU" sz="2000" b="1" dirty="0">
                <a:solidFill>
                  <a:schemeClr val="bg1"/>
                </a:solidFill>
                <a:latin typeface="+mj-lt"/>
                <a:cs typeface="Arial" charset="0"/>
              </a:rPr>
              <a:t>Text in here</a:t>
            </a:r>
          </a:p>
        </p:txBody>
      </p:sp>
      <p:sp>
        <p:nvSpPr>
          <p:cNvPr id="52" name="Text Box 34"/>
          <p:cNvSpPr txBox="1">
            <a:spLocks noChangeArrowheads="1"/>
          </p:cNvSpPr>
          <p:nvPr/>
        </p:nvSpPr>
        <p:spPr bwMode="black">
          <a:xfrm>
            <a:off x="3710533" y="4510088"/>
            <a:ext cx="1590675" cy="30777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altLang="ru-RU" sz="2000" b="1" dirty="0">
                <a:solidFill>
                  <a:schemeClr val="bg1"/>
                </a:solidFill>
                <a:latin typeface="+mj-lt"/>
                <a:cs typeface="Arial" charset="0"/>
              </a:rPr>
              <a:t>Text in here</a:t>
            </a:r>
          </a:p>
        </p:txBody>
      </p:sp>
      <p:sp>
        <p:nvSpPr>
          <p:cNvPr id="53" name="Text Box 18"/>
          <p:cNvSpPr txBox="1">
            <a:spLocks noChangeArrowheads="1"/>
          </p:cNvSpPr>
          <p:nvPr/>
        </p:nvSpPr>
        <p:spPr bwMode="gray">
          <a:xfrm>
            <a:off x="5479008" y="4705350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1600" b="1">
                <a:latin typeface="+mj-lt"/>
                <a:cs typeface="Arial" charset="0"/>
              </a:rPr>
              <a:t>Contents</a:t>
            </a:r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gray">
          <a:xfrm>
            <a:off x="5479008" y="4127500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1600" b="1">
                <a:latin typeface="+mj-lt"/>
                <a:cs typeface="Arial" charset="0"/>
              </a:rPr>
              <a:t>Contents</a:t>
            </a:r>
          </a:p>
        </p:txBody>
      </p:sp>
      <p:sp>
        <p:nvSpPr>
          <p:cNvPr id="55" name="Text Box 18"/>
          <p:cNvSpPr txBox="1">
            <a:spLocks noChangeArrowheads="1"/>
          </p:cNvSpPr>
          <p:nvPr/>
        </p:nvSpPr>
        <p:spPr bwMode="gray">
          <a:xfrm>
            <a:off x="5479008" y="3508375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1600" b="1">
                <a:latin typeface="+mj-lt"/>
                <a:cs typeface="Arial" charset="0"/>
              </a:rPr>
              <a:t>Contents</a:t>
            </a: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gray">
          <a:xfrm>
            <a:off x="5479008" y="2943225"/>
            <a:ext cx="165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1600" b="1">
                <a:latin typeface="+mj-lt"/>
                <a:cs typeface="Arial" charset="0"/>
              </a:rPr>
              <a:t>Contents</a:t>
            </a:r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5753645" y="1524000"/>
            <a:ext cx="1162050" cy="1231900"/>
            <a:chOff x="192" y="1917"/>
            <a:chExt cx="1042" cy="1102"/>
          </a:xfrm>
        </p:grpSpPr>
        <p:grpSp>
          <p:nvGrpSpPr>
            <p:cNvPr id="58" name="Group 40"/>
            <p:cNvGrpSpPr>
              <a:grpSpLocks/>
            </p:cNvGrpSpPr>
            <p:nvPr/>
          </p:nvGrpSpPr>
          <p:grpSpPr bwMode="auto">
            <a:xfrm>
              <a:off x="192" y="1917"/>
              <a:ext cx="1042" cy="1102"/>
              <a:chOff x="192" y="1917"/>
              <a:chExt cx="1042" cy="1102"/>
            </a:xfrm>
          </p:grpSpPr>
          <p:pic>
            <p:nvPicPr>
              <p:cNvPr id="60" name="Picture 41" descr="light_shadow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78000" contrast="-78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91" y="2781"/>
                <a:ext cx="858" cy="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1" name="Picture 42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192" y="1917"/>
                <a:ext cx="1042" cy="1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2" name="Oval 43"/>
              <p:cNvSpPr>
                <a:spLocks noChangeArrowheads="1"/>
              </p:cNvSpPr>
              <p:nvPr/>
            </p:nvSpPr>
            <p:spPr bwMode="gray">
              <a:xfrm>
                <a:off x="192" y="1917"/>
                <a:ext cx="1035" cy="1019"/>
              </a:xfrm>
              <a:prstGeom prst="ellipse">
                <a:avLst/>
              </a:prstGeom>
              <a:gradFill rotWithShape="1">
                <a:gsLst>
                  <a:gs pos="0">
                    <a:srgbClr val="E4DF1B">
                      <a:gamma/>
                      <a:shade val="46275"/>
                      <a:invGamma/>
                      <a:alpha val="89999"/>
                    </a:srgbClr>
                  </a:gs>
                  <a:gs pos="50000">
                    <a:srgbClr val="E4DF1B">
                      <a:alpha val="55000"/>
                    </a:srgbClr>
                  </a:gs>
                  <a:gs pos="100000">
                    <a:srgbClr val="E4DF1B">
                      <a:gamma/>
                      <a:shade val="46275"/>
                      <a:invGamma/>
                      <a:alpha val="89999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latin typeface="+mj-lt"/>
                </a:endParaRPr>
              </a:p>
            </p:txBody>
          </p:sp>
        </p:grpSp>
        <p:pic>
          <p:nvPicPr>
            <p:cNvPr id="59" name="Picture 44" descr="Picture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96" y="1927"/>
              <a:ext cx="823" cy="3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3" name="Rectangle 45"/>
          <p:cNvSpPr>
            <a:spLocks noChangeArrowheads="1"/>
          </p:cNvSpPr>
          <p:nvPr/>
        </p:nvSpPr>
        <p:spPr bwMode="gray">
          <a:xfrm>
            <a:off x="5744120" y="1879600"/>
            <a:ext cx="11353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en-US" altLang="ru-RU" sz="2000" b="1" dirty="0">
                <a:solidFill>
                  <a:srgbClr val="080808"/>
                </a:solidFill>
                <a:latin typeface="+mj-lt"/>
                <a:cs typeface="Arial" charset="0"/>
              </a:rPr>
              <a:t>Contents</a:t>
            </a:r>
          </a:p>
        </p:txBody>
      </p:sp>
      <p:sp>
        <p:nvSpPr>
          <p:cNvPr id="64" name="Rectangle 46"/>
          <p:cNvSpPr>
            <a:spLocks noChangeArrowheads="1"/>
          </p:cNvSpPr>
          <p:nvPr/>
        </p:nvSpPr>
        <p:spPr bwMode="auto">
          <a:xfrm>
            <a:off x="3346995" y="5257800"/>
            <a:ext cx="6010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Lorem ipsum dolor sit </a:t>
            </a:r>
            <a:r>
              <a:rPr lang="en-US" altLang="ru-RU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amet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, </a:t>
            </a:r>
            <a:r>
              <a:rPr lang="en-US" altLang="ru-RU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tollit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epicuri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est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ex, </a:t>
            </a:r>
            <a:r>
              <a:rPr lang="en-US" altLang="ru-RU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exerci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accumsan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singulis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ei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mel</a:t>
            </a:r>
            <a:r>
              <a:rPr lang="en-US" altLang="ru-RU" sz="2000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806481" y="2778125"/>
            <a:ext cx="1889125" cy="2422525"/>
            <a:chOff x="4387" y="1999"/>
            <a:chExt cx="1370" cy="1755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gray">
            <a:xfrm>
              <a:off x="4387" y="2004"/>
              <a:ext cx="1370" cy="1740"/>
            </a:xfrm>
            <a:prstGeom prst="roundRect">
              <a:avLst>
                <a:gd name="adj" fmla="val 4806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490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scene3d>
              <a:camera prst="legacyPerspectiveLeft">
                <a:rot lat="0" lon="21299999" rev="0"/>
              </a:camera>
              <a:lightRig rig="legacyFlat3" dir="r"/>
            </a:scene3d>
            <a:sp3d extrusionH="887400" prstMaterial="legacyPlastic">
              <a:bevelT w="13500" h="13500" prst="angle"/>
              <a:bevelB w="13500" h="13500" prst="angle"/>
              <a:extrusionClr>
                <a:schemeClr val="folHlink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gray">
            <a:xfrm>
              <a:off x="4456" y="1999"/>
              <a:ext cx="1224" cy="18"/>
            </a:xfrm>
            <a:prstGeom prst="line">
              <a:avLst/>
            </a:prstGeom>
            <a:noFill/>
            <a:ln w="9525">
              <a:solidFill>
                <a:srgbClr val="F8F8F8">
                  <a:alpha val="3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4402" y="3682"/>
              <a:ext cx="1330" cy="72"/>
            </a:xfrm>
            <a:custGeom>
              <a:avLst/>
              <a:gdLst>
                <a:gd name="T0" fmla="*/ 0 w 1330"/>
                <a:gd name="T1" fmla="*/ 34 h 72"/>
                <a:gd name="T2" fmla="*/ 68 w 1330"/>
                <a:gd name="T3" fmla="*/ 68 h 72"/>
                <a:gd name="T4" fmla="*/ 1270 w 1330"/>
                <a:gd name="T5" fmla="*/ 50 h 72"/>
                <a:gd name="T6" fmla="*/ 1330 w 1330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0" h="72">
                  <a:moveTo>
                    <a:pt x="0" y="34"/>
                  </a:moveTo>
                  <a:cubicBezTo>
                    <a:pt x="0" y="36"/>
                    <a:pt x="40" y="72"/>
                    <a:pt x="68" y="68"/>
                  </a:cubicBezTo>
                  <a:lnTo>
                    <a:pt x="1270" y="50"/>
                  </a:lnTo>
                  <a:cubicBezTo>
                    <a:pt x="1324" y="48"/>
                    <a:pt x="1317" y="11"/>
                    <a:pt x="1330" y="0"/>
                  </a:cubicBezTo>
                </a:path>
              </a:pathLst>
            </a:custGeom>
            <a:noFill/>
            <a:ln w="9525">
              <a:solidFill>
                <a:srgbClr val="FFFFFF">
                  <a:alpha val="2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793031" y="2798763"/>
            <a:ext cx="1889125" cy="2432050"/>
            <a:chOff x="60" y="2014"/>
            <a:chExt cx="1370" cy="1762"/>
          </a:xfrm>
        </p:grpSpPr>
        <p:sp>
          <p:nvSpPr>
            <p:cNvPr id="9" name="AutoShape 8"/>
            <p:cNvSpPr>
              <a:spLocks noChangeArrowheads="1"/>
            </p:cNvSpPr>
            <p:nvPr/>
          </p:nvSpPr>
          <p:spPr bwMode="gray">
            <a:xfrm>
              <a:off x="60" y="2016"/>
              <a:ext cx="1370" cy="1760"/>
            </a:xfrm>
            <a:prstGeom prst="roundRect">
              <a:avLst>
                <a:gd name="adj" fmla="val 4806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490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scene3d>
              <a:camera prst="legacyPerspectiveRight">
                <a:rot lat="0" lon="300000" rev="0"/>
              </a:camera>
              <a:lightRig rig="legacyFlat3" dir="r"/>
            </a:scene3d>
            <a:sp3d extrusionH="887400" prstMaterial="legacyPlastic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gray">
            <a:xfrm flipV="1">
              <a:off x="134" y="2014"/>
              <a:ext cx="1222" cy="16"/>
            </a:xfrm>
            <a:prstGeom prst="line">
              <a:avLst/>
            </a:prstGeom>
            <a:noFill/>
            <a:ln w="9525">
              <a:solidFill>
                <a:srgbClr val="F8F8F8">
                  <a:alpha val="3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gray">
            <a:xfrm rot="60000" flipV="1">
              <a:off x="86" y="3728"/>
              <a:ext cx="1334" cy="47"/>
            </a:xfrm>
            <a:custGeom>
              <a:avLst/>
              <a:gdLst>
                <a:gd name="T0" fmla="*/ 0 w 1318"/>
                <a:gd name="T1" fmla="*/ 19 h 19"/>
                <a:gd name="T2" fmla="*/ 72 w 1318"/>
                <a:gd name="T3" fmla="*/ 0 h 19"/>
                <a:gd name="T4" fmla="*/ 1249 w 1318"/>
                <a:gd name="T5" fmla="*/ 0 h 19"/>
                <a:gd name="T6" fmla="*/ 1318 w 1318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FFFFF">
                  <a:alpha val="2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748831" y="2179638"/>
            <a:ext cx="1889125" cy="3249612"/>
            <a:chOff x="3762" y="1166"/>
            <a:chExt cx="1370" cy="2355"/>
          </a:xfrm>
        </p:grpSpPr>
        <p:sp>
          <p:nvSpPr>
            <p:cNvPr id="13" name="AutoShape 12"/>
            <p:cNvSpPr>
              <a:spLocks noChangeArrowheads="1"/>
            </p:cNvSpPr>
            <p:nvPr/>
          </p:nvSpPr>
          <p:spPr bwMode="gray">
            <a:xfrm>
              <a:off x="3762" y="1166"/>
              <a:ext cx="1370" cy="2355"/>
            </a:xfrm>
            <a:prstGeom prst="roundRect">
              <a:avLst>
                <a:gd name="adj" fmla="val 4806"/>
              </a:avLst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490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scene3d>
              <a:camera prst="legacyPerspectiveRight"/>
              <a:lightRig rig="legacyFlat3" dir="r"/>
            </a:scene3d>
            <a:sp3d extrusionH="887400" prstMaterial="legacyPlastic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gray">
            <a:xfrm>
              <a:off x="3829" y="1176"/>
              <a:ext cx="1246" cy="0"/>
            </a:xfrm>
            <a:prstGeom prst="line">
              <a:avLst/>
            </a:prstGeom>
            <a:noFill/>
            <a:ln w="9525">
              <a:solidFill>
                <a:srgbClr val="F8F8F8">
                  <a:alpha val="25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 flipV="1">
              <a:off x="3772" y="3487"/>
              <a:ext cx="1353" cy="30"/>
            </a:xfrm>
            <a:custGeom>
              <a:avLst/>
              <a:gdLst>
                <a:gd name="T0" fmla="*/ 0 w 1318"/>
                <a:gd name="T1" fmla="*/ 19 h 19"/>
                <a:gd name="T2" fmla="*/ 72 w 1318"/>
                <a:gd name="T3" fmla="*/ 0 h 19"/>
                <a:gd name="T4" fmla="*/ 1249 w 1318"/>
                <a:gd name="T5" fmla="*/ 0 h 19"/>
                <a:gd name="T6" fmla="*/ 1318 w 1318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FFFFF">
                  <a:alpha val="2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gray">
            <a:xfrm>
              <a:off x="3779" y="1169"/>
              <a:ext cx="1336" cy="23"/>
            </a:xfrm>
            <a:custGeom>
              <a:avLst/>
              <a:gdLst>
                <a:gd name="T0" fmla="*/ 0 w 1318"/>
                <a:gd name="T1" fmla="*/ 19 h 19"/>
                <a:gd name="T2" fmla="*/ 72 w 1318"/>
                <a:gd name="T3" fmla="*/ 0 h 19"/>
                <a:gd name="T4" fmla="*/ 1249 w 1318"/>
                <a:gd name="T5" fmla="*/ 0 h 19"/>
                <a:gd name="T6" fmla="*/ 1318 w 1318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8F8F8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4171106" y="1676400"/>
            <a:ext cx="1065213" cy="1065213"/>
            <a:chOff x="3024" y="960"/>
            <a:chExt cx="692" cy="730"/>
          </a:xfrm>
        </p:grpSpPr>
        <p:pic>
          <p:nvPicPr>
            <p:cNvPr id="18" name="Picture 17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24" y="960"/>
              <a:ext cx="692" cy="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Oval 18"/>
            <p:cNvSpPr>
              <a:spLocks noChangeArrowheads="1"/>
            </p:cNvSpPr>
            <p:nvPr/>
          </p:nvSpPr>
          <p:spPr bwMode="gray">
            <a:xfrm>
              <a:off x="3024" y="960"/>
              <a:ext cx="687" cy="73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  <a:alpha val="89999"/>
                  </a:srgbClr>
                </a:gs>
                <a:gs pos="50000">
                  <a:srgbClr val="DDDDDD">
                    <a:alpha val="55000"/>
                  </a:srgbClr>
                </a:gs>
                <a:gs pos="100000">
                  <a:srgbClr val="DDDDDD">
                    <a:gamma/>
                    <a:shade val="46275"/>
                    <a:invGamma/>
                    <a:alpha val="89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pic>
          <p:nvPicPr>
            <p:cNvPr id="20" name="Picture 19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93" y="967"/>
              <a:ext cx="547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5855444" y="2179638"/>
            <a:ext cx="1889125" cy="3249612"/>
            <a:chOff x="3762" y="1166"/>
            <a:chExt cx="1370" cy="2355"/>
          </a:xfrm>
        </p:grpSpPr>
        <p:sp>
          <p:nvSpPr>
            <p:cNvPr id="22" name="AutoShape 21"/>
            <p:cNvSpPr>
              <a:spLocks noChangeArrowheads="1"/>
            </p:cNvSpPr>
            <p:nvPr/>
          </p:nvSpPr>
          <p:spPr bwMode="gray">
            <a:xfrm>
              <a:off x="3762" y="1166"/>
              <a:ext cx="1370" cy="2355"/>
            </a:xfrm>
            <a:prstGeom prst="roundRect">
              <a:avLst>
                <a:gd name="adj" fmla="val 4806"/>
              </a:avLst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4902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scene3d>
              <a:camera prst="legacyPerspectiveLeft"/>
              <a:lightRig rig="legacyFlat3" dir="r"/>
            </a:scene3d>
            <a:sp3d extrusionH="887400" prstMaterial="legacyPlastic">
              <a:bevelT w="13500" h="13500" prst="angle"/>
              <a:bevelB w="13500" h="13500" prst="angle"/>
              <a:extrusionClr>
                <a:schemeClr val="hlink"/>
              </a:extrusionClr>
            </a:sp3d>
            <a:extLst>
              <a:ext uri="{91240B29-F687-4F45-9708-019B960494DF}">
                <a14:hiddenLine xmlns:a14="http://schemas.microsoft.com/office/drawing/2010/main" w="9525">
                  <a:noFill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gray">
            <a:xfrm>
              <a:off x="3829" y="1176"/>
              <a:ext cx="1246" cy="0"/>
            </a:xfrm>
            <a:prstGeom prst="line">
              <a:avLst/>
            </a:prstGeom>
            <a:noFill/>
            <a:ln w="9525">
              <a:solidFill>
                <a:srgbClr val="F8F8F8">
                  <a:alpha val="25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gray">
            <a:xfrm flipV="1">
              <a:off x="3772" y="3487"/>
              <a:ext cx="1353" cy="30"/>
            </a:xfrm>
            <a:custGeom>
              <a:avLst/>
              <a:gdLst>
                <a:gd name="T0" fmla="*/ 0 w 1318"/>
                <a:gd name="T1" fmla="*/ 19 h 19"/>
                <a:gd name="T2" fmla="*/ 72 w 1318"/>
                <a:gd name="T3" fmla="*/ 0 h 19"/>
                <a:gd name="T4" fmla="*/ 1249 w 1318"/>
                <a:gd name="T5" fmla="*/ 0 h 19"/>
                <a:gd name="T6" fmla="*/ 1318 w 1318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FFFFF">
                  <a:alpha val="20000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gray">
            <a:xfrm>
              <a:off x="3779" y="1169"/>
              <a:ext cx="1336" cy="23"/>
            </a:xfrm>
            <a:custGeom>
              <a:avLst/>
              <a:gdLst>
                <a:gd name="T0" fmla="*/ 0 w 1318"/>
                <a:gd name="T1" fmla="*/ 19 h 19"/>
                <a:gd name="T2" fmla="*/ 72 w 1318"/>
                <a:gd name="T3" fmla="*/ 0 h 19"/>
                <a:gd name="T4" fmla="*/ 1249 w 1318"/>
                <a:gd name="T5" fmla="*/ 0 h 19"/>
                <a:gd name="T6" fmla="*/ 1318 w 1318"/>
                <a:gd name="T7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18" h="19">
                  <a:moveTo>
                    <a:pt x="0" y="19"/>
                  </a:moveTo>
                  <a:cubicBezTo>
                    <a:pt x="12" y="16"/>
                    <a:pt x="12" y="1"/>
                    <a:pt x="72" y="0"/>
                  </a:cubicBezTo>
                  <a:lnTo>
                    <a:pt x="1249" y="0"/>
                  </a:lnTo>
                  <a:cubicBezTo>
                    <a:pt x="1305" y="1"/>
                    <a:pt x="1304" y="15"/>
                    <a:pt x="1318" y="19"/>
                  </a:cubicBezTo>
                </a:path>
              </a:pathLst>
            </a:custGeom>
            <a:noFill/>
            <a:ln w="9525">
              <a:solidFill>
                <a:srgbClr val="F8F8F8">
                  <a:alpha val="39999"/>
                </a:srgb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latin typeface="+mj-lt"/>
              </a:endParaRPr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6266606" y="1676400"/>
            <a:ext cx="1063625" cy="1065213"/>
            <a:chOff x="3024" y="960"/>
            <a:chExt cx="692" cy="730"/>
          </a:xfrm>
        </p:grpSpPr>
        <p:pic>
          <p:nvPicPr>
            <p:cNvPr id="27" name="Picture 26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24" y="960"/>
              <a:ext cx="692" cy="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Oval 27"/>
            <p:cNvSpPr>
              <a:spLocks noChangeArrowheads="1"/>
            </p:cNvSpPr>
            <p:nvPr/>
          </p:nvSpPr>
          <p:spPr bwMode="gray">
            <a:xfrm>
              <a:off x="3024" y="960"/>
              <a:ext cx="687" cy="73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  <a:alpha val="89999"/>
                  </a:srgbClr>
                </a:gs>
                <a:gs pos="50000">
                  <a:srgbClr val="DDDDDD">
                    <a:alpha val="55000"/>
                  </a:srgbClr>
                </a:gs>
                <a:gs pos="100000">
                  <a:srgbClr val="DDDDDD">
                    <a:gamma/>
                    <a:shade val="46275"/>
                    <a:invGamma/>
                    <a:alpha val="89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pic>
          <p:nvPicPr>
            <p:cNvPr id="29" name="Picture 28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93" y="967"/>
              <a:ext cx="547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8203356" y="2282825"/>
            <a:ext cx="1065213" cy="1065213"/>
            <a:chOff x="3024" y="960"/>
            <a:chExt cx="692" cy="730"/>
          </a:xfrm>
        </p:grpSpPr>
        <p:pic>
          <p:nvPicPr>
            <p:cNvPr id="31" name="Picture 30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24" y="960"/>
              <a:ext cx="692" cy="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Oval 31"/>
            <p:cNvSpPr>
              <a:spLocks noChangeArrowheads="1"/>
            </p:cNvSpPr>
            <p:nvPr/>
          </p:nvSpPr>
          <p:spPr bwMode="gray">
            <a:xfrm>
              <a:off x="3024" y="960"/>
              <a:ext cx="687" cy="73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  <a:alpha val="89999"/>
                  </a:srgbClr>
                </a:gs>
                <a:gs pos="50000">
                  <a:srgbClr val="DDDDDD">
                    <a:alpha val="55000"/>
                  </a:srgbClr>
                </a:gs>
                <a:gs pos="100000">
                  <a:srgbClr val="DDDDDD">
                    <a:gamma/>
                    <a:shade val="46275"/>
                    <a:invGamma/>
                    <a:alpha val="89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pic>
          <p:nvPicPr>
            <p:cNvPr id="33" name="Picture 32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93" y="967"/>
              <a:ext cx="547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2181969" y="2282825"/>
            <a:ext cx="1065212" cy="1065213"/>
            <a:chOff x="3024" y="960"/>
            <a:chExt cx="692" cy="730"/>
          </a:xfrm>
        </p:grpSpPr>
        <p:pic>
          <p:nvPicPr>
            <p:cNvPr id="35" name="Picture 34" descr="circuler_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24" y="960"/>
              <a:ext cx="692" cy="7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Oval 35"/>
            <p:cNvSpPr>
              <a:spLocks noChangeArrowheads="1"/>
            </p:cNvSpPr>
            <p:nvPr/>
          </p:nvSpPr>
          <p:spPr bwMode="gray">
            <a:xfrm>
              <a:off x="3024" y="960"/>
              <a:ext cx="687" cy="730"/>
            </a:xfrm>
            <a:prstGeom prst="ellipse">
              <a:avLst/>
            </a:prstGeom>
            <a:gradFill rotWithShape="1">
              <a:gsLst>
                <a:gs pos="0">
                  <a:srgbClr val="DDDDDD">
                    <a:gamma/>
                    <a:shade val="46275"/>
                    <a:invGamma/>
                    <a:alpha val="89999"/>
                  </a:srgbClr>
                </a:gs>
                <a:gs pos="50000">
                  <a:srgbClr val="DDDDDD">
                    <a:alpha val="55000"/>
                  </a:srgbClr>
                </a:gs>
                <a:gs pos="100000">
                  <a:srgbClr val="DDDDDD">
                    <a:gamma/>
                    <a:shade val="46275"/>
                    <a:invGamma/>
                    <a:alpha val="89999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latin typeface="+mj-lt"/>
              </a:endParaRPr>
            </a:p>
          </p:txBody>
        </p:sp>
        <p:pic>
          <p:nvPicPr>
            <p:cNvPr id="37" name="Picture 36" descr="Picture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93" y="967"/>
              <a:ext cx="547" cy="2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8" name="Text Box 4"/>
          <p:cNvSpPr txBox="1">
            <a:spLocks noChangeArrowheads="1"/>
          </p:cNvSpPr>
          <p:nvPr/>
        </p:nvSpPr>
        <p:spPr bwMode="black">
          <a:xfrm>
            <a:off x="2242293" y="5562600"/>
            <a:ext cx="70262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Lorem ipsum dolor sit </a:t>
            </a:r>
            <a:r>
              <a:rPr lang="en-US" alt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amet</a:t>
            </a:r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, </a:t>
            </a:r>
            <a:r>
              <a:rPr lang="en-US" alt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tollit</a:t>
            </a:r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epicuri</a:t>
            </a:r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est</a:t>
            </a:r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ex, </a:t>
            </a:r>
            <a:r>
              <a:rPr lang="en-US" alt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exerci</a:t>
            </a:r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accumsan</a:t>
            </a:r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singulis</a:t>
            </a:r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ei</a:t>
            </a:r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 </a:t>
            </a:r>
            <a:r>
              <a:rPr lang="en-US" altLang="ru-RU" b="1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mel</a:t>
            </a:r>
            <a:r>
              <a:rPr lang="en-US" alt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charset="0"/>
              </a:rPr>
              <a:t>. 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gray">
          <a:xfrm>
            <a:off x="2174031" y="2630488"/>
            <a:ext cx="1057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000" dirty="0">
                <a:solidFill>
                  <a:srgbClr val="000000"/>
                </a:solidFill>
                <a:latin typeface="+mj-lt"/>
                <a:cs typeface="Arial" charset="0"/>
              </a:rPr>
              <a:t>Concept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gray">
          <a:xfrm>
            <a:off x="4166344" y="2011363"/>
            <a:ext cx="1057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000" dirty="0">
                <a:solidFill>
                  <a:srgbClr val="000000"/>
                </a:solidFill>
                <a:latin typeface="+mj-lt"/>
                <a:cs typeface="Arial" charset="0"/>
              </a:rPr>
              <a:t>Concept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gray">
          <a:xfrm>
            <a:off x="6266606" y="2011363"/>
            <a:ext cx="1057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000" dirty="0">
                <a:solidFill>
                  <a:srgbClr val="000000"/>
                </a:solidFill>
                <a:latin typeface="+mj-lt"/>
                <a:cs typeface="Arial" charset="0"/>
              </a:rPr>
              <a:t>Concept</a:t>
            </a:r>
          </a:p>
        </p:txBody>
      </p:sp>
      <p:sp>
        <p:nvSpPr>
          <p:cNvPr id="42" name="Text Box 41"/>
          <p:cNvSpPr txBox="1">
            <a:spLocks noChangeArrowheads="1"/>
          </p:cNvSpPr>
          <p:nvPr/>
        </p:nvSpPr>
        <p:spPr bwMode="gray">
          <a:xfrm>
            <a:off x="8204944" y="2630488"/>
            <a:ext cx="10572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2000" dirty="0">
                <a:solidFill>
                  <a:srgbClr val="000000"/>
                </a:solidFill>
                <a:latin typeface="+mj-lt"/>
                <a:cs typeface="Arial" charset="0"/>
              </a:rPr>
              <a:t>Concept</a:t>
            </a: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gray">
          <a:xfrm>
            <a:off x="1889869" y="3392488"/>
            <a:ext cx="165576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Lorem ipsum dolor sit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amet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,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tollit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epicuri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est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ex,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exerci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accumsan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singulis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ei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mel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. </a:t>
            </a:r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gray">
          <a:xfrm>
            <a:off x="3859956" y="3011488"/>
            <a:ext cx="1655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Lorem ipsum dolor sit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amet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,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tollit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epicuri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est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ex,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exerci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accumsan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singulis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ei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mel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. </a:t>
            </a: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gray">
          <a:xfrm>
            <a:off x="5980856" y="3011488"/>
            <a:ext cx="16557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Lorem ipsum dolor sit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amet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,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tollit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epicuri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est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ex,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exerci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accumsan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singulis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ei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600" dirty="0" err="1">
                <a:solidFill>
                  <a:srgbClr val="F8F8F8"/>
                </a:solidFill>
                <a:latin typeface="+mj-lt"/>
                <a:cs typeface="Arial" charset="0"/>
              </a:rPr>
              <a:t>mel</a:t>
            </a:r>
            <a:r>
              <a:rPr lang="en-US" altLang="ru-RU" sz="1600" dirty="0">
                <a:solidFill>
                  <a:srgbClr val="F8F8F8"/>
                </a:solidFill>
                <a:latin typeface="+mj-lt"/>
                <a:cs typeface="Arial" charset="0"/>
              </a:rPr>
              <a:t>. 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gray">
          <a:xfrm>
            <a:off x="7919194" y="3392488"/>
            <a:ext cx="165576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Lorem ipsum dolor sit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amet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,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tollit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epicuri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est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ex,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exerci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accumsan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singulis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ei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 </a:t>
            </a:r>
            <a:r>
              <a:rPr lang="en-US" altLang="ru-RU" sz="1400" dirty="0" err="1">
                <a:solidFill>
                  <a:srgbClr val="F8F8F8"/>
                </a:solidFill>
                <a:latin typeface="+mj-lt"/>
                <a:cs typeface="Arial" charset="0"/>
              </a:rPr>
              <a:t>mel</a:t>
            </a:r>
            <a:r>
              <a:rPr lang="en-US" altLang="ru-RU" sz="1400" dirty="0">
                <a:solidFill>
                  <a:srgbClr val="F8F8F8"/>
                </a:solidFill>
                <a:latin typeface="+mj-lt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43972daa79acd5a454c2cb43c7b25b128cdaf5c"/>
</p:tagLst>
</file>

<file path=ppt/theme/theme1.xml><?xml version="1.0" encoding="utf-8"?>
<a:theme xmlns:a="http://schemas.openxmlformats.org/drawingml/2006/main" name="Тема Off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209</Words>
  <Application>Microsoft Office PowerPoint</Application>
  <PresentationFormat>Произвольный</PresentationFormat>
  <Paragraphs>29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Workspace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99</cp:revision>
  <dcterms:created xsi:type="dcterms:W3CDTF">2018-06-15T16:26:40Z</dcterms:created>
  <dcterms:modified xsi:type="dcterms:W3CDTF">2018-07-21T17:14:50Z</dcterms:modified>
  <cp:category>Presentations, Computers Presentations, Free PowerPoint Templates</cp:category>
</cp:coreProperties>
</file>