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287" y="4774255"/>
            <a:ext cx="7679854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280" y="-27390"/>
            <a:ext cx="9421611" cy="1221037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278" y="-27390"/>
            <a:ext cx="9517609" cy="1136178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879803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7285" y="4870288"/>
            <a:ext cx="7583855" cy="14703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2943894" y="1981200"/>
            <a:ext cx="2760663" cy="4079875"/>
          </a:xfrm>
          <a:prstGeom prst="rightArrow">
            <a:avLst>
              <a:gd name="adj1" fmla="val 62806"/>
              <a:gd name="adj2" fmla="val 32949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2">
                  <a:alpha val="50000"/>
                </a:schemeClr>
              </a:gs>
            </a:gsLst>
            <a:lin ang="0" scaled="1"/>
          </a:gradFill>
          <a:ln w="1905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black">
          <a:xfrm>
            <a:off x="3020094" y="2895600"/>
            <a:ext cx="2262188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Font typeface="Wingdings" pitchFamily="2" charset="2"/>
              <a:buNone/>
            </a:pPr>
            <a:r>
              <a:rPr lang="en-US" altLang="ru-RU" sz="1400" b="1" dirty="0">
                <a:solidFill>
                  <a:schemeClr val="tx2"/>
                </a:solidFill>
              </a:rPr>
              <a:t> Add your text in here</a:t>
            </a:r>
          </a:p>
          <a:p>
            <a:pPr eaLnBrk="0" hangingPunct="0">
              <a:buFont typeface="Wingdings" pitchFamily="2" charset="2"/>
              <a:buNone/>
            </a:pPr>
            <a:endParaRPr lang="en-US" altLang="ru-RU" sz="1000" b="1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Your text in here</a:t>
            </a:r>
          </a:p>
          <a:p>
            <a:pP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 Your text in here</a:t>
            </a:r>
          </a:p>
          <a:p>
            <a:pP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 Your text in here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en-US" altLang="ru-RU" sz="1400" dirty="0">
              <a:solidFill>
                <a:srgbClr val="1C1C1C"/>
              </a:solidFill>
            </a:endParaRPr>
          </a:p>
          <a:p>
            <a:r>
              <a:rPr lang="en-US" altLang="ru-RU" sz="1400" b="1" dirty="0">
                <a:solidFill>
                  <a:schemeClr val="tx2"/>
                </a:solidFill>
              </a:rPr>
              <a:t> Add your text in here</a:t>
            </a:r>
          </a:p>
          <a:p>
            <a:endParaRPr lang="en-US" altLang="ru-RU" sz="1000" b="1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 Your text in here</a:t>
            </a:r>
          </a:p>
          <a:p>
            <a:pP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 Your text in here</a:t>
            </a:r>
          </a:p>
          <a:p>
            <a:pPr>
              <a:buFontTx/>
              <a:buChar char="•"/>
            </a:pPr>
            <a:r>
              <a:rPr lang="en-US" altLang="ru-RU" sz="1400" dirty="0">
                <a:solidFill>
                  <a:srgbClr val="1C1C1C"/>
                </a:solidFill>
              </a:rPr>
              <a:t> Your text in here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774407" y="2051050"/>
            <a:ext cx="4713287" cy="3868738"/>
          </a:xfrm>
          <a:prstGeom prst="roundRect">
            <a:avLst>
              <a:gd name="adj" fmla="val 3481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845844" y="2192338"/>
            <a:ext cx="4545013" cy="1133475"/>
            <a:chOff x="2304" y="1200"/>
            <a:chExt cx="3102" cy="774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ltGray">
            <a:xfrm>
              <a:off x="2334" y="120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35003" dir="2928844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ltGray">
            <a:xfrm>
              <a:off x="2304" y="148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845844" y="3414713"/>
            <a:ext cx="4545013" cy="1133475"/>
            <a:chOff x="2304" y="2058"/>
            <a:chExt cx="3102" cy="774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ltGray">
            <a:xfrm>
              <a:off x="2334" y="2058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35003" dir="2928844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ltGray">
            <a:xfrm>
              <a:off x="2304" y="2352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845844" y="4654550"/>
            <a:ext cx="4545013" cy="1133475"/>
            <a:chOff x="2304" y="2880"/>
            <a:chExt cx="3102" cy="774"/>
          </a:xfrm>
        </p:grpSpPr>
        <p:sp>
          <p:nvSpPr>
            <p:cNvPr id="14" name="AutoShape 13"/>
            <p:cNvSpPr>
              <a:spLocks noChangeArrowheads="1"/>
            </p:cNvSpPr>
            <p:nvPr/>
          </p:nvSpPr>
          <p:spPr bwMode="ltGray">
            <a:xfrm>
              <a:off x="2334" y="2880"/>
              <a:ext cx="3072" cy="77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2117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35003" dir="2928844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ltGray">
            <a:xfrm>
              <a:off x="2304" y="3168"/>
              <a:ext cx="336" cy="24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Text Box 15"/>
          <p:cNvSpPr txBox="1">
            <a:spLocks noChangeArrowheads="1"/>
          </p:cNvSpPr>
          <p:nvPr/>
        </p:nvSpPr>
        <p:spPr bwMode="gray">
          <a:xfrm>
            <a:off x="6477669" y="4806950"/>
            <a:ext cx="37226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600" b="1" dirty="0">
                <a:solidFill>
                  <a:srgbClr val="000000"/>
                </a:solidFill>
              </a:rPr>
              <a:t>Lorem ipsum </a:t>
            </a:r>
            <a:r>
              <a:rPr lang="en-US" altLang="ru-RU" sz="1600" dirty="0">
                <a:solidFill>
                  <a:srgbClr val="000000"/>
                </a:solidFill>
              </a:rPr>
              <a:t>dolor sit </a:t>
            </a:r>
            <a:r>
              <a:rPr lang="en-US" altLang="ru-RU" sz="1600" dirty="0" err="1">
                <a:solidFill>
                  <a:srgbClr val="000000"/>
                </a:solidFill>
              </a:rPr>
              <a:t>amet</a:t>
            </a:r>
            <a:r>
              <a:rPr lang="en-US" altLang="ru-RU" sz="1600" dirty="0">
                <a:solidFill>
                  <a:srgbClr val="000000"/>
                </a:solidFill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</a:rPr>
              <a:t>tollit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epicuri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est</a:t>
            </a:r>
            <a:r>
              <a:rPr lang="en-US" altLang="ru-RU" sz="1600" dirty="0">
                <a:solidFill>
                  <a:srgbClr val="000000"/>
                </a:solidFill>
              </a:rPr>
              <a:t> ex, </a:t>
            </a:r>
            <a:r>
              <a:rPr lang="en-US" altLang="ru-RU" sz="1600" dirty="0" err="1">
                <a:solidFill>
                  <a:srgbClr val="000000"/>
                </a:solidFill>
              </a:rPr>
              <a:t>exerci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accumsan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singulis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mel</a:t>
            </a:r>
            <a:r>
              <a:rPr lang="en-US" altLang="ru-RU" sz="16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gray">
          <a:xfrm>
            <a:off x="6477669" y="3567113"/>
            <a:ext cx="37226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600" b="1" dirty="0">
                <a:solidFill>
                  <a:srgbClr val="000000"/>
                </a:solidFill>
              </a:rPr>
              <a:t>Lorem ipsum </a:t>
            </a:r>
            <a:r>
              <a:rPr lang="en-US" altLang="ru-RU" sz="1600" dirty="0">
                <a:solidFill>
                  <a:srgbClr val="000000"/>
                </a:solidFill>
              </a:rPr>
              <a:t>dolor sit </a:t>
            </a:r>
            <a:r>
              <a:rPr lang="en-US" altLang="ru-RU" sz="1600" dirty="0" err="1">
                <a:solidFill>
                  <a:srgbClr val="000000"/>
                </a:solidFill>
              </a:rPr>
              <a:t>amet</a:t>
            </a:r>
            <a:r>
              <a:rPr lang="en-US" altLang="ru-RU" sz="1600" dirty="0">
                <a:solidFill>
                  <a:srgbClr val="000000"/>
                </a:solidFill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</a:rPr>
              <a:t>tollit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epicuri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est</a:t>
            </a:r>
            <a:r>
              <a:rPr lang="en-US" altLang="ru-RU" sz="1600" dirty="0">
                <a:solidFill>
                  <a:srgbClr val="000000"/>
                </a:solidFill>
              </a:rPr>
              <a:t> ex, </a:t>
            </a:r>
            <a:r>
              <a:rPr lang="en-US" altLang="ru-RU" sz="1600" dirty="0" err="1">
                <a:solidFill>
                  <a:srgbClr val="000000"/>
                </a:solidFill>
              </a:rPr>
              <a:t>exerci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accumsan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singulis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mel</a:t>
            </a:r>
            <a:r>
              <a:rPr lang="en-US" altLang="ru-RU" sz="16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gray">
          <a:xfrm>
            <a:off x="6477669" y="2344738"/>
            <a:ext cx="37226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600" b="1" dirty="0">
                <a:solidFill>
                  <a:srgbClr val="000000"/>
                </a:solidFill>
              </a:rPr>
              <a:t>Lorem ipsum </a:t>
            </a:r>
            <a:r>
              <a:rPr lang="en-US" altLang="ru-RU" sz="1600" dirty="0">
                <a:solidFill>
                  <a:srgbClr val="000000"/>
                </a:solidFill>
              </a:rPr>
              <a:t>dolor sit </a:t>
            </a:r>
            <a:r>
              <a:rPr lang="en-US" altLang="ru-RU" sz="1600" dirty="0" err="1">
                <a:solidFill>
                  <a:srgbClr val="000000"/>
                </a:solidFill>
              </a:rPr>
              <a:t>amet</a:t>
            </a:r>
            <a:r>
              <a:rPr lang="en-US" altLang="ru-RU" sz="1600" dirty="0">
                <a:solidFill>
                  <a:srgbClr val="000000"/>
                </a:solidFill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</a:rPr>
              <a:t>tollit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epicuri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est</a:t>
            </a:r>
            <a:r>
              <a:rPr lang="en-US" altLang="ru-RU" sz="1600" dirty="0">
                <a:solidFill>
                  <a:srgbClr val="000000"/>
                </a:solidFill>
              </a:rPr>
              <a:t> ex, </a:t>
            </a:r>
            <a:r>
              <a:rPr lang="en-US" altLang="ru-RU" sz="1600" dirty="0" err="1">
                <a:solidFill>
                  <a:srgbClr val="000000"/>
                </a:solidFill>
              </a:rPr>
              <a:t>exerci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accumsan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singulis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ei</a:t>
            </a:r>
            <a:r>
              <a:rPr lang="en-US" altLang="ru-RU" sz="1600" dirty="0">
                <a:solidFill>
                  <a:srgbClr val="000000"/>
                </a:solidFill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</a:rPr>
              <a:t>mel</a:t>
            </a:r>
            <a:r>
              <a:rPr lang="en-US" altLang="ru-RU" sz="16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White">
          <a:xfrm>
            <a:off x="2301330" y="3369618"/>
            <a:ext cx="3389312" cy="3084512"/>
          </a:xfrm>
          <a:custGeom>
            <a:avLst/>
            <a:gdLst>
              <a:gd name="G0" fmla="+- 6050 0 0"/>
              <a:gd name="G1" fmla="+- 11775378 0 0"/>
              <a:gd name="G2" fmla="+- 0 0 11775378"/>
              <a:gd name="T0" fmla="*/ 0 256 1"/>
              <a:gd name="T1" fmla="*/ 180 256 1"/>
              <a:gd name="G3" fmla="+- 11775378 T0 T1"/>
              <a:gd name="T2" fmla="*/ 0 256 1"/>
              <a:gd name="T3" fmla="*/ 90 256 1"/>
              <a:gd name="G4" fmla="+- 11775378 T2 T3"/>
              <a:gd name="G5" fmla="*/ G4 2 1"/>
              <a:gd name="T4" fmla="*/ 90 256 1"/>
              <a:gd name="T5" fmla="*/ 0 256 1"/>
              <a:gd name="G6" fmla="+- 11775378 T4 T5"/>
              <a:gd name="G7" fmla="*/ G6 2 1"/>
              <a:gd name="G8" fmla="abs 11775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50"/>
              <a:gd name="G18" fmla="*/ 6050 1 2"/>
              <a:gd name="G19" fmla="+- G18 5400 0"/>
              <a:gd name="G20" fmla="cos G19 11775378"/>
              <a:gd name="G21" fmla="sin G19 11775378"/>
              <a:gd name="G22" fmla="+- G20 10800 0"/>
              <a:gd name="G23" fmla="+- G21 10800 0"/>
              <a:gd name="G24" fmla="+- 10800 0 G20"/>
              <a:gd name="G25" fmla="+- 6050 10800 0"/>
              <a:gd name="G26" fmla="?: G9 G17 G25"/>
              <a:gd name="G27" fmla="?: G9 0 21600"/>
              <a:gd name="G28" fmla="cos 10800 11775378"/>
              <a:gd name="G29" fmla="sin 10800 11775378"/>
              <a:gd name="G30" fmla="sin 6050 11775378"/>
              <a:gd name="G31" fmla="+- G28 10800 0"/>
              <a:gd name="G32" fmla="+- G29 10800 0"/>
              <a:gd name="G33" fmla="+- G30 10800 0"/>
              <a:gd name="G34" fmla="?: G4 0 G31"/>
              <a:gd name="G35" fmla="?: 11775378 G34 0"/>
              <a:gd name="G36" fmla="?: G6 G35 G31"/>
              <a:gd name="G37" fmla="+- 21600 0 G36"/>
              <a:gd name="G38" fmla="?: G4 0 G33"/>
              <a:gd name="G39" fmla="?: 11775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375 w 21600"/>
              <a:gd name="T15" fmla="*/ 10847 h 21600"/>
              <a:gd name="T16" fmla="*/ 10800 w 21600"/>
              <a:gd name="T17" fmla="*/ 4750 h 21600"/>
              <a:gd name="T18" fmla="*/ 19225 w 21600"/>
              <a:gd name="T19" fmla="*/ 1084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50" y="10833"/>
                </a:moveTo>
                <a:cubicBezTo>
                  <a:pt x="4750" y="10822"/>
                  <a:pt x="4750" y="10811"/>
                  <a:pt x="4750" y="10800"/>
                </a:cubicBezTo>
                <a:cubicBezTo>
                  <a:pt x="4750" y="7458"/>
                  <a:pt x="7458" y="4750"/>
                  <a:pt x="10800" y="4750"/>
                </a:cubicBezTo>
                <a:cubicBezTo>
                  <a:pt x="14141" y="4750"/>
                  <a:pt x="16850" y="7458"/>
                  <a:pt x="16850" y="10800"/>
                </a:cubicBezTo>
                <a:cubicBezTo>
                  <a:pt x="16850" y="10811"/>
                  <a:pt x="16849" y="10822"/>
                  <a:pt x="16849" y="10833"/>
                </a:cubicBezTo>
                <a:lnTo>
                  <a:pt x="21599" y="10860"/>
                </a:lnTo>
                <a:cubicBezTo>
                  <a:pt x="21599" y="10840"/>
                  <a:pt x="21600" y="1082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20"/>
                  <a:pt x="0" y="10840"/>
                  <a:pt x="0" y="1086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3529"/>
                  <a:invGamma/>
                </a:schemeClr>
              </a:gs>
            </a:gsLst>
            <a:path path="rect">
              <a:fillToRect l="100000" t="100000"/>
            </a:path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2685505" y="3850630"/>
            <a:ext cx="2503487" cy="2278063"/>
          </a:xfrm>
          <a:custGeom>
            <a:avLst/>
            <a:gdLst>
              <a:gd name="G0" fmla="+- 6050 0 0"/>
              <a:gd name="G1" fmla="+- 11775378 0 0"/>
              <a:gd name="G2" fmla="+- 0 0 11775378"/>
              <a:gd name="T0" fmla="*/ 0 256 1"/>
              <a:gd name="T1" fmla="*/ 180 256 1"/>
              <a:gd name="G3" fmla="+- 11775378 T0 T1"/>
              <a:gd name="T2" fmla="*/ 0 256 1"/>
              <a:gd name="T3" fmla="*/ 90 256 1"/>
              <a:gd name="G4" fmla="+- 11775378 T2 T3"/>
              <a:gd name="G5" fmla="*/ G4 2 1"/>
              <a:gd name="T4" fmla="*/ 90 256 1"/>
              <a:gd name="T5" fmla="*/ 0 256 1"/>
              <a:gd name="G6" fmla="+- 11775378 T4 T5"/>
              <a:gd name="G7" fmla="*/ G6 2 1"/>
              <a:gd name="G8" fmla="abs 11775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50"/>
              <a:gd name="G18" fmla="*/ 6050 1 2"/>
              <a:gd name="G19" fmla="+- G18 5400 0"/>
              <a:gd name="G20" fmla="cos G19 11775378"/>
              <a:gd name="G21" fmla="sin G19 11775378"/>
              <a:gd name="G22" fmla="+- G20 10800 0"/>
              <a:gd name="G23" fmla="+- G21 10800 0"/>
              <a:gd name="G24" fmla="+- 10800 0 G20"/>
              <a:gd name="G25" fmla="+- 6050 10800 0"/>
              <a:gd name="G26" fmla="?: G9 G17 G25"/>
              <a:gd name="G27" fmla="?: G9 0 21600"/>
              <a:gd name="G28" fmla="cos 10800 11775378"/>
              <a:gd name="G29" fmla="sin 10800 11775378"/>
              <a:gd name="G30" fmla="sin 6050 11775378"/>
              <a:gd name="G31" fmla="+- G28 10800 0"/>
              <a:gd name="G32" fmla="+- G29 10800 0"/>
              <a:gd name="G33" fmla="+- G30 10800 0"/>
              <a:gd name="G34" fmla="?: G4 0 G31"/>
              <a:gd name="G35" fmla="?: 11775378 G34 0"/>
              <a:gd name="G36" fmla="?: G6 G35 G31"/>
              <a:gd name="G37" fmla="+- 21600 0 G36"/>
              <a:gd name="G38" fmla="?: G4 0 G33"/>
              <a:gd name="G39" fmla="?: 11775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375 w 21600"/>
              <a:gd name="T15" fmla="*/ 10847 h 21600"/>
              <a:gd name="T16" fmla="*/ 10800 w 21600"/>
              <a:gd name="T17" fmla="*/ 4750 h 21600"/>
              <a:gd name="T18" fmla="*/ 19225 w 21600"/>
              <a:gd name="T19" fmla="*/ 1084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50" y="10833"/>
                </a:moveTo>
                <a:cubicBezTo>
                  <a:pt x="4750" y="10822"/>
                  <a:pt x="4750" y="10811"/>
                  <a:pt x="4750" y="10800"/>
                </a:cubicBezTo>
                <a:cubicBezTo>
                  <a:pt x="4750" y="7458"/>
                  <a:pt x="7458" y="4750"/>
                  <a:pt x="10800" y="4750"/>
                </a:cubicBezTo>
                <a:cubicBezTo>
                  <a:pt x="14141" y="4750"/>
                  <a:pt x="16850" y="7458"/>
                  <a:pt x="16850" y="10800"/>
                </a:cubicBezTo>
                <a:cubicBezTo>
                  <a:pt x="16850" y="10811"/>
                  <a:pt x="16849" y="10822"/>
                  <a:pt x="16849" y="10833"/>
                </a:cubicBezTo>
                <a:lnTo>
                  <a:pt x="21599" y="10860"/>
                </a:lnTo>
                <a:cubicBezTo>
                  <a:pt x="21599" y="10840"/>
                  <a:pt x="21600" y="1082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20"/>
                  <a:pt x="0" y="10840"/>
                  <a:pt x="0" y="1086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path path="rect">
              <a:fillToRect l="100000" t="100000"/>
            </a:path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3007767" y="4236393"/>
            <a:ext cx="1806575" cy="1641475"/>
          </a:xfrm>
          <a:custGeom>
            <a:avLst/>
            <a:gdLst>
              <a:gd name="G0" fmla="+- 6050 0 0"/>
              <a:gd name="G1" fmla="+- 11775378 0 0"/>
              <a:gd name="G2" fmla="+- 0 0 11775378"/>
              <a:gd name="T0" fmla="*/ 0 256 1"/>
              <a:gd name="T1" fmla="*/ 180 256 1"/>
              <a:gd name="G3" fmla="+- 11775378 T0 T1"/>
              <a:gd name="T2" fmla="*/ 0 256 1"/>
              <a:gd name="T3" fmla="*/ 90 256 1"/>
              <a:gd name="G4" fmla="+- 11775378 T2 T3"/>
              <a:gd name="G5" fmla="*/ G4 2 1"/>
              <a:gd name="T4" fmla="*/ 90 256 1"/>
              <a:gd name="T5" fmla="*/ 0 256 1"/>
              <a:gd name="G6" fmla="+- 11775378 T4 T5"/>
              <a:gd name="G7" fmla="*/ G6 2 1"/>
              <a:gd name="G8" fmla="abs 117753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50"/>
              <a:gd name="G18" fmla="*/ 6050 1 2"/>
              <a:gd name="G19" fmla="+- G18 5400 0"/>
              <a:gd name="G20" fmla="cos G19 11775378"/>
              <a:gd name="G21" fmla="sin G19 11775378"/>
              <a:gd name="G22" fmla="+- G20 10800 0"/>
              <a:gd name="G23" fmla="+- G21 10800 0"/>
              <a:gd name="G24" fmla="+- 10800 0 G20"/>
              <a:gd name="G25" fmla="+- 6050 10800 0"/>
              <a:gd name="G26" fmla="?: G9 G17 G25"/>
              <a:gd name="G27" fmla="?: G9 0 21600"/>
              <a:gd name="G28" fmla="cos 10800 11775378"/>
              <a:gd name="G29" fmla="sin 10800 11775378"/>
              <a:gd name="G30" fmla="sin 6050 11775378"/>
              <a:gd name="G31" fmla="+- G28 10800 0"/>
              <a:gd name="G32" fmla="+- G29 10800 0"/>
              <a:gd name="G33" fmla="+- G30 10800 0"/>
              <a:gd name="G34" fmla="?: G4 0 G31"/>
              <a:gd name="G35" fmla="?: 11775378 G34 0"/>
              <a:gd name="G36" fmla="?: G6 G35 G31"/>
              <a:gd name="G37" fmla="+- 21600 0 G36"/>
              <a:gd name="G38" fmla="?: G4 0 G33"/>
              <a:gd name="G39" fmla="?: 117753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375 w 21600"/>
              <a:gd name="T15" fmla="*/ 10847 h 21600"/>
              <a:gd name="T16" fmla="*/ 10800 w 21600"/>
              <a:gd name="T17" fmla="*/ 4750 h 21600"/>
              <a:gd name="T18" fmla="*/ 19225 w 21600"/>
              <a:gd name="T19" fmla="*/ 1084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50" y="10833"/>
                </a:moveTo>
                <a:cubicBezTo>
                  <a:pt x="4750" y="10822"/>
                  <a:pt x="4750" y="10811"/>
                  <a:pt x="4750" y="10800"/>
                </a:cubicBezTo>
                <a:cubicBezTo>
                  <a:pt x="4750" y="7458"/>
                  <a:pt x="7458" y="4750"/>
                  <a:pt x="10800" y="4750"/>
                </a:cubicBezTo>
                <a:cubicBezTo>
                  <a:pt x="14141" y="4750"/>
                  <a:pt x="16850" y="7458"/>
                  <a:pt x="16850" y="10800"/>
                </a:cubicBezTo>
                <a:cubicBezTo>
                  <a:pt x="16850" y="10811"/>
                  <a:pt x="16849" y="10822"/>
                  <a:pt x="16849" y="10833"/>
                </a:cubicBezTo>
                <a:lnTo>
                  <a:pt x="21599" y="10860"/>
                </a:lnTo>
                <a:cubicBezTo>
                  <a:pt x="21599" y="10840"/>
                  <a:pt x="21600" y="1082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20"/>
                  <a:pt x="0" y="10840"/>
                  <a:pt x="0" y="1086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3529"/>
                  <a:invGamma/>
                </a:schemeClr>
              </a:gs>
            </a:gsLst>
            <a:path path="rect">
              <a:fillToRect l="100000" t="100000"/>
            </a:path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6928892" y="4330055"/>
            <a:ext cx="3149600" cy="609600"/>
          </a:xfrm>
          <a:prstGeom prst="accentCallout2">
            <a:avLst>
              <a:gd name="adj1" fmla="val 18750"/>
              <a:gd name="adj2" fmla="val -2421"/>
              <a:gd name="adj3" fmla="val 18750"/>
              <a:gd name="adj4" fmla="val -12097"/>
              <a:gd name="adj5" fmla="val 104426"/>
              <a:gd name="adj6" fmla="val -73236"/>
            </a:avLst>
          </a:prstGeom>
          <a:noFill/>
          <a:ln w="9525">
            <a:solidFill>
              <a:srgbClr val="1C1C1C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ru-RU" sz="1400" dirty="0">
                <a:solidFill>
                  <a:schemeClr val="bg1"/>
                </a:solidFill>
              </a:rPr>
              <a:t>Lorem ipsum dolor sit </a:t>
            </a:r>
            <a:r>
              <a:rPr lang="en-US" altLang="ru-RU" sz="1400" dirty="0" err="1">
                <a:solidFill>
                  <a:schemeClr val="bg1"/>
                </a:solidFill>
              </a:rPr>
              <a:t>amet</a:t>
            </a:r>
            <a:r>
              <a:rPr lang="en-US" altLang="ru-RU" sz="1400" dirty="0">
                <a:solidFill>
                  <a:schemeClr val="bg1"/>
                </a:solidFill>
              </a:rPr>
              <a:t>, </a:t>
            </a:r>
            <a:r>
              <a:rPr lang="en-US" altLang="ru-RU" sz="1400" dirty="0" err="1">
                <a:solidFill>
                  <a:schemeClr val="bg1"/>
                </a:solidFill>
              </a:rPr>
              <a:t>tollit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epicuri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est</a:t>
            </a:r>
            <a:r>
              <a:rPr lang="en-US" altLang="ru-RU" sz="1400" dirty="0">
                <a:solidFill>
                  <a:schemeClr val="bg1"/>
                </a:solidFill>
              </a:rPr>
              <a:t> ex, </a:t>
            </a:r>
            <a:r>
              <a:rPr lang="en-US" altLang="ru-RU" sz="1400" dirty="0" err="1">
                <a:solidFill>
                  <a:schemeClr val="bg1"/>
                </a:solidFill>
              </a:rPr>
              <a:t>exerci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accumsan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singulis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mel</a:t>
            </a:r>
            <a:r>
              <a:rPr lang="en-US" alt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gray">
          <a:xfrm>
            <a:off x="6544717" y="3412480"/>
            <a:ext cx="3400425" cy="609600"/>
          </a:xfrm>
          <a:prstGeom prst="accentCallout2">
            <a:avLst>
              <a:gd name="adj1" fmla="val 18750"/>
              <a:gd name="adj2" fmla="val -2241"/>
              <a:gd name="adj3" fmla="val 18750"/>
              <a:gd name="adj4" fmla="val -13444"/>
              <a:gd name="adj5" fmla="val 148958"/>
              <a:gd name="adj6" fmla="val -58356"/>
            </a:avLst>
          </a:prstGeom>
          <a:noFill/>
          <a:ln w="9525">
            <a:solidFill>
              <a:srgbClr val="1C1C1C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ru-RU" sz="1400" dirty="0">
                <a:solidFill>
                  <a:schemeClr val="bg1"/>
                </a:solidFill>
              </a:rPr>
              <a:t>Lorem ipsum dolor sit </a:t>
            </a:r>
            <a:r>
              <a:rPr lang="en-US" altLang="ru-RU" sz="1400" dirty="0" err="1">
                <a:solidFill>
                  <a:schemeClr val="bg1"/>
                </a:solidFill>
              </a:rPr>
              <a:t>amet</a:t>
            </a:r>
            <a:r>
              <a:rPr lang="en-US" altLang="ru-RU" sz="1400" dirty="0">
                <a:solidFill>
                  <a:schemeClr val="bg1"/>
                </a:solidFill>
              </a:rPr>
              <a:t>, </a:t>
            </a:r>
            <a:r>
              <a:rPr lang="en-US" altLang="ru-RU" sz="1400" dirty="0" err="1">
                <a:solidFill>
                  <a:schemeClr val="bg1"/>
                </a:solidFill>
              </a:rPr>
              <a:t>tollit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epicuri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est</a:t>
            </a:r>
            <a:r>
              <a:rPr lang="en-US" altLang="ru-RU" sz="1400" dirty="0">
                <a:solidFill>
                  <a:schemeClr val="bg1"/>
                </a:solidFill>
              </a:rPr>
              <a:t> ex, </a:t>
            </a:r>
            <a:r>
              <a:rPr lang="en-US" altLang="ru-RU" sz="1400" dirty="0" err="1">
                <a:solidFill>
                  <a:schemeClr val="bg1"/>
                </a:solidFill>
              </a:rPr>
              <a:t>exerci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accumsan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singulis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mel</a:t>
            </a:r>
            <a:r>
              <a:rPr lang="en-US" alt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gray">
          <a:xfrm>
            <a:off x="6019255" y="2579043"/>
            <a:ext cx="3387725" cy="609600"/>
          </a:xfrm>
          <a:prstGeom prst="accentCallout2">
            <a:avLst>
              <a:gd name="adj1" fmla="val 18750"/>
              <a:gd name="adj2" fmla="val -2250"/>
              <a:gd name="adj3" fmla="val 18750"/>
              <a:gd name="adj4" fmla="val -14759"/>
              <a:gd name="adj5" fmla="val 179690"/>
              <a:gd name="adj6" fmla="val -49389"/>
            </a:avLst>
          </a:prstGeom>
          <a:noFill/>
          <a:ln w="9525">
            <a:solidFill>
              <a:srgbClr val="1C1C1C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ru-RU" sz="1400" dirty="0">
                <a:solidFill>
                  <a:schemeClr val="bg1"/>
                </a:solidFill>
              </a:rPr>
              <a:t>Lorem ipsum dolor sit </a:t>
            </a:r>
            <a:r>
              <a:rPr lang="en-US" altLang="ru-RU" sz="1400" dirty="0" err="1">
                <a:solidFill>
                  <a:schemeClr val="bg1"/>
                </a:solidFill>
              </a:rPr>
              <a:t>amet</a:t>
            </a:r>
            <a:r>
              <a:rPr lang="en-US" altLang="ru-RU" sz="1400" dirty="0">
                <a:solidFill>
                  <a:schemeClr val="bg1"/>
                </a:solidFill>
              </a:rPr>
              <a:t>, </a:t>
            </a:r>
            <a:r>
              <a:rPr lang="en-US" altLang="ru-RU" sz="1400" dirty="0" err="1">
                <a:solidFill>
                  <a:schemeClr val="bg1"/>
                </a:solidFill>
              </a:rPr>
              <a:t>tollit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epicuri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est</a:t>
            </a:r>
            <a:r>
              <a:rPr lang="en-US" altLang="ru-RU" sz="1400" dirty="0">
                <a:solidFill>
                  <a:schemeClr val="bg1"/>
                </a:solidFill>
              </a:rPr>
              <a:t> ex, </a:t>
            </a:r>
            <a:r>
              <a:rPr lang="en-US" altLang="ru-RU" sz="1400" dirty="0" err="1">
                <a:solidFill>
                  <a:schemeClr val="bg1"/>
                </a:solidFill>
              </a:rPr>
              <a:t>exerci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accumsan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singulis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mel</a:t>
            </a:r>
            <a:r>
              <a:rPr lang="en-US" alt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5315992" y="1761480"/>
            <a:ext cx="3370263" cy="609600"/>
          </a:xfrm>
          <a:prstGeom prst="accentCallout2">
            <a:avLst>
              <a:gd name="adj1" fmla="val 18750"/>
              <a:gd name="adj2" fmla="val -2259"/>
              <a:gd name="adj3" fmla="val 18750"/>
              <a:gd name="adj4" fmla="val -14884"/>
              <a:gd name="adj5" fmla="val 204690"/>
              <a:gd name="adj6" fmla="val -42301"/>
            </a:avLst>
          </a:prstGeom>
          <a:noFill/>
          <a:ln w="9525">
            <a:solidFill>
              <a:srgbClr val="1C1C1C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/>
            <a:r>
              <a:rPr lang="en-US" altLang="ru-RU" sz="1400" dirty="0">
                <a:solidFill>
                  <a:schemeClr val="bg1"/>
                </a:solidFill>
              </a:rPr>
              <a:t>Lorem ipsum dolor sit </a:t>
            </a:r>
            <a:r>
              <a:rPr lang="en-US" altLang="ru-RU" sz="1400" dirty="0" err="1">
                <a:solidFill>
                  <a:schemeClr val="bg1"/>
                </a:solidFill>
              </a:rPr>
              <a:t>amet</a:t>
            </a:r>
            <a:r>
              <a:rPr lang="en-US" altLang="ru-RU" sz="1400" dirty="0">
                <a:solidFill>
                  <a:schemeClr val="bg1"/>
                </a:solidFill>
              </a:rPr>
              <a:t>, </a:t>
            </a:r>
            <a:r>
              <a:rPr lang="en-US" altLang="ru-RU" sz="1400" dirty="0" err="1">
                <a:solidFill>
                  <a:schemeClr val="bg1"/>
                </a:solidFill>
              </a:rPr>
              <a:t>tollit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epicuri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est</a:t>
            </a:r>
            <a:r>
              <a:rPr lang="en-US" altLang="ru-RU" sz="1400" dirty="0">
                <a:solidFill>
                  <a:schemeClr val="bg1"/>
                </a:solidFill>
              </a:rPr>
              <a:t> ex, </a:t>
            </a:r>
            <a:r>
              <a:rPr lang="en-US" altLang="ru-RU" sz="1400" dirty="0" err="1">
                <a:solidFill>
                  <a:schemeClr val="bg1"/>
                </a:solidFill>
              </a:rPr>
              <a:t>exerci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accumsan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singulis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ei</a:t>
            </a:r>
            <a:r>
              <a:rPr lang="en-US" altLang="ru-RU" sz="1400" dirty="0">
                <a:solidFill>
                  <a:schemeClr val="bg1"/>
                </a:solidFill>
              </a:rPr>
              <a:t> </a:t>
            </a:r>
            <a:r>
              <a:rPr lang="en-US" altLang="ru-RU" sz="1400" dirty="0" err="1">
                <a:solidFill>
                  <a:schemeClr val="bg1"/>
                </a:solidFill>
              </a:rPr>
              <a:t>mel</a:t>
            </a:r>
            <a:r>
              <a:rPr lang="en-US" altLang="ru-RU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7125742" y="5495280"/>
            <a:ext cx="2413000" cy="641350"/>
          </a:xfrm>
          <a:prstGeom prst="chevron">
            <a:avLst>
              <a:gd name="adj" fmla="val 7451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grayWhite">
          <a:xfrm>
            <a:off x="5347742" y="5488930"/>
            <a:ext cx="2438400" cy="641350"/>
          </a:xfrm>
          <a:prstGeom prst="chevron">
            <a:avLst>
              <a:gd name="adj" fmla="val 753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gray">
          <a:xfrm>
            <a:off x="3645942" y="5482580"/>
            <a:ext cx="2387600" cy="641350"/>
          </a:xfrm>
          <a:prstGeom prst="chevron">
            <a:avLst>
              <a:gd name="adj" fmla="val 73732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gray">
          <a:xfrm>
            <a:off x="1918742" y="5482580"/>
            <a:ext cx="2286000" cy="641350"/>
          </a:xfrm>
          <a:prstGeom prst="chevron">
            <a:avLst>
              <a:gd name="adj" fmla="val 7059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9216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Obliqu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gray">
          <a:xfrm>
            <a:off x="2329905" y="5644505"/>
            <a:ext cx="1370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1400"/>
              <a:t>Click to add Text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gray">
          <a:xfrm>
            <a:off x="4158705" y="5639743"/>
            <a:ext cx="1370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1400"/>
              <a:t>Click to add Text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gray">
          <a:xfrm>
            <a:off x="5992267" y="5644505"/>
            <a:ext cx="1370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1400"/>
              <a:t>Click to add Text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gray">
          <a:xfrm>
            <a:off x="7721055" y="5655618"/>
            <a:ext cx="1370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54510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140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d04637afdeadbab5e475717ccad6bfe9868d7"/>
</p:tagLst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250</Words>
  <Application>Microsoft Office PowerPoint</Application>
  <PresentationFormat>Произвольный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68</cp:revision>
  <dcterms:created xsi:type="dcterms:W3CDTF">2018-06-15T16:26:40Z</dcterms:created>
  <dcterms:modified xsi:type="dcterms:W3CDTF">2018-07-17T16:45:44Z</dcterms:modified>
  <cp:category>Presentations, Computers Presentations, Free PowerPoint Templates</cp:category>
</cp:coreProperties>
</file>