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0413" cy="6859588"/>
  <p:notesSz cx="6858000" cy="9144000"/>
  <p:custDataLst>
    <p:tags r:id="rId6"/>
  </p:custDataLst>
  <p:defaultTextStyle>
    <a:defPPr>
      <a:defRPr lang="ru-RU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0" y="-30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slides.net/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://free-slides.net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5336" y="2535626"/>
            <a:ext cx="8837783" cy="1470366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E60335A-67B4-43C9-975E-354313EAB164}"/>
              </a:ext>
            </a:extLst>
          </p:cNvPr>
          <p:cNvSpPr/>
          <p:nvPr userDrawn="1"/>
        </p:nvSpPr>
        <p:spPr>
          <a:xfrm>
            <a:off x="-118516" y="9281617"/>
            <a:ext cx="1654511" cy="342139"/>
          </a:xfrm>
          <a:prstGeom prst="rect">
            <a:avLst/>
          </a:prstGeom>
        </p:spPr>
        <p:txBody>
          <a:bodyPr wrap="none" lIns="121917" tIns="60958" rIns="121917" bIns="60958">
            <a:spAutoFit/>
          </a:bodyPr>
          <a:lstStyle/>
          <a:p>
            <a:r>
              <a:rPr lang="en-US" sz="14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400" b="0" i="0" u="none" strike="noStrike" dirty="0" smtClean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free-slides.net</a:t>
            </a:r>
            <a:endParaRPr lang="en-US" sz="1400" dirty="0"/>
          </a:p>
        </p:txBody>
      </p:sp>
      <p:grpSp>
        <p:nvGrpSpPr>
          <p:cNvPr id="12" name="Group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5B9598CF-92E8-45BD-884E-AFB827C1311E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13" name="TextBox 12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C3B3DA16-62CF-49AF-9B2D-01A786E29D65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29701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14" name="Picture 10">
              <a:hlinkClick r:id="rId4"/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150FB697-DEAA-42BC-86CE-F3D239923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6994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48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06422"/>
            <a:ext cx="2742843" cy="43888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06422"/>
            <a:ext cx="8025355" cy="43888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21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1278" y="274702"/>
            <a:ext cx="9229614" cy="11432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12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5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1" y="1200428"/>
            <a:ext cx="5384099" cy="339486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200428"/>
            <a:ext cx="5384099" cy="339486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07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22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81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0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3" y="273112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3" y="1435434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13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1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free-slides.net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5270" y="274702"/>
            <a:ext cx="8845622" cy="1143265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879803"/>
            <a:ext cx="10971372" cy="4527011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5B9598CF-92E8-45BD-884E-AFB827C1311E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8" name="TextBox 7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C3B3DA16-62CF-49AF-9B2D-01A786E29D65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29701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9" name="Picture 10">
              <a:hlinkClick r:id="rId14"/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150FB697-DEAA-42BC-86CE-F3D239923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405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219170" rtl="0" eaLnBrk="1" latinLnBrk="0" hangingPunct="1">
        <a:spcBef>
          <a:spcPct val="0"/>
        </a:spcBef>
        <a:buNone/>
        <a:defRPr sz="59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bg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bg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bg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6734" y="2781722"/>
            <a:ext cx="8837783" cy="1470366"/>
          </a:xfrm>
        </p:spPr>
        <p:txBody>
          <a:bodyPr/>
          <a:lstStyle/>
          <a:p>
            <a:r>
              <a:rPr lang="en-US" dirty="0" smtClean="0"/>
              <a:t>Title of your presentation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2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7276" y="274702"/>
            <a:ext cx="9133616" cy="1143265"/>
          </a:xfrm>
        </p:spPr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tollit</a:t>
            </a:r>
            <a:r>
              <a:rPr lang="en-US" dirty="0" smtClean="0"/>
              <a:t> </a:t>
            </a:r>
            <a:r>
              <a:rPr lang="en-US" dirty="0" err="1" smtClean="0"/>
              <a:t>epicuri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ex, </a:t>
            </a:r>
            <a:r>
              <a:rPr lang="en-US" dirty="0" err="1" smtClean="0"/>
              <a:t>exerci</a:t>
            </a:r>
            <a:r>
              <a:rPr lang="en-US" dirty="0" smtClean="0"/>
              <a:t> </a:t>
            </a:r>
            <a:r>
              <a:rPr lang="en-US" dirty="0" err="1" smtClean="0"/>
              <a:t>accumsan</a:t>
            </a:r>
            <a:r>
              <a:rPr lang="en-US" dirty="0" smtClean="0"/>
              <a:t> </a:t>
            </a:r>
            <a:r>
              <a:rPr lang="en-US" dirty="0" err="1" smtClean="0"/>
              <a:t>singulis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mel</a:t>
            </a:r>
            <a:r>
              <a:rPr lang="en-US" dirty="0" smtClean="0"/>
              <a:t>. </a:t>
            </a:r>
            <a:r>
              <a:rPr lang="en-US" dirty="0" err="1" smtClean="0"/>
              <a:t>Agam</a:t>
            </a:r>
            <a:r>
              <a:rPr lang="en-US" dirty="0" smtClean="0"/>
              <a:t> </a:t>
            </a:r>
            <a:r>
              <a:rPr lang="en-US" dirty="0" err="1" smtClean="0"/>
              <a:t>aperiri</a:t>
            </a:r>
            <a:r>
              <a:rPr lang="en-US" dirty="0" smtClean="0"/>
              <a:t> no has, id </a:t>
            </a:r>
            <a:r>
              <a:rPr lang="en-US" dirty="0" err="1" smtClean="0"/>
              <a:t>mel</a:t>
            </a:r>
            <a:r>
              <a:rPr lang="en-US" dirty="0" smtClean="0"/>
              <a:t> </a:t>
            </a:r>
            <a:r>
              <a:rPr lang="en-US" dirty="0" err="1" smtClean="0"/>
              <a:t>delenit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vocent</a:t>
            </a:r>
            <a:r>
              <a:rPr lang="en-US" dirty="0" smtClean="0"/>
              <a:t> </a:t>
            </a:r>
            <a:r>
              <a:rPr lang="en-US" dirty="0" err="1" smtClean="0"/>
              <a:t>aeterno</a:t>
            </a:r>
            <a:r>
              <a:rPr lang="en-US" dirty="0" smtClean="0"/>
              <a:t> ad </a:t>
            </a:r>
            <a:r>
              <a:rPr lang="en-US" dirty="0" err="1" smtClean="0"/>
              <a:t>ius</a:t>
            </a:r>
            <a:r>
              <a:rPr lang="en-US" dirty="0" smtClean="0"/>
              <a:t>, mea cu </a:t>
            </a:r>
            <a:r>
              <a:rPr lang="en-US" dirty="0" err="1" smtClean="0"/>
              <a:t>affert</a:t>
            </a:r>
            <a:r>
              <a:rPr lang="en-US" dirty="0" smtClean="0"/>
              <a:t> </a:t>
            </a:r>
            <a:r>
              <a:rPr lang="en-US" dirty="0" err="1" smtClean="0"/>
              <a:t>electram</a:t>
            </a:r>
            <a:r>
              <a:rPr lang="en-US" dirty="0" smtClean="0"/>
              <a:t>. Cum </a:t>
            </a:r>
            <a:r>
              <a:rPr lang="en-US" dirty="0" err="1" smtClean="0"/>
              <a:t>habemus</a:t>
            </a:r>
            <a:r>
              <a:rPr lang="en-US" dirty="0" smtClean="0"/>
              <a:t> </a:t>
            </a:r>
            <a:r>
              <a:rPr lang="en-US" dirty="0" err="1" smtClean="0"/>
              <a:t>adolescens</a:t>
            </a:r>
            <a:r>
              <a:rPr lang="en-US" dirty="0" smtClean="0"/>
              <a:t> </a:t>
            </a:r>
            <a:r>
              <a:rPr lang="en-US" dirty="0" err="1" smtClean="0"/>
              <a:t>complectitur</a:t>
            </a:r>
            <a:r>
              <a:rPr lang="en-US" dirty="0" smtClean="0"/>
              <a:t> </a:t>
            </a:r>
            <a:r>
              <a:rPr lang="en-US" dirty="0" err="1" smtClean="0"/>
              <a:t>ea</a:t>
            </a:r>
            <a:r>
              <a:rPr lang="en-US" dirty="0" smtClean="0"/>
              <a:t>, cu </a:t>
            </a:r>
            <a:r>
              <a:rPr lang="en-US" dirty="0" err="1" smtClean="0"/>
              <a:t>nominavi</a:t>
            </a:r>
            <a:r>
              <a:rPr lang="en-US" dirty="0" smtClean="0"/>
              <a:t> </a:t>
            </a:r>
            <a:r>
              <a:rPr lang="en-US" dirty="0" err="1" smtClean="0"/>
              <a:t>praesent</a:t>
            </a:r>
            <a:r>
              <a:rPr lang="en-US" dirty="0" smtClean="0"/>
              <a:t> </a:t>
            </a:r>
            <a:r>
              <a:rPr lang="en-US" dirty="0" err="1" smtClean="0"/>
              <a:t>honestatis</a:t>
            </a:r>
            <a:r>
              <a:rPr lang="en-US" dirty="0" smtClean="0"/>
              <a:t> duo. </a:t>
            </a:r>
            <a:r>
              <a:rPr lang="en-US" dirty="0" err="1" smtClean="0"/>
              <a:t>Virtute</a:t>
            </a:r>
            <a:r>
              <a:rPr lang="en-US" dirty="0" smtClean="0"/>
              <a:t>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dela</a:t>
            </a:r>
            <a:r>
              <a:rPr lang="en-US" dirty="0" smtClean="0"/>
              <a:t> </a:t>
            </a:r>
            <a:r>
              <a:rPr lang="en-US" dirty="0" err="1" smtClean="0"/>
              <a:t>maiestatis</a:t>
            </a:r>
            <a:r>
              <a:rPr lang="en-US" dirty="0" smtClean="0"/>
              <a:t> </a:t>
            </a:r>
            <a:r>
              <a:rPr lang="en-US" dirty="0" err="1" smtClean="0"/>
              <a:t>voluptatibus</a:t>
            </a:r>
            <a:r>
              <a:rPr lang="en-US" dirty="0" smtClean="0"/>
              <a:t> in </a:t>
            </a:r>
            <a:r>
              <a:rPr lang="en-US" dirty="0" err="1" smtClean="0"/>
              <a:t>ius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4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Title of your slide</a:t>
            </a:r>
            <a:endParaRPr lang="ru-RU" dirty="0">
              <a:latin typeface="+mn-lt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gray">
          <a:xfrm>
            <a:off x="2206774" y="4572000"/>
            <a:ext cx="2943225" cy="1600200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accent1">
                  <a:gamma/>
                  <a:shade val="60392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2275037" y="5029200"/>
            <a:ext cx="2778125" cy="10699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7" dist="28398" dir="14606097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white">
          <a:xfrm>
            <a:off x="2862412" y="4595813"/>
            <a:ext cx="165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>
                <a:solidFill>
                  <a:srgbClr val="FFFFFF"/>
                </a:solidFill>
                <a:latin typeface="+mn-lt"/>
                <a:cs typeface="Arial" charset="0"/>
              </a:rPr>
              <a:t>Text in here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gray">
          <a:xfrm>
            <a:off x="2330599" y="5105400"/>
            <a:ext cx="2667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en-US" altLang="ru-RU" sz="1400" b="1" dirty="0">
                <a:latin typeface="+mn-lt"/>
                <a:cs typeface="Arial" charset="0"/>
              </a:rPr>
              <a:t>Lorem ipsum dolor sit </a:t>
            </a:r>
            <a:r>
              <a:rPr lang="en-US" altLang="ru-RU" sz="1400" b="1" dirty="0" err="1">
                <a:latin typeface="+mn-lt"/>
                <a:cs typeface="Arial" charset="0"/>
              </a:rPr>
              <a:t>amet</a:t>
            </a:r>
            <a:r>
              <a:rPr lang="en-US" altLang="ru-RU" sz="1400" b="1" dirty="0">
                <a:latin typeface="+mn-lt"/>
                <a:cs typeface="Arial" charset="0"/>
              </a:rPr>
              <a:t>, </a:t>
            </a:r>
            <a:r>
              <a:rPr lang="en-US" altLang="ru-RU" sz="1400" b="1" dirty="0" err="1">
                <a:latin typeface="+mn-lt"/>
                <a:cs typeface="Arial" charset="0"/>
              </a:rPr>
              <a:t>tollit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epicuri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est</a:t>
            </a:r>
            <a:r>
              <a:rPr lang="en-US" altLang="ru-RU" sz="1400" b="1" dirty="0">
                <a:latin typeface="+mn-lt"/>
                <a:cs typeface="Arial" charset="0"/>
              </a:rPr>
              <a:t> ex, </a:t>
            </a:r>
            <a:r>
              <a:rPr lang="en-US" altLang="ru-RU" sz="1400" b="1" dirty="0" err="1">
                <a:latin typeface="+mn-lt"/>
                <a:cs typeface="Arial" charset="0"/>
              </a:rPr>
              <a:t>exerci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accumsan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singulis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mel</a:t>
            </a:r>
            <a:r>
              <a:rPr lang="en-US" altLang="ru-RU" sz="1400" b="1" dirty="0">
                <a:latin typeface="+mn-lt"/>
                <a:cs typeface="Arial" charset="0"/>
              </a:rPr>
              <a:t>. 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2206774" y="2209800"/>
            <a:ext cx="2943225" cy="1600200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folHlink">
                  <a:gamma/>
                  <a:shade val="76078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2275037" y="2667000"/>
            <a:ext cx="2778125" cy="10699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7" dist="28398" dir="14606097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white">
          <a:xfrm>
            <a:off x="2862412" y="2233613"/>
            <a:ext cx="165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>
                <a:solidFill>
                  <a:srgbClr val="FFFFFF"/>
                </a:solidFill>
                <a:latin typeface="+mn-lt"/>
                <a:cs typeface="Arial" charset="0"/>
              </a:rPr>
              <a:t>Text in here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gray">
          <a:xfrm>
            <a:off x="2330599" y="2743200"/>
            <a:ext cx="2667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en-US" altLang="ru-RU" sz="1400" b="1" dirty="0">
                <a:latin typeface="+mn-lt"/>
                <a:cs typeface="Arial" charset="0"/>
              </a:rPr>
              <a:t>Lorem ipsum dolor sit </a:t>
            </a:r>
            <a:r>
              <a:rPr lang="en-US" altLang="ru-RU" sz="1400" b="1" dirty="0" err="1">
                <a:latin typeface="+mn-lt"/>
                <a:cs typeface="Arial" charset="0"/>
              </a:rPr>
              <a:t>amet</a:t>
            </a:r>
            <a:r>
              <a:rPr lang="en-US" altLang="ru-RU" sz="1400" b="1" dirty="0">
                <a:latin typeface="+mn-lt"/>
                <a:cs typeface="Arial" charset="0"/>
              </a:rPr>
              <a:t>, </a:t>
            </a:r>
            <a:r>
              <a:rPr lang="en-US" altLang="ru-RU" sz="1400" b="1" dirty="0" err="1">
                <a:latin typeface="+mn-lt"/>
                <a:cs typeface="Arial" charset="0"/>
              </a:rPr>
              <a:t>tollit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epicuri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est</a:t>
            </a:r>
            <a:r>
              <a:rPr lang="en-US" altLang="ru-RU" sz="1400" b="1" dirty="0">
                <a:latin typeface="+mn-lt"/>
                <a:cs typeface="Arial" charset="0"/>
              </a:rPr>
              <a:t> ex, </a:t>
            </a:r>
            <a:r>
              <a:rPr lang="en-US" altLang="ru-RU" sz="1400" b="1" dirty="0" err="1">
                <a:latin typeface="+mn-lt"/>
                <a:cs typeface="Arial" charset="0"/>
              </a:rPr>
              <a:t>exerci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accumsan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singulis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mel</a:t>
            </a:r>
            <a:r>
              <a:rPr lang="en-US" altLang="ru-RU" sz="1400" b="1" dirty="0">
                <a:latin typeface="+mn-lt"/>
                <a:cs typeface="Arial" charset="0"/>
              </a:rPr>
              <a:t>. 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gray">
          <a:xfrm>
            <a:off x="7540774" y="4572000"/>
            <a:ext cx="2943225" cy="1600200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hlink">
                  <a:gamma/>
                  <a:shade val="60392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gray">
          <a:xfrm>
            <a:off x="7609037" y="5029200"/>
            <a:ext cx="2778125" cy="10699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7" dist="28398" dir="14606097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white">
          <a:xfrm>
            <a:off x="8196412" y="4595813"/>
            <a:ext cx="165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>
                <a:solidFill>
                  <a:srgbClr val="FFFFFF"/>
                </a:solidFill>
                <a:latin typeface="+mn-lt"/>
                <a:cs typeface="Arial" charset="0"/>
              </a:rPr>
              <a:t>Text in here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gray">
          <a:xfrm>
            <a:off x="7664599" y="5105400"/>
            <a:ext cx="2667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en-US" altLang="ru-RU" sz="1400" b="1" dirty="0">
                <a:latin typeface="+mn-lt"/>
                <a:cs typeface="Arial" charset="0"/>
              </a:rPr>
              <a:t>Lorem ipsum dolor sit </a:t>
            </a:r>
            <a:r>
              <a:rPr lang="en-US" altLang="ru-RU" sz="1400" b="1" dirty="0" err="1">
                <a:latin typeface="+mn-lt"/>
                <a:cs typeface="Arial" charset="0"/>
              </a:rPr>
              <a:t>amet</a:t>
            </a:r>
            <a:r>
              <a:rPr lang="en-US" altLang="ru-RU" sz="1400" b="1" dirty="0">
                <a:latin typeface="+mn-lt"/>
                <a:cs typeface="Arial" charset="0"/>
              </a:rPr>
              <a:t>, </a:t>
            </a:r>
            <a:r>
              <a:rPr lang="en-US" altLang="ru-RU" sz="1400" b="1" dirty="0" err="1">
                <a:latin typeface="+mn-lt"/>
                <a:cs typeface="Arial" charset="0"/>
              </a:rPr>
              <a:t>tollit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epicuri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est</a:t>
            </a:r>
            <a:r>
              <a:rPr lang="en-US" altLang="ru-RU" sz="1400" b="1" dirty="0">
                <a:latin typeface="+mn-lt"/>
                <a:cs typeface="Arial" charset="0"/>
              </a:rPr>
              <a:t> ex, </a:t>
            </a:r>
            <a:r>
              <a:rPr lang="en-US" altLang="ru-RU" sz="1400" b="1" dirty="0" err="1">
                <a:latin typeface="+mn-lt"/>
                <a:cs typeface="Arial" charset="0"/>
              </a:rPr>
              <a:t>exerci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accumsan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singulis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mel</a:t>
            </a:r>
            <a:r>
              <a:rPr lang="en-US" altLang="ru-RU" sz="1400" b="1" dirty="0">
                <a:latin typeface="+mn-lt"/>
                <a:cs typeface="Arial" charset="0"/>
              </a:rPr>
              <a:t>. </a:t>
            </a: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gray">
          <a:xfrm>
            <a:off x="7540774" y="2209800"/>
            <a:ext cx="2943225" cy="1600200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accent2">
                  <a:gamma/>
                  <a:shade val="60392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AutoShape 16"/>
          <p:cNvSpPr>
            <a:spLocks noChangeArrowheads="1"/>
          </p:cNvSpPr>
          <p:nvPr/>
        </p:nvSpPr>
        <p:spPr bwMode="gray">
          <a:xfrm>
            <a:off x="7609037" y="2667000"/>
            <a:ext cx="2778125" cy="10699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7" dist="28398" dir="14606097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white">
          <a:xfrm>
            <a:off x="8196412" y="2233613"/>
            <a:ext cx="165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>
                <a:solidFill>
                  <a:srgbClr val="FFFFFF"/>
                </a:solidFill>
                <a:latin typeface="+mn-lt"/>
                <a:cs typeface="Arial" charset="0"/>
              </a:rPr>
              <a:t>Text in here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gray">
          <a:xfrm>
            <a:off x="7664599" y="2743200"/>
            <a:ext cx="2667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en-US" altLang="ru-RU" sz="1400" b="1" dirty="0">
                <a:latin typeface="+mn-lt"/>
                <a:cs typeface="Arial" charset="0"/>
              </a:rPr>
              <a:t>Lorem ipsum dolor sit </a:t>
            </a:r>
            <a:r>
              <a:rPr lang="en-US" altLang="ru-RU" sz="1400" b="1" dirty="0" err="1">
                <a:latin typeface="+mn-lt"/>
                <a:cs typeface="Arial" charset="0"/>
              </a:rPr>
              <a:t>amet</a:t>
            </a:r>
            <a:r>
              <a:rPr lang="en-US" altLang="ru-RU" sz="1400" b="1" dirty="0">
                <a:latin typeface="+mn-lt"/>
                <a:cs typeface="Arial" charset="0"/>
              </a:rPr>
              <a:t>, </a:t>
            </a:r>
            <a:r>
              <a:rPr lang="en-US" altLang="ru-RU" sz="1400" b="1" dirty="0" err="1">
                <a:latin typeface="+mn-lt"/>
                <a:cs typeface="Arial" charset="0"/>
              </a:rPr>
              <a:t>tollit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epicuri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est</a:t>
            </a:r>
            <a:r>
              <a:rPr lang="en-US" altLang="ru-RU" sz="1400" b="1" dirty="0">
                <a:latin typeface="+mn-lt"/>
                <a:cs typeface="Arial" charset="0"/>
              </a:rPr>
              <a:t> ex, </a:t>
            </a:r>
            <a:r>
              <a:rPr lang="en-US" altLang="ru-RU" sz="1400" b="1" dirty="0" err="1">
                <a:latin typeface="+mn-lt"/>
                <a:cs typeface="Arial" charset="0"/>
              </a:rPr>
              <a:t>exerci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accumsan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singulis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ei</a:t>
            </a:r>
            <a:r>
              <a:rPr lang="en-US" altLang="ru-RU" sz="1400" b="1" dirty="0">
                <a:latin typeface="+mn-lt"/>
                <a:cs typeface="Arial" charset="0"/>
              </a:rPr>
              <a:t> </a:t>
            </a:r>
            <a:r>
              <a:rPr lang="en-US" altLang="ru-RU" sz="1400" b="1" dirty="0" err="1">
                <a:latin typeface="+mn-lt"/>
                <a:cs typeface="Arial" charset="0"/>
              </a:rPr>
              <a:t>mel</a:t>
            </a:r>
            <a:r>
              <a:rPr lang="en-US" altLang="ru-RU" sz="1400" b="1" dirty="0">
                <a:latin typeface="+mn-lt"/>
                <a:cs typeface="Arial" charset="0"/>
              </a:rPr>
              <a:t>. 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gray">
          <a:xfrm>
            <a:off x="5546874" y="3886200"/>
            <a:ext cx="1666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1600" b="1" dirty="0">
                <a:solidFill>
                  <a:schemeClr val="bg1"/>
                </a:solidFill>
                <a:cs typeface="Arial" charset="0"/>
              </a:rPr>
              <a:t> Description of the contents</a:t>
            </a:r>
          </a:p>
        </p:txBody>
      </p:sp>
      <p:grpSp>
        <p:nvGrpSpPr>
          <p:cNvPr id="23" name="Group 20"/>
          <p:cNvGrpSpPr>
            <a:grpSpLocks/>
          </p:cNvGrpSpPr>
          <p:nvPr/>
        </p:nvGrpSpPr>
        <p:grpSpPr bwMode="auto">
          <a:xfrm>
            <a:off x="5118249" y="2973388"/>
            <a:ext cx="2466975" cy="2452687"/>
            <a:chOff x="1968" y="1488"/>
            <a:chExt cx="1776" cy="1766"/>
          </a:xfrm>
        </p:grpSpPr>
        <p:sp>
          <p:nvSpPr>
            <p:cNvPr id="24" name="AutoShape 21"/>
            <p:cNvSpPr>
              <a:spLocks noChangeArrowheads="1"/>
            </p:cNvSpPr>
            <p:nvPr/>
          </p:nvSpPr>
          <p:spPr bwMode="gray">
            <a:xfrm rot="6774404">
              <a:off x="2004" y="1578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>
              <a:noFill/>
            </a:ln>
            <a:effectLst>
              <a:outerShdw dist="81320" dir="3080412" algn="ctr" rotWithShape="0">
                <a:srgbClr val="000000">
                  <a:alpha val="2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AutoShape 22"/>
            <p:cNvSpPr>
              <a:spLocks noChangeArrowheads="1"/>
            </p:cNvSpPr>
            <p:nvPr/>
          </p:nvSpPr>
          <p:spPr bwMode="gray">
            <a:xfrm rot="12174404">
              <a:off x="1968" y="1567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>
              <a:outerShdw dist="81320" dir="3080412" algn="ctr" rotWithShape="0">
                <a:srgbClr val="000000">
                  <a:alpha val="2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AutoShape 23"/>
            <p:cNvSpPr>
              <a:spLocks noChangeArrowheads="1"/>
            </p:cNvSpPr>
            <p:nvPr/>
          </p:nvSpPr>
          <p:spPr bwMode="gray">
            <a:xfrm rot="17574404">
              <a:off x="2029" y="1500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>
              <a:noFill/>
            </a:ln>
            <a:effectLst>
              <a:outerShdw dist="81320" dir="3080412" algn="ctr" rotWithShape="0">
                <a:srgbClr val="000000">
                  <a:alpha val="2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AutoShape 24"/>
            <p:cNvSpPr>
              <a:spLocks noChangeArrowheads="1"/>
            </p:cNvSpPr>
            <p:nvPr/>
          </p:nvSpPr>
          <p:spPr bwMode="gray">
            <a:xfrm rot="22974404">
              <a:off x="2056" y="1536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>
              <a:outerShdw dist="81320" dir="3080412" algn="ctr" rotWithShape="0">
                <a:srgbClr val="000000">
                  <a:alpha val="2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085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gray">
          <a:xfrm>
            <a:off x="2149648" y="5627688"/>
            <a:ext cx="7473950" cy="8667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dist="17961" dir="2700000" algn="ctr" rotWithShape="0">
              <a:srgbClr val="F8F8F8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Lorem ipsum dolor sit </a:t>
            </a:r>
            <a:r>
              <a:rPr lang="en-US" alt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amet</a:t>
            </a:r>
            <a:r>
              <a:rPr lang="en-US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, </a:t>
            </a:r>
            <a:r>
              <a:rPr lang="en-US" alt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tollit</a:t>
            </a:r>
            <a:r>
              <a:rPr lang="en-US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 </a:t>
            </a:r>
            <a:r>
              <a:rPr lang="en-US" alt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epicuri</a:t>
            </a:r>
            <a:r>
              <a:rPr lang="en-US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 </a:t>
            </a:r>
            <a:r>
              <a:rPr lang="en-US" alt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est</a:t>
            </a:r>
            <a:r>
              <a:rPr lang="en-US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 ex, </a:t>
            </a:r>
            <a:endParaRPr lang="en-US" alt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  <a:p>
            <a:pPr algn="ctr"/>
            <a:r>
              <a:rPr lang="en-US" alt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exerci</a:t>
            </a:r>
            <a:r>
              <a:rPr lang="en-US" alt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 </a:t>
            </a:r>
            <a:r>
              <a:rPr lang="en-US" alt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accumsan</a:t>
            </a:r>
            <a:r>
              <a:rPr lang="en-US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 </a:t>
            </a:r>
            <a:r>
              <a:rPr lang="en-US" alt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singulis</a:t>
            </a:r>
            <a:r>
              <a:rPr lang="en-US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 </a:t>
            </a:r>
            <a:r>
              <a:rPr lang="en-US" alt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ei</a:t>
            </a:r>
            <a:r>
              <a:rPr lang="en-US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 </a:t>
            </a:r>
            <a:r>
              <a:rPr lang="en-US" alt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mel</a:t>
            </a:r>
            <a:r>
              <a:rPr lang="en-US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. 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ltGray">
          <a:xfrm>
            <a:off x="3578398" y="2057400"/>
            <a:ext cx="2362200" cy="3282950"/>
          </a:xfrm>
          <a:prstGeom prst="upArrow">
            <a:avLst>
              <a:gd name="adj1" fmla="val 56361"/>
              <a:gd name="adj2" fmla="val 78336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56078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0" lon="19199999" rev="0"/>
            </a:camera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>
              <a:latin typeface="+mj-lt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ltGray">
          <a:xfrm>
            <a:off x="5583411" y="2192338"/>
            <a:ext cx="2389187" cy="3282950"/>
          </a:xfrm>
          <a:prstGeom prst="downArrow">
            <a:avLst>
              <a:gd name="adj1" fmla="val 65009"/>
              <a:gd name="adj2" fmla="val 57909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0" lon="600000" rev="0"/>
            </a:camera>
            <a:lightRig rig="legacyFlat3" dir="t"/>
          </a:scene3d>
          <a:sp3d extrusionH="430200" prstMaterial="legacyPlastic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>
              <a:latin typeface="+mj-lt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gray">
          <a:xfrm>
            <a:off x="2835448" y="2951163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gray">
          <a:xfrm>
            <a:off x="2835448" y="3732213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gray">
          <a:xfrm>
            <a:off x="2835448" y="4502150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gray">
          <a:xfrm>
            <a:off x="6864523" y="2586038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gray">
          <a:xfrm>
            <a:off x="6864523" y="3368675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gray">
          <a:xfrm>
            <a:off x="6864523" y="4137025"/>
            <a:ext cx="1911350" cy="598488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gray">
          <a:xfrm>
            <a:off x="2876723" y="3081338"/>
            <a:ext cx="18129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 dirty="0">
                <a:solidFill>
                  <a:srgbClr val="000000"/>
                </a:solidFill>
                <a:latin typeface="+mj-lt"/>
                <a:cs typeface="Arial" charset="0"/>
              </a:rPr>
              <a:t>Add your text</a:t>
            </a:r>
          </a:p>
        </p:txBody>
      </p:sp>
      <p:sp>
        <p:nvSpPr>
          <p:cNvPr id="14" name="Text Box 38"/>
          <p:cNvSpPr txBox="1">
            <a:spLocks noChangeArrowheads="1"/>
          </p:cNvSpPr>
          <p:nvPr/>
        </p:nvSpPr>
        <p:spPr bwMode="gray">
          <a:xfrm>
            <a:off x="2876723" y="3868738"/>
            <a:ext cx="18129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 dirty="0">
                <a:solidFill>
                  <a:srgbClr val="000000"/>
                </a:solidFill>
                <a:latin typeface="+mj-lt"/>
                <a:cs typeface="Arial" charset="0"/>
              </a:rPr>
              <a:t>Add your text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gray">
          <a:xfrm>
            <a:off x="2876723" y="4637088"/>
            <a:ext cx="18129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 dirty="0">
                <a:solidFill>
                  <a:srgbClr val="000000"/>
                </a:solidFill>
                <a:latin typeface="+mj-lt"/>
                <a:cs typeface="Arial" charset="0"/>
              </a:rPr>
              <a:t>Add your text</a:t>
            </a:r>
          </a:p>
        </p:txBody>
      </p:sp>
      <p:sp>
        <p:nvSpPr>
          <p:cNvPr id="16" name="Text Box 38"/>
          <p:cNvSpPr txBox="1">
            <a:spLocks noChangeArrowheads="1"/>
          </p:cNvSpPr>
          <p:nvPr/>
        </p:nvSpPr>
        <p:spPr bwMode="gray">
          <a:xfrm>
            <a:off x="6918498" y="2711450"/>
            <a:ext cx="1811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 dirty="0">
                <a:solidFill>
                  <a:srgbClr val="000000"/>
                </a:solidFill>
                <a:latin typeface="+mj-lt"/>
                <a:cs typeface="Arial" charset="0"/>
              </a:rPr>
              <a:t>Add your text</a:t>
            </a:r>
          </a:p>
        </p:txBody>
      </p:sp>
      <p:sp>
        <p:nvSpPr>
          <p:cNvPr id="17" name="Text Box 38"/>
          <p:cNvSpPr txBox="1">
            <a:spLocks noChangeArrowheads="1"/>
          </p:cNvSpPr>
          <p:nvPr/>
        </p:nvSpPr>
        <p:spPr bwMode="gray">
          <a:xfrm>
            <a:off x="6918498" y="3498850"/>
            <a:ext cx="1811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 dirty="0">
                <a:solidFill>
                  <a:srgbClr val="000000"/>
                </a:solidFill>
                <a:latin typeface="+mj-lt"/>
                <a:cs typeface="Arial" charset="0"/>
              </a:rPr>
              <a:t>Add your text</a:t>
            </a:r>
          </a:p>
        </p:txBody>
      </p:sp>
      <p:sp>
        <p:nvSpPr>
          <p:cNvPr id="18" name="Text Box 38"/>
          <p:cNvSpPr txBox="1">
            <a:spLocks noChangeArrowheads="1"/>
          </p:cNvSpPr>
          <p:nvPr/>
        </p:nvSpPr>
        <p:spPr bwMode="gray">
          <a:xfrm>
            <a:off x="6918498" y="4265613"/>
            <a:ext cx="1811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b="1" dirty="0">
                <a:solidFill>
                  <a:srgbClr val="000000"/>
                </a:solidFill>
                <a:latin typeface="+mj-lt"/>
                <a:cs typeface="Arial" charset="0"/>
              </a:rPr>
              <a:t>Add your text</a:t>
            </a:r>
          </a:p>
        </p:txBody>
      </p:sp>
    </p:spTree>
    <p:extLst>
      <p:ext uri="{BB962C8B-B14F-4D97-AF65-F5344CB8AC3E}">
        <p14:creationId xmlns:p14="http://schemas.microsoft.com/office/powerpoint/2010/main" val="23318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f4aabcb819e25853c61bc5a06881668798c9"/>
</p:tagLst>
</file>

<file path=ppt/theme/theme1.xml><?xml version="1.0" encoding="utf-8"?>
<a:theme xmlns:a="http://schemas.openxmlformats.org/drawingml/2006/main" name="Тема Office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194</Words>
  <Application>Microsoft Office PowerPoint</Application>
  <PresentationFormat>Произвольный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Title of your presentation</vt:lpstr>
      <vt:lpstr>Title of your slide</vt:lpstr>
      <vt:lpstr>Title of your slide</vt:lpstr>
      <vt:lpstr>Title of your slide</vt:lpstr>
    </vt:vector>
  </TitlesOfParts>
  <Manager>Template</Manager>
  <Company>Free-Slides.net - Free PowerPoint Templates</Company>
  <LinksUpToDate>false</LinksUpToDate>
  <SharedDoc>false</SharedDoc>
  <HyperlinkBase>http://free-slides.net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Hexadecimal - Free PowerPoint Templates</dc:title>
  <dc:subject>Template</dc:subject>
  <dc:creator>Template</dc:creator>
  <cp:keywords>PowerPoint, Free PowerPoint Templates, Free-Slides, Presentations, Designs, Clipart</cp:keywords>
  <dc:description>Download This FREE PowerPoint Templates at http://free-slides.net</dc:description>
  <cp:lastModifiedBy>obstinate</cp:lastModifiedBy>
  <cp:revision>38</cp:revision>
  <dcterms:created xsi:type="dcterms:W3CDTF">2018-06-15T16:26:40Z</dcterms:created>
  <dcterms:modified xsi:type="dcterms:W3CDTF">2018-07-17T16:34:43Z</dcterms:modified>
  <cp:category>Presentations, Computers Presentations, Free PowerPoint Templates</cp:category>
</cp:coreProperties>
</file>