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0413" cy="6859588"/>
  <p:notesSz cx="6858000" cy="9144000"/>
  <p:custDataLst>
    <p:tags r:id="rId6"/>
  </p:custDataLst>
  <p:defaultTextStyle>
    <a:defPPr>
      <a:defRPr lang="ru-RU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30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slides.net/" TargetMode="External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hyperlink" Target="http://free-slides.net/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5336" y="2535626"/>
            <a:ext cx="8837783" cy="1470366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E60335A-67B4-43C9-975E-354313EAB164}"/>
              </a:ext>
            </a:extLst>
          </p:cNvPr>
          <p:cNvSpPr/>
          <p:nvPr userDrawn="1"/>
        </p:nvSpPr>
        <p:spPr>
          <a:xfrm>
            <a:off x="-118516" y="9281617"/>
            <a:ext cx="1654511" cy="342139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en-US" sz="14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4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free-slides.net</a:t>
            </a:r>
            <a:endParaRPr lang="en-US" sz="1400" dirty="0"/>
          </a:p>
        </p:txBody>
      </p:sp>
      <p:grpSp>
        <p:nvGrpSpPr>
          <p:cNvPr id="12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3" name="TextBox 12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4" name="Picture 10">
              <a:hlinkClick r:id="rId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7699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4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06422"/>
            <a:ext cx="2742843" cy="438886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06422"/>
            <a:ext cx="8025355" cy="43888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278" y="274702"/>
            <a:ext cx="9229614" cy="114326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2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5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200428"/>
            <a:ext cx="5384099" cy="339486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07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227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10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30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13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71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5270" y="274702"/>
            <a:ext cx="884562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879803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0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F8265-38B7-4F22-A1CD-24D029EC7D0A}" type="datetimeFigureOut">
              <a:rPr lang="ru-RU" smtClean="0"/>
              <a:t>17.07.2018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A8E30-01E0-4468-8C1F-1AB0CBAD26D9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5B9598CF-92E8-45BD-884E-AFB827C1311E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C3B3DA16-62CF-49AF-9B2D-01A786E29D65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29701" cy="2192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lc="http://schemas.openxmlformats.org/drawingml/2006/lockedCanvas" xmlns:a16="http://schemas.microsoft.com/office/drawing/2014/main" xmlns="" id="{150FB697-DEAA-42BC-86CE-F3D2399234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405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46734" y="2781722"/>
            <a:ext cx="8837783" cy="1470366"/>
          </a:xfrm>
        </p:spPr>
        <p:txBody>
          <a:bodyPr/>
          <a:lstStyle/>
          <a:p>
            <a:r>
              <a:rPr lang="en-US" dirty="0" smtClean="0"/>
              <a:t>Title of your presentation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224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7276" y="274702"/>
            <a:ext cx="9133616" cy="1143265"/>
          </a:xfrm>
        </p:spPr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tollit</a:t>
            </a:r>
            <a:r>
              <a:rPr lang="en-US" dirty="0" smtClean="0"/>
              <a:t> </a:t>
            </a:r>
            <a:r>
              <a:rPr lang="en-US" dirty="0" err="1" smtClean="0"/>
              <a:t>epicuri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ex, </a:t>
            </a:r>
            <a:r>
              <a:rPr lang="en-US" dirty="0" err="1" smtClean="0"/>
              <a:t>exerci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singulis</a:t>
            </a:r>
            <a:r>
              <a:rPr lang="en-US" dirty="0" smtClean="0"/>
              <a:t> </a:t>
            </a:r>
            <a:r>
              <a:rPr lang="en-US" dirty="0" err="1" smtClean="0"/>
              <a:t>ei</a:t>
            </a:r>
            <a:r>
              <a:rPr lang="en-US" dirty="0" smtClean="0"/>
              <a:t> </a:t>
            </a:r>
            <a:r>
              <a:rPr lang="en-US" dirty="0" err="1" smtClean="0"/>
              <a:t>mel</a:t>
            </a:r>
            <a:r>
              <a:rPr lang="en-US" dirty="0" smtClean="0"/>
              <a:t>. </a:t>
            </a:r>
            <a:r>
              <a:rPr lang="en-US" dirty="0" err="1" smtClean="0"/>
              <a:t>Agam</a:t>
            </a:r>
            <a:r>
              <a:rPr lang="en-US" dirty="0" smtClean="0"/>
              <a:t> </a:t>
            </a:r>
            <a:r>
              <a:rPr lang="en-US" dirty="0" err="1" smtClean="0"/>
              <a:t>aperiri</a:t>
            </a:r>
            <a:r>
              <a:rPr lang="en-US" dirty="0" smtClean="0"/>
              <a:t> no has, id </a:t>
            </a:r>
            <a:r>
              <a:rPr lang="en-US" dirty="0" err="1" smtClean="0"/>
              <a:t>mel</a:t>
            </a:r>
            <a:r>
              <a:rPr lang="en-US" dirty="0" smtClean="0"/>
              <a:t> </a:t>
            </a:r>
            <a:r>
              <a:rPr lang="en-US" dirty="0" err="1" smtClean="0"/>
              <a:t>delenit</a:t>
            </a:r>
            <a:r>
              <a:rPr lang="en-US" dirty="0" smtClean="0"/>
              <a:t> </a:t>
            </a:r>
            <a:r>
              <a:rPr lang="en-US" dirty="0" err="1" smtClean="0"/>
              <a:t>voluptatum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Nisl</a:t>
            </a:r>
            <a:r>
              <a:rPr lang="en-US" dirty="0" smtClean="0"/>
              <a:t> </a:t>
            </a:r>
            <a:r>
              <a:rPr lang="en-US" dirty="0" err="1" smtClean="0"/>
              <a:t>vocent</a:t>
            </a:r>
            <a:r>
              <a:rPr lang="en-US" dirty="0" smtClean="0"/>
              <a:t> </a:t>
            </a:r>
            <a:r>
              <a:rPr lang="en-US" dirty="0" err="1" smtClean="0"/>
              <a:t>aeterno</a:t>
            </a:r>
            <a:r>
              <a:rPr lang="en-US" dirty="0" smtClean="0"/>
              <a:t> ad </a:t>
            </a:r>
            <a:r>
              <a:rPr lang="en-US" dirty="0" err="1" smtClean="0"/>
              <a:t>ius</a:t>
            </a:r>
            <a:r>
              <a:rPr lang="en-US" dirty="0" smtClean="0"/>
              <a:t>, mea cu </a:t>
            </a:r>
            <a:r>
              <a:rPr lang="en-US" dirty="0" err="1" smtClean="0"/>
              <a:t>affert</a:t>
            </a:r>
            <a:r>
              <a:rPr lang="en-US" dirty="0" smtClean="0"/>
              <a:t> </a:t>
            </a:r>
            <a:r>
              <a:rPr lang="en-US" dirty="0" err="1" smtClean="0"/>
              <a:t>electram</a:t>
            </a:r>
            <a:r>
              <a:rPr lang="en-US" dirty="0" smtClean="0"/>
              <a:t>. Cum </a:t>
            </a:r>
            <a:r>
              <a:rPr lang="en-US" dirty="0" err="1" smtClean="0"/>
              <a:t>habemus</a:t>
            </a:r>
            <a:r>
              <a:rPr lang="en-US" dirty="0" smtClean="0"/>
              <a:t> </a:t>
            </a:r>
            <a:r>
              <a:rPr lang="en-US" dirty="0" err="1" smtClean="0"/>
              <a:t>adolescens</a:t>
            </a:r>
            <a:r>
              <a:rPr lang="en-US" dirty="0" smtClean="0"/>
              <a:t> </a:t>
            </a:r>
            <a:r>
              <a:rPr lang="en-US" dirty="0" err="1" smtClean="0"/>
              <a:t>complectitur</a:t>
            </a:r>
            <a:r>
              <a:rPr lang="en-US" dirty="0" smtClean="0"/>
              <a:t> </a:t>
            </a:r>
            <a:r>
              <a:rPr lang="en-US" dirty="0" err="1" smtClean="0"/>
              <a:t>ea</a:t>
            </a:r>
            <a:r>
              <a:rPr lang="en-US" dirty="0" smtClean="0"/>
              <a:t>, cu </a:t>
            </a:r>
            <a:r>
              <a:rPr lang="en-US" dirty="0" err="1" smtClean="0"/>
              <a:t>nominavi</a:t>
            </a:r>
            <a:r>
              <a:rPr lang="en-US" dirty="0" smtClean="0"/>
              <a:t> </a:t>
            </a:r>
            <a:r>
              <a:rPr lang="en-US" dirty="0" err="1" smtClean="0"/>
              <a:t>praesent</a:t>
            </a:r>
            <a:r>
              <a:rPr lang="en-US" dirty="0" smtClean="0"/>
              <a:t> </a:t>
            </a:r>
            <a:r>
              <a:rPr lang="en-US" dirty="0" err="1" smtClean="0"/>
              <a:t>honestatis</a:t>
            </a:r>
            <a:r>
              <a:rPr lang="en-US" dirty="0" smtClean="0"/>
              <a:t> duo. </a:t>
            </a:r>
            <a:r>
              <a:rPr lang="en-US" dirty="0" err="1" smtClean="0"/>
              <a:t>Virtute</a:t>
            </a:r>
            <a:r>
              <a:rPr lang="en-US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 smtClean="0"/>
              <a:t>dela</a:t>
            </a:r>
            <a:r>
              <a:rPr lang="en-US" dirty="0" smtClean="0"/>
              <a:t> </a:t>
            </a:r>
            <a:r>
              <a:rPr lang="en-US" dirty="0" err="1" smtClean="0"/>
              <a:t>maiestatis</a:t>
            </a:r>
            <a:r>
              <a:rPr lang="en-US" dirty="0" smtClean="0"/>
              <a:t> </a:t>
            </a:r>
            <a:r>
              <a:rPr lang="en-US" dirty="0" err="1" smtClean="0"/>
              <a:t>voluptatibus</a:t>
            </a:r>
            <a:r>
              <a:rPr lang="en-US" dirty="0" smtClean="0"/>
              <a:t> in </a:t>
            </a:r>
            <a:r>
              <a:rPr lang="en-US" dirty="0" err="1" smtClean="0"/>
              <a:t>ius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24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Title of your slide</a:t>
            </a:r>
            <a:endParaRPr lang="ru-RU" dirty="0">
              <a:latin typeface="+mn-lt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gray">
          <a:xfrm>
            <a:off x="2206774" y="4572000"/>
            <a:ext cx="294322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1">
                  <a:gamma/>
                  <a:shade val="60392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2275037" y="5029200"/>
            <a:ext cx="2778125" cy="1069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white">
          <a:xfrm>
            <a:off x="2862412" y="4595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n-lt"/>
                <a:cs typeface="Arial" charset="0"/>
              </a:rPr>
              <a:t>Text in here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gray">
          <a:xfrm>
            <a:off x="2330599" y="5105400"/>
            <a:ext cx="2667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400" b="1" dirty="0">
                <a:latin typeface="+mn-lt"/>
                <a:cs typeface="Arial" charset="0"/>
              </a:rPr>
              <a:t>Lorem ipsum dolor sit </a:t>
            </a:r>
            <a:r>
              <a:rPr lang="en-US" altLang="ru-RU" sz="1400" b="1" dirty="0" err="1">
                <a:latin typeface="+mn-lt"/>
                <a:cs typeface="Arial" charset="0"/>
              </a:rPr>
              <a:t>amet</a:t>
            </a:r>
            <a:r>
              <a:rPr lang="en-US" altLang="ru-RU" sz="1400" b="1" dirty="0">
                <a:latin typeface="+mn-lt"/>
                <a:cs typeface="Arial" charset="0"/>
              </a:rPr>
              <a:t>, </a:t>
            </a:r>
            <a:r>
              <a:rPr lang="en-US" altLang="ru-RU" sz="1400" b="1" dirty="0" err="1">
                <a:latin typeface="+mn-lt"/>
                <a:cs typeface="Arial" charset="0"/>
              </a:rPr>
              <a:t>tollit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epicuri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est</a:t>
            </a:r>
            <a:r>
              <a:rPr lang="en-US" altLang="ru-RU" sz="1400" b="1" dirty="0">
                <a:latin typeface="+mn-lt"/>
                <a:cs typeface="Arial" charset="0"/>
              </a:rPr>
              <a:t> ex, </a:t>
            </a:r>
            <a:r>
              <a:rPr lang="en-US" altLang="ru-RU" sz="1400" b="1" dirty="0" err="1">
                <a:latin typeface="+mn-lt"/>
                <a:cs typeface="Arial" charset="0"/>
              </a:rPr>
              <a:t>exerci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accumsan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singulis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mel</a:t>
            </a:r>
            <a:r>
              <a:rPr lang="en-US" altLang="ru-RU" sz="1400" b="1" dirty="0">
                <a:latin typeface="+mn-lt"/>
                <a:cs typeface="Arial" charset="0"/>
              </a:rPr>
              <a:t>. </a:t>
            </a: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gray">
          <a:xfrm>
            <a:off x="2206774" y="2209800"/>
            <a:ext cx="294322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folHlink">
                  <a:gamma/>
                  <a:shade val="76078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fol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gray">
          <a:xfrm>
            <a:off x="2275037" y="2667000"/>
            <a:ext cx="2778125" cy="1069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white">
          <a:xfrm>
            <a:off x="2862412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n-lt"/>
                <a:cs typeface="Arial" charset="0"/>
              </a:rPr>
              <a:t>Text in here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gray">
          <a:xfrm>
            <a:off x="2330599" y="2743200"/>
            <a:ext cx="2667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400" b="1" dirty="0">
                <a:latin typeface="+mn-lt"/>
                <a:cs typeface="Arial" charset="0"/>
              </a:rPr>
              <a:t>Lorem ipsum dolor sit </a:t>
            </a:r>
            <a:r>
              <a:rPr lang="en-US" altLang="ru-RU" sz="1400" b="1" dirty="0" err="1">
                <a:latin typeface="+mn-lt"/>
                <a:cs typeface="Arial" charset="0"/>
              </a:rPr>
              <a:t>amet</a:t>
            </a:r>
            <a:r>
              <a:rPr lang="en-US" altLang="ru-RU" sz="1400" b="1" dirty="0">
                <a:latin typeface="+mn-lt"/>
                <a:cs typeface="Arial" charset="0"/>
              </a:rPr>
              <a:t>, </a:t>
            </a:r>
            <a:r>
              <a:rPr lang="en-US" altLang="ru-RU" sz="1400" b="1" dirty="0" err="1">
                <a:latin typeface="+mn-lt"/>
                <a:cs typeface="Arial" charset="0"/>
              </a:rPr>
              <a:t>tollit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epicuri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est</a:t>
            </a:r>
            <a:r>
              <a:rPr lang="en-US" altLang="ru-RU" sz="1400" b="1" dirty="0">
                <a:latin typeface="+mn-lt"/>
                <a:cs typeface="Arial" charset="0"/>
              </a:rPr>
              <a:t> ex, </a:t>
            </a:r>
            <a:r>
              <a:rPr lang="en-US" altLang="ru-RU" sz="1400" b="1" dirty="0" err="1">
                <a:latin typeface="+mn-lt"/>
                <a:cs typeface="Arial" charset="0"/>
              </a:rPr>
              <a:t>exerci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accumsan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singulis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mel</a:t>
            </a:r>
            <a:r>
              <a:rPr lang="en-US" altLang="ru-RU" sz="1400" b="1" dirty="0">
                <a:latin typeface="+mn-lt"/>
                <a:cs typeface="Arial" charset="0"/>
              </a:rPr>
              <a:t>. </a:t>
            </a:r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gray">
          <a:xfrm>
            <a:off x="7540774" y="4572000"/>
            <a:ext cx="294322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hlink">
                  <a:gamma/>
                  <a:shade val="60392"/>
                  <a:invGamma/>
                </a:schemeClr>
              </a:gs>
              <a:gs pos="100000">
                <a:schemeClr val="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gray">
          <a:xfrm>
            <a:off x="7609037" y="5029200"/>
            <a:ext cx="2778125" cy="1069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white">
          <a:xfrm>
            <a:off x="8196412" y="45958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n-lt"/>
                <a:cs typeface="Arial" charset="0"/>
              </a:rPr>
              <a:t>Text in here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gray">
          <a:xfrm>
            <a:off x="7664599" y="5105400"/>
            <a:ext cx="2667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400" b="1" dirty="0">
                <a:latin typeface="+mn-lt"/>
                <a:cs typeface="Arial" charset="0"/>
              </a:rPr>
              <a:t>Lorem ipsum dolor sit </a:t>
            </a:r>
            <a:r>
              <a:rPr lang="en-US" altLang="ru-RU" sz="1400" b="1" dirty="0" err="1">
                <a:latin typeface="+mn-lt"/>
                <a:cs typeface="Arial" charset="0"/>
              </a:rPr>
              <a:t>amet</a:t>
            </a:r>
            <a:r>
              <a:rPr lang="en-US" altLang="ru-RU" sz="1400" b="1" dirty="0">
                <a:latin typeface="+mn-lt"/>
                <a:cs typeface="Arial" charset="0"/>
              </a:rPr>
              <a:t>, </a:t>
            </a:r>
            <a:r>
              <a:rPr lang="en-US" altLang="ru-RU" sz="1400" b="1" dirty="0" err="1">
                <a:latin typeface="+mn-lt"/>
                <a:cs typeface="Arial" charset="0"/>
              </a:rPr>
              <a:t>tollit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epicuri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est</a:t>
            </a:r>
            <a:r>
              <a:rPr lang="en-US" altLang="ru-RU" sz="1400" b="1" dirty="0">
                <a:latin typeface="+mn-lt"/>
                <a:cs typeface="Arial" charset="0"/>
              </a:rPr>
              <a:t> ex, </a:t>
            </a:r>
            <a:r>
              <a:rPr lang="en-US" altLang="ru-RU" sz="1400" b="1" dirty="0" err="1">
                <a:latin typeface="+mn-lt"/>
                <a:cs typeface="Arial" charset="0"/>
              </a:rPr>
              <a:t>exerci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accumsan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singulis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mel</a:t>
            </a:r>
            <a:r>
              <a:rPr lang="en-US" altLang="ru-RU" sz="1400" b="1" dirty="0">
                <a:latin typeface="+mn-lt"/>
                <a:cs typeface="Arial" charset="0"/>
              </a:rPr>
              <a:t>. </a:t>
            </a:r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gray">
          <a:xfrm>
            <a:off x="7540774" y="2209800"/>
            <a:ext cx="2943225" cy="1600200"/>
          </a:xfrm>
          <a:prstGeom prst="roundRect">
            <a:avLst>
              <a:gd name="adj" fmla="val 12699"/>
            </a:avLst>
          </a:prstGeom>
          <a:gradFill rotWithShape="1">
            <a:gsLst>
              <a:gs pos="0">
                <a:schemeClr val="accent2">
                  <a:gamma/>
                  <a:shade val="60392"/>
                  <a:invGamma/>
                </a:schemeClr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gray">
          <a:xfrm>
            <a:off x="7609037" y="2667000"/>
            <a:ext cx="2778125" cy="106997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prstShdw prst="shdw17" dist="28398" dir="14606097">
              <a:srgbClr val="FFFFFF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99DEE7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white">
          <a:xfrm>
            <a:off x="8196412" y="2233613"/>
            <a:ext cx="1651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>
                <a:solidFill>
                  <a:srgbClr val="FFFFFF"/>
                </a:solidFill>
                <a:latin typeface="+mn-lt"/>
                <a:cs typeface="Arial" charset="0"/>
              </a:rPr>
              <a:t>Text in here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gray">
          <a:xfrm>
            <a:off x="7664599" y="2743200"/>
            <a:ext cx="2667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/>
            <a:r>
              <a:rPr lang="en-US" altLang="ru-RU" sz="1400" b="1" dirty="0">
                <a:latin typeface="+mn-lt"/>
                <a:cs typeface="Arial" charset="0"/>
              </a:rPr>
              <a:t>Lorem ipsum dolor sit </a:t>
            </a:r>
            <a:r>
              <a:rPr lang="en-US" altLang="ru-RU" sz="1400" b="1" dirty="0" err="1">
                <a:latin typeface="+mn-lt"/>
                <a:cs typeface="Arial" charset="0"/>
              </a:rPr>
              <a:t>amet</a:t>
            </a:r>
            <a:r>
              <a:rPr lang="en-US" altLang="ru-RU" sz="1400" b="1" dirty="0">
                <a:latin typeface="+mn-lt"/>
                <a:cs typeface="Arial" charset="0"/>
              </a:rPr>
              <a:t>, </a:t>
            </a:r>
            <a:r>
              <a:rPr lang="en-US" altLang="ru-RU" sz="1400" b="1" dirty="0" err="1">
                <a:latin typeface="+mn-lt"/>
                <a:cs typeface="Arial" charset="0"/>
              </a:rPr>
              <a:t>tollit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epicuri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est</a:t>
            </a:r>
            <a:r>
              <a:rPr lang="en-US" altLang="ru-RU" sz="1400" b="1" dirty="0">
                <a:latin typeface="+mn-lt"/>
                <a:cs typeface="Arial" charset="0"/>
              </a:rPr>
              <a:t> ex, </a:t>
            </a:r>
            <a:r>
              <a:rPr lang="en-US" altLang="ru-RU" sz="1400" b="1" dirty="0" err="1">
                <a:latin typeface="+mn-lt"/>
                <a:cs typeface="Arial" charset="0"/>
              </a:rPr>
              <a:t>exerci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accumsan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singulis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ei</a:t>
            </a:r>
            <a:r>
              <a:rPr lang="en-US" altLang="ru-RU" sz="1400" b="1" dirty="0">
                <a:latin typeface="+mn-lt"/>
                <a:cs typeface="Arial" charset="0"/>
              </a:rPr>
              <a:t> </a:t>
            </a:r>
            <a:r>
              <a:rPr lang="en-US" altLang="ru-RU" sz="1400" b="1" dirty="0" err="1">
                <a:latin typeface="+mn-lt"/>
                <a:cs typeface="Arial" charset="0"/>
              </a:rPr>
              <a:t>mel</a:t>
            </a:r>
            <a:r>
              <a:rPr lang="en-US" altLang="ru-RU" sz="1400" b="1" dirty="0">
                <a:latin typeface="+mn-lt"/>
                <a:cs typeface="Arial" charset="0"/>
              </a:rPr>
              <a:t>. 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gray">
          <a:xfrm>
            <a:off x="5546874" y="3886200"/>
            <a:ext cx="1666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ru-RU" sz="1600" b="1" dirty="0">
                <a:solidFill>
                  <a:schemeClr val="bg1"/>
                </a:solidFill>
                <a:cs typeface="Arial" charset="0"/>
              </a:rPr>
              <a:t> Description of the contents</a:t>
            </a:r>
          </a:p>
        </p:txBody>
      </p:sp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5118249" y="2973388"/>
            <a:ext cx="2466975" cy="2452687"/>
            <a:chOff x="1968" y="1488"/>
            <a:chExt cx="1776" cy="1766"/>
          </a:xfrm>
        </p:grpSpPr>
        <p:sp>
          <p:nvSpPr>
            <p:cNvPr id="24" name="AutoShape 21"/>
            <p:cNvSpPr>
              <a:spLocks noChangeArrowheads="1"/>
            </p:cNvSpPr>
            <p:nvPr/>
          </p:nvSpPr>
          <p:spPr bwMode="gray">
            <a:xfrm rot="6774404">
              <a:off x="2004" y="1578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0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>
              <a:noFill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gray">
            <a:xfrm rot="12174404">
              <a:off x="1968" y="1567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AutoShape 23"/>
            <p:cNvSpPr>
              <a:spLocks noChangeArrowheads="1"/>
            </p:cNvSpPr>
            <p:nvPr/>
          </p:nvSpPr>
          <p:spPr bwMode="gray">
            <a:xfrm rot="17574404">
              <a:off x="2029" y="1500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>
                    <a:gamma/>
                    <a:shade val="6275"/>
                    <a:invGamma/>
                  </a:schemeClr>
                </a:gs>
                <a:gs pos="100000">
                  <a:schemeClr val="folHlink"/>
                </a:gs>
              </a:gsLst>
              <a:lin ang="2700000" scaled="1"/>
            </a:gradFill>
            <a:ln>
              <a:noFill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" name="AutoShape 24"/>
            <p:cNvSpPr>
              <a:spLocks noChangeArrowheads="1"/>
            </p:cNvSpPr>
            <p:nvPr/>
          </p:nvSpPr>
          <p:spPr bwMode="gray">
            <a:xfrm rot="22974404">
              <a:off x="2056" y="1536"/>
              <a:ext cx="1688" cy="1664"/>
            </a:xfrm>
            <a:custGeom>
              <a:avLst/>
              <a:gdLst>
                <a:gd name="G0" fmla="+- -1509893 0 0"/>
                <a:gd name="G1" fmla="+- -5955455 0 0"/>
                <a:gd name="G2" fmla="+- -1509893 0 -5955455"/>
                <a:gd name="G3" fmla="+- 10800 0 0"/>
                <a:gd name="G4" fmla="+- 0 0 -1509893"/>
                <a:gd name="T0" fmla="*/ 360 256 1"/>
                <a:gd name="T1" fmla="*/ 0 256 1"/>
                <a:gd name="G5" fmla="+- G2 T0 T1"/>
                <a:gd name="G6" fmla="?: G2 G2 G5"/>
                <a:gd name="G7" fmla="+- 0 0 G6"/>
                <a:gd name="G8" fmla="+- 7926 0 0"/>
                <a:gd name="G9" fmla="+- 0 0 -5955455"/>
                <a:gd name="G10" fmla="+- 7926 0 2700"/>
                <a:gd name="G11" fmla="cos G10 -1509893"/>
                <a:gd name="G12" fmla="sin G10 -1509893"/>
                <a:gd name="G13" fmla="cos 13500 -1509893"/>
                <a:gd name="G14" fmla="sin 13500 -1509893"/>
                <a:gd name="G15" fmla="+- G11 10800 0"/>
                <a:gd name="G16" fmla="+- G12 10800 0"/>
                <a:gd name="G17" fmla="+- G13 10800 0"/>
                <a:gd name="G18" fmla="+- G14 10800 0"/>
                <a:gd name="G19" fmla="*/ 7926 1 2"/>
                <a:gd name="G20" fmla="+- G19 5400 0"/>
                <a:gd name="G21" fmla="cos G20 -1509893"/>
                <a:gd name="G22" fmla="sin G20 -1509893"/>
                <a:gd name="G23" fmla="+- G21 10800 0"/>
                <a:gd name="G24" fmla="+- G12 G23 G22"/>
                <a:gd name="G25" fmla="+- G22 G23 G11"/>
                <a:gd name="G26" fmla="cos 10800 -1509893"/>
                <a:gd name="G27" fmla="sin 10800 -1509893"/>
                <a:gd name="G28" fmla="cos 7926 -1509893"/>
                <a:gd name="G29" fmla="sin 7926 -1509893"/>
                <a:gd name="G30" fmla="+- G26 10800 0"/>
                <a:gd name="G31" fmla="+- G27 10800 0"/>
                <a:gd name="G32" fmla="+- G28 10800 0"/>
                <a:gd name="G33" fmla="+- G29 10800 0"/>
                <a:gd name="G34" fmla="+- G19 5400 0"/>
                <a:gd name="G35" fmla="cos G34 -5955455"/>
                <a:gd name="G36" fmla="sin G34 -5955455"/>
                <a:gd name="G37" fmla="+/ -5955455 -1509893 2"/>
                <a:gd name="T2" fmla="*/ 180 256 1"/>
                <a:gd name="T3" fmla="*/ 0 256 1"/>
                <a:gd name="G38" fmla="+- G37 T2 T3"/>
                <a:gd name="G39" fmla="?: G2 G37 G38"/>
                <a:gd name="G40" fmla="cos 10800 G39"/>
                <a:gd name="G41" fmla="sin 10800 G39"/>
                <a:gd name="G42" fmla="cos 7926 G39"/>
                <a:gd name="G43" fmla="sin 7926 G39"/>
                <a:gd name="G44" fmla="+- G40 10800 0"/>
                <a:gd name="G45" fmla="+- G41 10800 0"/>
                <a:gd name="G46" fmla="+- G42 10800 0"/>
                <a:gd name="G47" fmla="+- G43 10800 0"/>
                <a:gd name="G48" fmla="+- G35 10800 0"/>
                <a:gd name="G49" fmla="+- G36 10800 0"/>
                <a:gd name="T4" fmla="*/ 16689 w 21600"/>
                <a:gd name="T5" fmla="*/ 1746 h 21600"/>
                <a:gd name="T6" fmla="*/ 10657 w 21600"/>
                <a:gd name="T7" fmla="*/ 1438 h 21600"/>
                <a:gd name="T8" fmla="*/ 15121 w 21600"/>
                <a:gd name="T9" fmla="*/ 4156 h 21600"/>
                <a:gd name="T10" fmla="*/ 23223 w 21600"/>
                <a:gd name="T11" fmla="*/ 5516 h 21600"/>
                <a:gd name="T12" fmla="*/ 21035 w 21600"/>
                <a:gd name="T13" fmla="*/ 10942 h 21600"/>
                <a:gd name="T14" fmla="*/ 15609 w 21600"/>
                <a:gd name="T15" fmla="*/ 8754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8093" y="7698"/>
                  </a:moveTo>
                  <a:cubicBezTo>
                    <a:pt x="16849" y="4772"/>
                    <a:pt x="13978" y="2874"/>
                    <a:pt x="10800" y="2874"/>
                  </a:cubicBezTo>
                  <a:cubicBezTo>
                    <a:pt x="10759" y="2873"/>
                    <a:pt x="10719" y="2874"/>
                    <a:pt x="10679" y="2874"/>
                  </a:cubicBezTo>
                  <a:lnTo>
                    <a:pt x="10635" y="1"/>
                  </a:lnTo>
                  <a:cubicBezTo>
                    <a:pt x="10690" y="0"/>
                    <a:pt x="10745" y="-1"/>
                    <a:pt x="10800" y="0"/>
                  </a:cubicBezTo>
                  <a:cubicBezTo>
                    <a:pt x="15131" y="0"/>
                    <a:pt x="19043" y="2587"/>
                    <a:pt x="20738" y="6573"/>
                  </a:cubicBezTo>
                  <a:lnTo>
                    <a:pt x="23223" y="5516"/>
                  </a:lnTo>
                  <a:lnTo>
                    <a:pt x="21035" y="10942"/>
                  </a:lnTo>
                  <a:lnTo>
                    <a:pt x="15609" y="8754"/>
                  </a:lnTo>
                  <a:lnTo>
                    <a:pt x="18093" y="7698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>
                    <a:gamma/>
                    <a:shade val="0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>
              <a:outerShdw dist="81320" dir="3080412" algn="ctr" rotWithShape="0">
                <a:srgbClr val="000000">
                  <a:alpha val="2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8085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your slide</a:t>
            </a:r>
            <a:endParaRPr lang="ru-RU" dirty="0"/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gray">
          <a:xfrm>
            <a:off x="2149648" y="5627688"/>
            <a:ext cx="7473950" cy="8667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>
            <a:outerShdw dist="17961" dir="2700000" algn="ctr" rotWithShape="0">
              <a:srgbClr val="F8F8F8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Lorem ipsum dolor sit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amet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,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tollit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epicuri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est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ex, </a:t>
            </a:r>
            <a:endParaRPr lang="en-US" altLang="ru-RU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charset="0"/>
            </a:endParaRPr>
          </a:p>
          <a:p>
            <a:pPr algn="ctr"/>
            <a:r>
              <a:rPr lang="en-US" alt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exerci</a:t>
            </a:r>
            <a:r>
              <a:rPr lang="en-US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accumsan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singulis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ei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 </a:t>
            </a:r>
            <a:r>
              <a:rPr lang="en-US" altLang="ru-RU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mel</a:t>
            </a:r>
            <a:r>
              <a:rPr lang="en-US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charset="0"/>
              </a:rPr>
              <a:t>. </a:t>
            </a: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ltGray">
          <a:xfrm>
            <a:off x="3578398" y="2057400"/>
            <a:ext cx="2362200" cy="3282950"/>
          </a:xfrm>
          <a:prstGeom prst="upArrow">
            <a:avLst>
              <a:gd name="adj1" fmla="val 56361"/>
              <a:gd name="adj2" fmla="val 78336"/>
            </a:avLst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56078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0" lon="19199999" rev="0"/>
            </a:camera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ltGray">
          <a:xfrm>
            <a:off x="5583411" y="2192338"/>
            <a:ext cx="2389187" cy="3282950"/>
          </a:xfrm>
          <a:prstGeom prst="downArrow">
            <a:avLst>
              <a:gd name="adj1" fmla="val 65009"/>
              <a:gd name="adj2" fmla="val 57909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>
              <a:rot lat="0" lon="600000" rev="0"/>
            </a:camera>
            <a:lightRig rig="legacyFlat3" dir="t"/>
          </a:scene3d>
          <a:sp3d extrusionH="430200" prstMaterial="legacyPlastic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2835448" y="2951163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2835448" y="3732213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2835448" y="4502150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6864523" y="2586038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gray">
          <a:xfrm>
            <a:off x="6864523" y="3368675"/>
            <a:ext cx="1911350" cy="596900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6864523" y="4137025"/>
            <a:ext cx="1911350" cy="598488"/>
          </a:xfrm>
          <a:prstGeom prst="roundRect">
            <a:avLst>
              <a:gd name="adj" fmla="val 16667"/>
            </a:avLst>
          </a:prstGeom>
          <a:solidFill>
            <a:srgbClr val="FFFFFF">
              <a:alpha val="89999"/>
            </a:srgbClr>
          </a:solidFill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latin typeface="+mj-lt"/>
            </a:endParaRPr>
          </a:p>
        </p:txBody>
      </p:sp>
      <p:sp>
        <p:nvSpPr>
          <p:cNvPr id="13" name="Text Box 38"/>
          <p:cNvSpPr txBox="1">
            <a:spLocks noChangeArrowheads="1"/>
          </p:cNvSpPr>
          <p:nvPr/>
        </p:nvSpPr>
        <p:spPr bwMode="gray">
          <a:xfrm>
            <a:off x="2876723" y="3081338"/>
            <a:ext cx="1812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+mj-lt"/>
                <a:cs typeface="Arial" charset="0"/>
              </a:rPr>
              <a:t>Add your text</a:t>
            </a:r>
          </a:p>
        </p:txBody>
      </p:sp>
      <p:sp>
        <p:nvSpPr>
          <p:cNvPr id="14" name="Text Box 38"/>
          <p:cNvSpPr txBox="1">
            <a:spLocks noChangeArrowheads="1"/>
          </p:cNvSpPr>
          <p:nvPr/>
        </p:nvSpPr>
        <p:spPr bwMode="gray">
          <a:xfrm>
            <a:off x="2876723" y="3868738"/>
            <a:ext cx="1812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+mj-lt"/>
                <a:cs typeface="Arial" charset="0"/>
              </a:rPr>
              <a:t>Add your text</a:t>
            </a:r>
          </a:p>
        </p:txBody>
      </p:sp>
      <p:sp>
        <p:nvSpPr>
          <p:cNvPr id="15" name="Text Box 38"/>
          <p:cNvSpPr txBox="1">
            <a:spLocks noChangeArrowheads="1"/>
          </p:cNvSpPr>
          <p:nvPr/>
        </p:nvSpPr>
        <p:spPr bwMode="gray">
          <a:xfrm>
            <a:off x="2876723" y="4637088"/>
            <a:ext cx="18129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+mj-lt"/>
                <a:cs typeface="Arial" charset="0"/>
              </a:rPr>
              <a:t>Add your text</a:t>
            </a:r>
          </a:p>
        </p:txBody>
      </p:sp>
      <p:sp>
        <p:nvSpPr>
          <p:cNvPr id="16" name="Text Box 38"/>
          <p:cNvSpPr txBox="1">
            <a:spLocks noChangeArrowheads="1"/>
          </p:cNvSpPr>
          <p:nvPr/>
        </p:nvSpPr>
        <p:spPr bwMode="gray">
          <a:xfrm>
            <a:off x="6918498" y="2711450"/>
            <a:ext cx="1811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+mj-lt"/>
                <a:cs typeface="Arial" charset="0"/>
              </a:rPr>
              <a:t>Add your text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gray">
          <a:xfrm>
            <a:off x="6918498" y="3498850"/>
            <a:ext cx="1811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+mj-lt"/>
                <a:cs typeface="Arial" charset="0"/>
              </a:rPr>
              <a:t>Add your text</a:t>
            </a:r>
          </a:p>
        </p:txBody>
      </p:sp>
      <p:sp>
        <p:nvSpPr>
          <p:cNvPr id="18" name="Text Box 38"/>
          <p:cNvSpPr txBox="1">
            <a:spLocks noChangeArrowheads="1"/>
          </p:cNvSpPr>
          <p:nvPr/>
        </p:nvSpPr>
        <p:spPr bwMode="gray">
          <a:xfrm>
            <a:off x="6918498" y="4265613"/>
            <a:ext cx="18113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ru-RU" sz="2000" b="1" dirty="0">
                <a:solidFill>
                  <a:srgbClr val="000000"/>
                </a:solidFill>
                <a:latin typeface="+mj-lt"/>
                <a:cs typeface="Arial" charset="0"/>
              </a:rPr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23318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f4aabcb819e25853c61bc5a06881668798c9"/>
</p:tagLst>
</file>

<file path=ppt/theme/theme1.xml><?xml version="1.0" encoding="utf-8"?>
<a:theme xmlns:a="http://schemas.openxmlformats.org/drawingml/2006/main" name="Тема Office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194</Words>
  <Application>Microsoft Office PowerPoint</Application>
  <PresentationFormat>Произвольный</PresentationFormat>
  <Paragraphs>23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Title of your presentation</vt:lpstr>
      <vt:lpstr>Title of your slide</vt:lpstr>
      <vt:lpstr>Title of your slide</vt:lpstr>
      <vt:lpstr>Title of your slide</vt:lpstr>
    </vt:vector>
  </TitlesOfParts>
  <Manager>Template</Manager>
  <Company>Free-Slides.net - Free PowerPoint Templates</Company>
  <LinksUpToDate>false</LinksUpToDate>
  <SharedDoc>false</SharedDoc>
  <HyperlinkBase>http://free-slides.net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Hexadecimal - Free PowerPoint Templates</dc:title>
  <dc:subject>Template</dc:subject>
  <dc:creator>Template</dc:creator>
  <cp:keywords>PowerPoint, Free PowerPoint Templates, Free-Slides, Presentations, Designs, Clipart</cp:keywords>
  <dc:description>Download This FREE PowerPoint Templates at http://free-slides.net</dc:description>
  <cp:lastModifiedBy>obstinate</cp:lastModifiedBy>
  <cp:revision>38</cp:revision>
  <dcterms:created xsi:type="dcterms:W3CDTF">2018-06-15T16:26:40Z</dcterms:created>
  <dcterms:modified xsi:type="dcterms:W3CDTF">2018-07-17T16:34:43Z</dcterms:modified>
  <cp:category>Presentations, Computers Presentations, Free PowerPoint Templates</cp:category>
</cp:coreProperties>
</file>