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3" r:id="rId5"/>
    <p:sldId id="258" r:id="rId6"/>
    <p:sldId id="264" r:id="rId7"/>
    <p:sldId id="262" r:id="rId8"/>
    <p:sldId id="261" r:id="rId9"/>
    <p:sldId id="260" r:id="rId10"/>
    <p:sldId id="25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 Obstinate" initials="UO" lastIdx="1" clrIdx="0">
    <p:extLst>
      <p:ext uri="{19B8F6BF-5375-455C-9EA6-DF929625EA0E}">
        <p15:presenceInfo xmlns:p15="http://schemas.microsoft.com/office/powerpoint/2012/main" userId="User Obstina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82-4B1B-900C-DECA7BD09C2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82-4B1B-900C-DECA7BD09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6745840"/>
        <c:axId val="946746256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82-4B1B-900C-DECA7BD09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40592"/>
        <c:axId val="733540176"/>
      </c:lineChart>
      <c:catAx>
        <c:axId val="94674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6746256"/>
        <c:crosses val="autoZero"/>
        <c:auto val="1"/>
        <c:lblAlgn val="ctr"/>
        <c:lblOffset val="100"/>
        <c:noMultiLvlLbl val="0"/>
      </c:catAx>
      <c:valAx>
        <c:axId val="94674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6745840"/>
        <c:crosses val="autoZero"/>
        <c:crossBetween val="between"/>
      </c:valAx>
      <c:valAx>
        <c:axId val="73354017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3540592"/>
        <c:crosses val="max"/>
        <c:crossBetween val="between"/>
      </c:valAx>
      <c:catAx>
        <c:axId val="7335405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3540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5BEB39B-6DE2-4B16-8017-3F80E75111DB}"/>
              </a:ext>
            </a:extLst>
          </p:cNvPr>
          <p:cNvSpPr/>
          <p:nvPr userDrawn="1"/>
        </p:nvSpPr>
        <p:spPr>
          <a:xfrm>
            <a:off x="0" y="4547062"/>
            <a:ext cx="12192000" cy="23109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BFC4BA3-5C9D-4023-BE97-90517356CE44}"/>
              </a:ext>
            </a:extLst>
          </p:cNvPr>
          <p:cNvSpPr/>
          <p:nvPr userDrawn="1"/>
        </p:nvSpPr>
        <p:spPr>
          <a:xfrm>
            <a:off x="3834245" y="598516"/>
            <a:ext cx="7929492" cy="5345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190500" dir="18900000" sx="102000" sy="102000" algn="bl" rotWithShape="0">
              <a:prstClr val="black">
                <a:alpha val="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39004-D50B-41EB-AAC7-237B6D142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39490" y="1911927"/>
            <a:ext cx="6428509" cy="1598036"/>
          </a:xfrm>
        </p:spPr>
        <p:txBody>
          <a:bodyPr anchor="b">
            <a:normAutofit/>
          </a:bodyPr>
          <a:lstStyle>
            <a:lvl1pPr algn="ctr">
              <a:defRPr sz="5400" b="1" cap="all" baseline="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C29DFC7-9DE6-46E5-9CBB-FC714D740F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39490" y="3602038"/>
            <a:ext cx="6428509" cy="53227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1B8966-C18E-4854-9559-83ECAA70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751952-0906-4C56-B026-D671BBC53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0C0B36-B11A-4D82-B46E-4F7963B48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101DDCF2-26B9-4E72-9D86-3B2EFB5553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8263" y="598488"/>
            <a:ext cx="3153137" cy="5345112"/>
          </a:xfrm>
          <a:effectLst>
            <a:outerShdw blurRad="190500" dist="190500" dir="18900000" sx="102000" sy="102000" algn="bl" rotWithShape="0">
              <a:prstClr val="black">
                <a:alpha val="7000"/>
              </a:prstClr>
            </a:outerShdw>
          </a:effectLst>
        </p:spPr>
        <p:txBody>
          <a:bodyPr/>
          <a:lstStyle/>
          <a:p>
            <a:endParaRPr lang="ru-RU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0F55986-98BB-4DB3-B2FC-28222C4BA234}"/>
              </a:ext>
            </a:extLst>
          </p:cNvPr>
          <p:cNvCxnSpPr/>
          <p:nvPr userDrawn="1"/>
        </p:nvCxnSpPr>
        <p:spPr>
          <a:xfrm>
            <a:off x="4363656" y="1331089"/>
            <a:ext cx="1377387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>
            <a:extLst>
              <a:ext uri="{FF2B5EF4-FFF2-40B4-BE49-F238E27FC236}">
                <a16:creationId xmlns:a16="http://schemas.microsoft.com/office/drawing/2014/main" id="{CCF2C949-A397-456A-827F-D1E43A9E51CA}"/>
              </a:ext>
            </a:extLst>
          </p:cNvPr>
          <p:cNvSpPr/>
          <p:nvPr userDrawn="1"/>
        </p:nvSpPr>
        <p:spPr>
          <a:xfrm>
            <a:off x="4239490" y="4547062"/>
            <a:ext cx="112591" cy="11259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BC9FC6EF-94FA-4BF0-A5BF-C8FA6ADD7C00}"/>
              </a:ext>
            </a:extLst>
          </p:cNvPr>
          <p:cNvSpPr/>
          <p:nvPr userDrawn="1"/>
        </p:nvSpPr>
        <p:spPr>
          <a:xfrm>
            <a:off x="4391890" y="4547062"/>
            <a:ext cx="112591" cy="11259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FFD77B86-FAC7-45FC-A056-771E6F605857}"/>
              </a:ext>
            </a:extLst>
          </p:cNvPr>
          <p:cNvSpPr/>
          <p:nvPr userDrawn="1"/>
        </p:nvSpPr>
        <p:spPr>
          <a:xfrm>
            <a:off x="4549726" y="4547062"/>
            <a:ext cx="112591" cy="11259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49883A5F-BD03-4856-9537-05F1ADDFD798}"/>
              </a:ext>
            </a:extLst>
          </p:cNvPr>
          <p:cNvCxnSpPr>
            <a:cxnSpLocks/>
          </p:cNvCxnSpPr>
          <p:nvPr userDrawn="1"/>
        </p:nvCxnSpPr>
        <p:spPr>
          <a:xfrm flipV="1">
            <a:off x="11353800" y="1331089"/>
            <a:ext cx="0" cy="312902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124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AC0222-D33E-4BE9-9428-C3B4A499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AB6E86-305E-4B81-A9A0-3742EB7A9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76AA9C-737D-48FC-8B51-B53220169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818754-6006-4111-8F86-81E838088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80B52D-940E-4859-B4F7-932B8569D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6F9FFC-BDB6-4A6C-B381-DFE31C581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529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D204B-AAC3-45F6-8CD7-B6B77C34C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0ADE72E-D8FC-4F67-858F-677A425F86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6EF4BB-8F55-4825-81C8-98E611D8A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8DDDBC-3FB6-4679-A2A4-E8DCDFF0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64E23C-2C05-4D6B-9A6C-5046ACEA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58B7C3-05B1-4342-B09A-A9B7F01DC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487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B145A-F58B-4761-A07B-D40E16390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DBC3C6-4ADE-4443-BB2D-58993AD7A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50EA22-F8B2-45E6-8B07-69C65796D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050164-889C-41E5-98AE-1DF794DF3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A182BF-F2C4-46CC-B10D-B43CD13C8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807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1C1476-92A4-4560-8619-6128403AB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17EB334-CE94-42F9-A7E6-0185FA1A7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E1886B-AF43-48DE-A226-76BF83F3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093738-D5A1-4FD4-92AF-68CC8234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4A6DB1-3D2A-4995-94B7-437579931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502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EF3E1-ADF3-46D5-9176-64C0BAA2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6639FE-C405-4027-8E8C-2B720D28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EC6BD9-3756-4C1C-9818-4D40E69C0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FB36FB-E5F6-4517-909F-B295D529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17DEA8-B56B-4442-85B2-0F2C801C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76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EF3E1-ADF3-46D5-9176-64C0BAA2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6639FE-C405-4027-8E8C-2B720D28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EC6BD9-3756-4C1C-9818-4D40E69C0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FB36FB-E5F6-4517-909F-B295D529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17DEA8-B56B-4442-85B2-0F2C801C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E399224-62B6-4F9D-BC24-3A58361CCC16}"/>
              </a:ext>
            </a:extLst>
          </p:cNvPr>
          <p:cNvSpPr/>
          <p:nvPr userDrawn="1"/>
        </p:nvSpPr>
        <p:spPr>
          <a:xfrm>
            <a:off x="0" y="5791200"/>
            <a:ext cx="12192000" cy="1066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736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EF3E1-ADF3-46D5-9176-64C0BAA26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6639FE-C405-4027-8E8C-2B720D28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EC6BD9-3756-4C1C-9818-4D40E69C0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FB36FB-E5F6-4517-909F-B295D529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17DEA8-B56B-4442-85B2-0F2C801C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E399224-62B6-4F9D-BC24-3A58361CCC16}"/>
              </a:ext>
            </a:extLst>
          </p:cNvPr>
          <p:cNvSpPr/>
          <p:nvPr userDrawn="1"/>
        </p:nvSpPr>
        <p:spPr>
          <a:xfrm>
            <a:off x="9997440" y="0"/>
            <a:ext cx="219456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006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1CDEF-C0B2-496F-9695-DF9BC3FD2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0A6C59-C4EE-4076-9C73-3043E831E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184E06-87D0-4335-8600-E587F3F9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AAE426-E2CF-4FD0-8B4D-7A68B4460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5D4FF9-8F56-4086-BBF2-4D6663DF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00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55ED16-4AEE-4D74-BB77-14DC6DA2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1E3482-9136-4277-879E-2E6E4F60D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04EDEE-BDAA-440B-BD4C-5C3450E2C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02D43D-7E87-4B49-A633-DDC25F7F2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C867FA-85C5-419B-AC9D-3128466E0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11A2CB-66E7-495E-98BA-CD496A29C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110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228BF-A784-4BA2-8ACE-D69CA30E0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CA19DB-2839-48D6-81D4-7272FB197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7A257F-A0A4-4DA5-9F74-2F7A0CDF7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1D4E294-1407-4F20-9AD3-2908F3C5D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B49386-2189-4BFA-9745-717D53A6E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FD2FDC0-976D-4C2C-B69B-3691B4B2F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F4649D-F564-4D3C-B905-443C40EFB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25112C2-59B5-4D89-BCBF-EA667853F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10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0A74BE-0F9E-4E56-BCD6-88803581A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DBD842-4D3B-44B7-8BE9-462D84F8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6D7CC7-9D5E-45CB-A9BB-BB7F13ED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4F8B2A7-4AE4-423C-97B6-09426C858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764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9174F6D-0BA5-47F1-B755-66DD836AD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B3B807B-D2A3-4589-901C-006CC2F72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D9EC218-5250-49F0-9CC8-40D4A092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511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free-slides.net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FB5E6-E9C9-493A-A089-61775C7F7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F8E4E1-8408-446F-99B6-E4BE03EA6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35829F-42C9-479C-A4EC-D13BA674E3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EE04F-8733-493A-B852-4A1973DA6CE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5A335C-CA70-4CD6-B6C8-29E5A4BB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FB69BD-DE7B-45F6-A204-C5A9D007DB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BBD30-BC2D-4267-BF78-7C93ECA49D8B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A3215AE-33DB-4D37-92AD-3A548943C1CC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29E3D57-F87D-416E-88B1-9C4DDCF656F1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5"/>
              <a:extLst>
                <a:ext uri="{FF2B5EF4-FFF2-40B4-BE49-F238E27FC236}">
                  <a16:creationId xmlns:a16="http://schemas.microsoft.com/office/drawing/2014/main" id="{80F38D79-CE15-4E2A-8929-2086C30C98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402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10" Type="http://schemas.openxmlformats.org/officeDocument/2006/relationships/image" Target="../media/image2.png"/><Relationship Id="rId4" Type="http://schemas.openxmlformats.org/officeDocument/2006/relationships/image" Target="../media/image19.png"/><Relationship Id="rId9" Type="http://schemas.openxmlformats.org/officeDocument/2006/relationships/image" Target="../media/image2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5A9EA9-A3E5-401C-8D80-A59DABBCF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39490" y="1911927"/>
            <a:ext cx="7277320" cy="1598036"/>
          </a:xfrm>
        </p:spPr>
        <p:txBody>
          <a:bodyPr/>
          <a:lstStyle/>
          <a:p>
            <a:pPr algn="l"/>
            <a:r>
              <a:rPr lang="en-US" dirty="0"/>
              <a:t>Toreador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B95ACE-A086-42E9-81C1-777B21482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5230" y="3602038"/>
            <a:ext cx="6967960" cy="532274"/>
          </a:xfrm>
        </p:spPr>
        <p:txBody>
          <a:bodyPr/>
          <a:lstStyle/>
          <a:p>
            <a:pPr algn="l"/>
            <a:r>
              <a:rPr lang="da-DK" dirty="0"/>
              <a:t>Lorem ipsum dolor sit amet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A2875D7-E38D-4DB5-923B-D2ACE1C608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73" r="16473"/>
          <a:stretch/>
        </p:blipFill>
        <p:spPr>
          <a:xfrm>
            <a:off x="428263" y="598488"/>
            <a:ext cx="3153137" cy="5345112"/>
          </a:xfrm>
        </p:spPr>
      </p:pic>
    </p:spTree>
    <p:extLst>
      <p:ext uri="{BB962C8B-B14F-4D97-AF65-F5344CB8AC3E}">
        <p14:creationId xmlns:p14="http://schemas.microsoft.com/office/powerpoint/2010/main" val="3958665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CA1C5-74A8-4FF6-8E2A-20DDEEC4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chemeClr val="bg1"/>
                </a:solidFill>
              </a:rPr>
              <a:t>СПАСИБО</a:t>
            </a:r>
            <a:br>
              <a:rPr lang="ru-RU" sz="4400" b="1" dirty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C2A24E-B2C9-4F86-A579-81D1337D1D37}"/>
              </a:ext>
            </a:extLst>
          </p:cNvPr>
          <p:cNvSpPr txBox="1"/>
          <p:nvPr/>
        </p:nvSpPr>
        <p:spPr>
          <a:xfrm>
            <a:off x="2668438" y="3244334"/>
            <a:ext cx="68551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b="1" dirty="0"/>
              <a:t>THANK YOU</a:t>
            </a:r>
            <a:endParaRPr lang="ru-RU" sz="6600" b="1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4DCBE56-0DBE-4417-9314-361974B2527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94121" y="4575982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EEC1F48-27A5-4F31-B8F1-38859AF0771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94121" y="4571911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6B2054B-FDB0-451A-8EA7-00748304BA5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94121" y="4571911"/>
            <a:ext cx="630000" cy="63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41E9E83-664C-4BCB-9C8F-C5D49A30CC53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94121" y="4571911"/>
            <a:ext cx="630000" cy="630000"/>
          </a:xfrm>
          <a:prstGeom prst="rect">
            <a:avLst/>
          </a:prstGeom>
        </p:spPr>
      </p:pic>
      <p:pic>
        <p:nvPicPr>
          <p:cNvPr id="11" name="Рисунок 10" descr="Изображение выглядит как игрушка, кукла&#10;&#10;Автоматически созданное описание">
            <a:extLst>
              <a:ext uri="{FF2B5EF4-FFF2-40B4-BE49-F238E27FC236}">
                <a16:creationId xmlns:a16="http://schemas.microsoft.com/office/drawing/2014/main" id="{C5CB0EC5-31EC-454A-AF59-273BE7B2642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3577898"/>
            <a:ext cx="28575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71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1FDFE-BCAE-4695-A22A-55F3BD30D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BC602A2A-71C0-43BB-B0DF-94B219ADA9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253061"/>
              </p:ext>
            </p:extLst>
          </p:nvPr>
        </p:nvGraphicFramePr>
        <p:xfrm>
          <a:off x="381965" y="1976288"/>
          <a:ext cx="11318840" cy="38170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29710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829710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829710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829710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2"/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2"/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2"/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2"/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780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5B2AB8-7E12-4837-9B5B-0E5CC4F81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5FF79F-BB71-404D-819D-F40E56093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833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B3A77-B5D5-4B4D-A1B9-4AE62BEF8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748F975-2F52-40D9-B7A3-2F8A693D7AD2}"/>
              </a:ext>
            </a:extLst>
          </p:cNvPr>
          <p:cNvSpPr/>
          <p:nvPr/>
        </p:nvSpPr>
        <p:spPr>
          <a:xfrm>
            <a:off x="1063091" y="2104531"/>
            <a:ext cx="2886075" cy="318055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6815FFFF-C419-4FC5-93FF-29EF3E292CA9}"/>
              </a:ext>
            </a:extLst>
          </p:cNvPr>
          <p:cNvSpPr/>
          <p:nvPr/>
        </p:nvSpPr>
        <p:spPr>
          <a:xfrm>
            <a:off x="2129891" y="1763229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EC05E6-728C-463D-9FFF-DD8B14703279}"/>
              </a:ext>
            </a:extLst>
          </p:cNvPr>
          <p:cNvSpPr txBox="1"/>
          <p:nvPr/>
        </p:nvSpPr>
        <p:spPr>
          <a:xfrm>
            <a:off x="2139417" y="174856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021813A-C41B-4128-A90D-83C959AB4D9B}"/>
              </a:ext>
            </a:extLst>
          </p:cNvPr>
          <p:cNvSpPr/>
          <p:nvPr/>
        </p:nvSpPr>
        <p:spPr>
          <a:xfrm>
            <a:off x="4436528" y="2104531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5BB2BD9F-3511-4702-963D-7AD545D72C18}"/>
              </a:ext>
            </a:extLst>
          </p:cNvPr>
          <p:cNvSpPr txBox="1">
            <a:spLocks/>
          </p:cNvSpPr>
          <p:nvPr/>
        </p:nvSpPr>
        <p:spPr>
          <a:xfrm>
            <a:off x="4436527" y="25426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E64500F9-E639-4968-B9F0-21BC9C750F7E}"/>
              </a:ext>
            </a:extLst>
          </p:cNvPr>
          <p:cNvSpPr/>
          <p:nvPr/>
        </p:nvSpPr>
        <p:spPr>
          <a:xfrm>
            <a:off x="5503328" y="1763229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1CBAFA-90BB-4F7D-89F4-4F675BCF7E88}"/>
              </a:ext>
            </a:extLst>
          </p:cNvPr>
          <p:cNvSpPr txBox="1"/>
          <p:nvPr/>
        </p:nvSpPr>
        <p:spPr>
          <a:xfrm>
            <a:off x="5512853" y="177389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AD5572E-DA52-4E9A-A033-2ADCCC9AA18B}"/>
              </a:ext>
            </a:extLst>
          </p:cNvPr>
          <p:cNvSpPr/>
          <p:nvPr/>
        </p:nvSpPr>
        <p:spPr>
          <a:xfrm>
            <a:off x="7809966" y="2107975"/>
            <a:ext cx="2886075" cy="3180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4D00C995-96BD-43BC-B8F5-A73770E43400}"/>
              </a:ext>
            </a:extLst>
          </p:cNvPr>
          <p:cNvSpPr txBox="1">
            <a:spLocks/>
          </p:cNvSpPr>
          <p:nvPr/>
        </p:nvSpPr>
        <p:spPr>
          <a:xfrm>
            <a:off x="7809965" y="254612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C75760C-3536-4F8E-97BD-08871AE05C59}"/>
              </a:ext>
            </a:extLst>
          </p:cNvPr>
          <p:cNvSpPr/>
          <p:nvPr/>
        </p:nvSpPr>
        <p:spPr>
          <a:xfrm>
            <a:off x="8876766" y="1766673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84FAD3-6F21-4D50-87B7-CF3133224D69}"/>
              </a:ext>
            </a:extLst>
          </p:cNvPr>
          <p:cNvSpPr txBox="1"/>
          <p:nvPr/>
        </p:nvSpPr>
        <p:spPr>
          <a:xfrm>
            <a:off x="8886291" y="178416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BC0FE85D-7499-444E-B1AC-EBBA3BF7613E}"/>
              </a:ext>
            </a:extLst>
          </p:cNvPr>
          <p:cNvSpPr txBox="1">
            <a:spLocks/>
          </p:cNvSpPr>
          <p:nvPr/>
        </p:nvSpPr>
        <p:spPr>
          <a:xfrm>
            <a:off x="1088487" y="25426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6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C7D09-5A6F-4849-AB27-B9E67232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D71A5E-1368-4FE6-90EA-6426A47E3817}"/>
              </a:ext>
            </a:extLst>
          </p:cNvPr>
          <p:cNvSpPr txBox="1"/>
          <p:nvPr/>
        </p:nvSpPr>
        <p:spPr>
          <a:xfrm>
            <a:off x="1805940" y="2789426"/>
            <a:ext cx="85801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ru-RU" sz="9600" dirty="0">
                <a:solidFill>
                  <a:schemeClr val="accent1"/>
                </a:solidFill>
              </a:rPr>
              <a:t>987 654 321</a:t>
            </a:r>
          </a:p>
        </p:txBody>
      </p:sp>
    </p:spTree>
    <p:extLst>
      <p:ext uri="{BB962C8B-B14F-4D97-AF65-F5344CB8AC3E}">
        <p14:creationId xmlns:p14="http://schemas.microsoft.com/office/powerpoint/2010/main" val="4094231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10B670-2583-4E76-B384-337A6BA01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7DD929B-75D5-44C5-BE4A-5AE4D62C770D}"/>
              </a:ext>
            </a:extLst>
          </p:cNvPr>
          <p:cNvCxnSpPr/>
          <p:nvPr/>
        </p:nvCxnSpPr>
        <p:spPr>
          <a:xfrm flipH="1">
            <a:off x="6096000" y="2320516"/>
            <a:ext cx="6461" cy="2842034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65953802-A5B9-448F-927A-3A8F831927DA}"/>
              </a:ext>
            </a:extLst>
          </p:cNvPr>
          <p:cNvGrpSpPr/>
          <p:nvPr/>
        </p:nvGrpSpPr>
        <p:grpSpPr>
          <a:xfrm>
            <a:off x="2840189" y="4069935"/>
            <a:ext cx="2619561" cy="920422"/>
            <a:chOff x="2840189" y="4069935"/>
            <a:chExt cx="2619561" cy="920422"/>
          </a:xfrm>
        </p:grpSpPr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89F25569-2101-4551-998C-DD6D9640DDB2}"/>
                </a:ext>
              </a:extLst>
            </p:cNvPr>
            <p:cNvSpPr/>
            <p:nvPr/>
          </p:nvSpPr>
          <p:spPr>
            <a:xfrm rot="10800000">
              <a:off x="2840189" y="4069935"/>
              <a:ext cx="2519049" cy="920422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bg1"/>
            </a:solidFill>
            <a:ln w="107950">
              <a:noFill/>
            </a:ln>
            <a:effectLst>
              <a:outerShdw blurRad="63500" algn="c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41B31A4E-820A-4E49-BEAF-88F0A0EFBDBB}"/>
                </a:ext>
              </a:extLst>
            </p:cNvPr>
            <p:cNvSpPr/>
            <p:nvPr/>
          </p:nvSpPr>
          <p:spPr>
            <a:xfrm rot="10800000">
              <a:off x="2864411" y="4094156"/>
              <a:ext cx="2470606" cy="871979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079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9" name="Хорда 8">
              <a:extLst>
                <a:ext uri="{FF2B5EF4-FFF2-40B4-BE49-F238E27FC236}">
                  <a16:creationId xmlns:a16="http://schemas.microsoft.com/office/drawing/2014/main" id="{4D4BE929-AF46-4FC8-926E-916F026FFF92}"/>
                </a:ext>
              </a:extLst>
            </p:cNvPr>
            <p:cNvSpPr/>
            <p:nvPr/>
          </p:nvSpPr>
          <p:spPr>
            <a:xfrm rot="1346623">
              <a:off x="5104363" y="4352453"/>
              <a:ext cx="355387" cy="355387"/>
            </a:xfrm>
            <a:prstGeom prst="chor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CD931019-ECBD-4097-AF34-EB99B851DA35}"/>
                </a:ext>
              </a:extLst>
            </p:cNvPr>
            <p:cNvSpPr/>
            <p:nvPr/>
          </p:nvSpPr>
          <p:spPr>
            <a:xfrm>
              <a:off x="2930029" y="4156877"/>
              <a:ext cx="232682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40F76A14-F0B8-4C1A-AD03-B47D3FC20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132848" y="4406543"/>
              <a:ext cx="239332" cy="239332"/>
            </a:xfrm>
            <a:prstGeom prst="rect">
              <a:avLst/>
            </a:prstGeom>
          </p:spPr>
        </p:pic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802A9263-2FCC-4691-8E6A-8AABED357427}"/>
              </a:ext>
            </a:extLst>
          </p:cNvPr>
          <p:cNvGrpSpPr/>
          <p:nvPr/>
        </p:nvGrpSpPr>
        <p:grpSpPr>
          <a:xfrm>
            <a:off x="2799098" y="2967931"/>
            <a:ext cx="2620215" cy="920422"/>
            <a:chOff x="2799098" y="2967931"/>
            <a:chExt cx="2620215" cy="920422"/>
          </a:xfrm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62CCB00F-9D21-4811-8228-B72BC27EDC3F}"/>
                </a:ext>
              </a:extLst>
            </p:cNvPr>
            <p:cNvSpPr/>
            <p:nvPr/>
          </p:nvSpPr>
          <p:spPr>
            <a:xfrm rot="10800000">
              <a:off x="2799098" y="2967931"/>
              <a:ext cx="2519049" cy="920422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bg1"/>
            </a:solidFill>
            <a:ln w="107950">
              <a:noFill/>
            </a:ln>
            <a:effectLst>
              <a:outerShdw blurRad="63500" algn="c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49B17981-6920-4D5D-9F88-F35D3459AA2E}"/>
                </a:ext>
              </a:extLst>
            </p:cNvPr>
            <p:cNvSpPr/>
            <p:nvPr/>
          </p:nvSpPr>
          <p:spPr>
            <a:xfrm rot="10800000">
              <a:off x="2823320" y="2992152"/>
              <a:ext cx="2470606" cy="871979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079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5" name="Хорда 14">
              <a:extLst>
                <a:ext uri="{FF2B5EF4-FFF2-40B4-BE49-F238E27FC236}">
                  <a16:creationId xmlns:a16="http://schemas.microsoft.com/office/drawing/2014/main" id="{A83CD420-D891-4E8B-9097-24E77C210060}"/>
                </a:ext>
              </a:extLst>
            </p:cNvPr>
            <p:cNvSpPr/>
            <p:nvPr/>
          </p:nvSpPr>
          <p:spPr>
            <a:xfrm rot="1346623">
              <a:off x="5063926" y="3293203"/>
              <a:ext cx="355387" cy="355387"/>
            </a:xfrm>
            <a:prstGeom prst="chor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6E207B42-02EB-4582-B2ED-541905233197}"/>
                </a:ext>
              </a:extLst>
            </p:cNvPr>
            <p:cNvSpPr/>
            <p:nvPr/>
          </p:nvSpPr>
          <p:spPr>
            <a:xfrm>
              <a:off x="2888939" y="3056048"/>
              <a:ext cx="232682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pic>
          <p:nvPicPr>
            <p:cNvPr id="17" name="Рисунок 16">
              <a:extLst>
                <a:ext uri="{FF2B5EF4-FFF2-40B4-BE49-F238E27FC236}">
                  <a16:creationId xmlns:a16="http://schemas.microsoft.com/office/drawing/2014/main" id="{9CF71E84-DBB8-4555-8D0E-69A59E6AB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090617" y="3303322"/>
              <a:ext cx="241770" cy="241770"/>
            </a:xfrm>
            <a:prstGeom prst="rect">
              <a:avLst/>
            </a:prstGeom>
          </p:spPr>
        </p:pic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F50F5AA5-2FB8-4122-B7A0-01A52486CA01}"/>
              </a:ext>
            </a:extLst>
          </p:cNvPr>
          <p:cNvGrpSpPr/>
          <p:nvPr/>
        </p:nvGrpSpPr>
        <p:grpSpPr>
          <a:xfrm>
            <a:off x="6752153" y="2484000"/>
            <a:ext cx="2604698" cy="920422"/>
            <a:chOff x="6752153" y="2484000"/>
            <a:chExt cx="2604698" cy="920422"/>
          </a:xfrm>
        </p:grpSpPr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id="{69ABE3AA-7AB8-4A76-A8C4-2C6976DB05D6}"/>
                </a:ext>
              </a:extLst>
            </p:cNvPr>
            <p:cNvSpPr/>
            <p:nvPr/>
          </p:nvSpPr>
          <p:spPr>
            <a:xfrm>
              <a:off x="6837802" y="2484000"/>
              <a:ext cx="2519049" cy="920422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bg1"/>
            </a:solidFill>
            <a:ln w="107950">
              <a:noFill/>
            </a:ln>
            <a:effectLst>
              <a:outerShdw blurRad="63500" algn="c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B269FF3E-40CB-45E0-8CC4-292FD5737E4D}"/>
                </a:ext>
              </a:extLst>
            </p:cNvPr>
            <p:cNvSpPr/>
            <p:nvPr/>
          </p:nvSpPr>
          <p:spPr>
            <a:xfrm>
              <a:off x="6862023" y="2508222"/>
              <a:ext cx="2470606" cy="871979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079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1" name="Хорда 20">
              <a:extLst>
                <a:ext uri="{FF2B5EF4-FFF2-40B4-BE49-F238E27FC236}">
                  <a16:creationId xmlns:a16="http://schemas.microsoft.com/office/drawing/2014/main" id="{21D52BBD-C8BE-4ED5-A3CD-C0B53C25130B}"/>
                </a:ext>
              </a:extLst>
            </p:cNvPr>
            <p:cNvSpPr/>
            <p:nvPr/>
          </p:nvSpPr>
          <p:spPr>
            <a:xfrm rot="12146623">
              <a:off x="6752153" y="2766517"/>
              <a:ext cx="355387" cy="355387"/>
            </a:xfrm>
            <a:prstGeom prst="chor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486DAAFA-2382-44C8-9FBB-085677E78E9E}"/>
                </a:ext>
              </a:extLst>
            </p:cNvPr>
            <p:cNvSpPr/>
            <p:nvPr/>
          </p:nvSpPr>
          <p:spPr>
            <a:xfrm>
              <a:off x="7030029" y="2561923"/>
              <a:ext cx="232682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id="{0C28C91D-6EE7-4A14-BA34-CE8F6E435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862023" y="2823610"/>
              <a:ext cx="241200" cy="241200"/>
            </a:xfrm>
            <a:prstGeom prst="rect">
              <a:avLst/>
            </a:prstGeom>
          </p:spPr>
        </p:pic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4F08B7A9-0D8E-4875-826B-AC2E1D651D03}"/>
              </a:ext>
            </a:extLst>
          </p:cNvPr>
          <p:cNvGrpSpPr/>
          <p:nvPr/>
        </p:nvGrpSpPr>
        <p:grpSpPr>
          <a:xfrm>
            <a:off x="6763982" y="3630008"/>
            <a:ext cx="2604698" cy="920422"/>
            <a:chOff x="6763982" y="3630008"/>
            <a:chExt cx="2604698" cy="920422"/>
          </a:xfrm>
        </p:grpSpPr>
        <p:sp>
          <p:nvSpPr>
            <p:cNvPr id="25" name="Полилиния: фигура 24">
              <a:extLst>
                <a:ext uri="{FF2B5EF4-FFF2-40B4-BE49-F238E27FC236}">
                  <a16:creationId xmlns:a16="http://schemas.microsoft.com/office/drawing/2014/main" id="{4FA7269F-99C6-4AC1-8058-5FD124E65E51}"/>
                </a:ext>
              </a:extLst>
            </p:cNvPr>
            <p:cNvSpPr/>
            <p:nvPr/>
          </p:nvSpPr>
          <p:spPr>
            <a:xfrm>
              <a:off x="6849631" y="3630008"/>
              <a:ext cx="2519049" cy="920422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bg1"/>
            </a:solidFill>
            <a:ln w="107950">
              <a:noFill/>
            </a:ln>
            <a:effectLst>
              <a:outerShdw blurRad="63500" algn="c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6" name="Полилиния: фигура 25">
              <a:extLst>
                <a:ext uri="{FF2B5EF4-FFF2-40B4-BE49-F238E27FC236}">
                  <a16:creationId xmlns:a16="http://schemas.microsoft.com/office/drawing/2014/main" id="{14AABA93-57FE-4B9D-9ADF-038CF44A97FA}"/>
                </a:ext>
              </a:extLst>
            </p:cNvPr>
            <p:cNvSpPr/>
            <p:nvPr/>
          </p:nvSpPr>
          <p:spPr>
            <a:xfrm>
              <a:off x="6873852" y="3654230"/>
              <a:ext cx="2470606" cy="871979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079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7" name="Хорда 26">
              <a:extLst>
                <a:ext uri="{FF2B5EF4-FFF2-40B4-BE49-F238E27FC236}">
                  <a16:creationId xmlns:a16="http://schemas.microsoft.com/office/drawing/2014/main" id="{77F88667-3748-4CF6-BF05-7D97BD682402}"/>
                </a:ext>
              </a:extLst>
            </p:cNvPr>
            <p:cNvSpPr/>
            <p:nvPr/>
          </p:nvSpPr>
          <p:spPr>
            <a:xfrm rot="12146623">
              <a:off x="6763982" y="3912525"/>
              <a:ext cx="355387" cy="355387"/>
            </a:xfrm>
            <a:prstGeom prst="chor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8960B074-3815-4390-B927-AEA75633CAFF}"/>
                </a:ext>
              </a:extLst>
            </p:cNvPr>
            <p:cNvSpPr/>
            <p:nvPr/>
          </p:nvSpPr>
          <p:spPr>
            <a:xfrm>
              <a:off x="7041857" y="3681589"/>
              <a:ext cx="232682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pic>
          <p:nvPicPr>
            <p:cNvPr id="29" name="Рисунок 28">
              <a:extLst>
                <a:ext uri="{FF2B5EF4-FFF2-40B4-BE49-F238E27FC236}">
                  <a16:creationId xmlns:a16="http://schemas.microsoft.com/office/drawing/2014/main" id="{891E5F63-D98E-463F-9B0D-C65B50601CA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849629" y="3965683"/>
              <a:ext cx="241200" cy="241200"/>
            </a:xfrm>
            <a:prstGeom prst="rect">
              <a:avLst/>
            </a:prstGeom>
          </p:spPr>
        </p:pic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6E282D16-592A-4AC1-BC3D-B7D2ABE3F830}"/>
              </a:ext>
            </a:extLst>
          </p:cNvPr>
          <p:cNvGrpSpPr/>
          <p:nvPr/>
        </p:nvGrpSpPr>
        <p:grpSpPr>
          <a:xfrm>
            <a:off x="6776374" y="4765262"/>
            <a:ext cx="2604698" cy="920422"/>
            <a:chOff x="6776374" y="4765262"/>
            <a:chExt cx="2604698" cy="920422"/>
          </a:xfrm>
        </p:grpSpPr>
        <p:sp>
          <p:nvSpPr>
            <p:cNvPr id="31" name="Полилиния: фигура 30">
              <a:extLst>
                <a:ext uri="{FF2B5EF4-FFF2-40B4-BE49-F238E27FC236}">
                  <a16:creationId xmlns:a16="http://schemas.microsoft.com/office/drawing/2014/main" id="{FCFE4D84-BA81-4D82-A176-BF8F7C3CC34F}"/>
                </a:ext>
              </a:extLst>
            </p:cNvPr>
            <p:cNvSpPr/>
            <p:nvPr/>
          </p:nvSpPr>
          <p:spPr>
            <a:xfrm>
              <a:off x="6862023" y="4765262"/>
              <a:ext cx="2519049" cy="920422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bg1"/>
            </a:solidFill>
            <a:ln w="107950">
              <a:noFill/>
            </a:ln>
            <a:effectLst>
              <a:outerShdw blurRad="63500" algn="c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2" name="Полилиния: фигура 31">
              <a:extLst>
                <a:ext uri="{FF2B5EF4-FFF2-40B4-BE49-F238E27FC236}">
                  <a16:creationId xmlns:a16="http://schemas.microsoft.com/office/drawing/2014/main" id="{AAAA140D-E4D1-4E45-BBA8-C5234DB8F660}"/>
                </a:ext>
              </a:extLst>
            </p:cNvPr>
            <p:cNvSpPr/>
            <p:nvPr/>
          </p:nvSpPr>
          <p:spPr>
            <a:xfrm>
              <a:off x="6886244" y="4789484"/>
              <a:ext cx="2470606" cy="871979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079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3" name="Хорда 32">
              <a:extLst>
                <a:ext uri="{FF2B5EF4-FFF2-40B4-BE49-F238E27FC236}">
                  <a16:creationId xmlns:a16="http://schemas.microsoft.com/office/drawing/2014/main" id="{D2640D8A-ED4A-43FA-816F-4663D3D16114}"/>
                </a:ext>
              </a:extLst>
            </p:cNvPr>
            <p:cNvSpPr/>
            <p:nvPr/>
          </p:nvSpPr>
          <p:spPr>
            <a:xfrm rot="12146623">
              <a:off x="6776374" y="5047779"/>
              <a:ext cx="355387" cy="355387"/>
            </a:xfrm>
            <a:prstGeom prst="chor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7ABC25DA-E6DF-46BE-82C5-BE713E28FDFC}"/>
                </a:ext>
              </a:extLst>
            </p:cNvPr>
            <p:cNvSpPr/>
            <p:nvPr/>
          </p:nvSpPr>
          <p:spPr>
            <a:xfrm>
              <a:off x="7030029" y="4852205"/>
              <a:ext cx="232682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</a:t>
              </a:r>
              <a:r>
                <a:rPr lang="en-US" sz="1400" dirty="0" err="1">
                  <a:solidFill>
                    <a:schemeClr val="bg1"/>
                  </a:solidFill>
                </a:rPr>
                <a:t>dzolor</a:t>
              </a:r>
              <a:r>
                <a:rPr lang="en-US" sz="1400" dirty="0">
                  <a:solidFill>
                    <a:schemeClr val="bg1"/>
                  </a:solidFill>
                </a:rPr>
                <a:t>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pic>
          <p:nvPicPr>
            <p:cNvPr id="35" name="Рисунок 34">
              <a:extLst>
                <a:ext uri="{FF2B5EF4-FFF2-40B4-BE49-F238E27FC236}">
                  <a16:creationId xmlns:a16="http://schemas.microsoft.com/office/drawing/2014/main" id="{B45EE792-34B4-40FA-8CF8-4A0E9D4E61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862021" y="5080322"/>
              <a:ext cx="241200" cy="241200"/>
            </a:xfrm>
            <a:prstGeom prst="rect">
              <a:avLst/>
            </a:prstGeom>
          </p:spPr>
        </p:pic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511217D2-3465-4F0E-B064-31D969893B02}"/>
              </a:ext>
            </a:extLst>
          </p:cNvPr>
          <p:cNvGrpSpPr/>
          <p:nvPr/>
        </p:nvGrpSpPr>
        <p:grpSpPr>
          <a:xfrm>
            <a:off x="2804417" y="1871997"/>
            <a:ext cx="2619561" cy="920422"/>
            <a:chOff x="2804417" y="1871997"/>
            <a:chExt cx="2619561" cy="920422"/>
          </a:xfrm>
        </p:grpSpPr>
        <p:sp>
          <p:nvSpPr>
            <p:cNvPr id="37" name="Полилиния: фигура 36">
              <a:extLst>
                <a:ext uri="{FF2B5EF4-FFF2-40B4-BE49-F238E27FC236}">
                  <a16:creationId xmlns:a16="http://schemas.microsoft.com/office/drawing/2014/main" id="{5663FF04-D9D9-47C2-8A17-87957BA2F473}"/>
                </a:ext>
              </a:extLst>
            </p:cNvPr>
            <p:cNvSpPr/>
            <p:nvPr/>
          </p:nvSpPr>
          <p:spPr>
            <a:xfrm rot="10800000">
              <a:off x="2804417" y="1871997"/>
              <a:ext cx="2519049" cy="920422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bg1"/>
            </a:solidFill>
            <a:ln w="107950">
              <a:noFill/>
            </a:ln>
            <a:effectLst>
              <a:outerShdw blurRad="63500" algn="ctr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8" name="Полилиния: фигура 37">
              <a:extLst>
                <a:ext uri="{FF2B5EF4-FFF2-40B4-BE49-F238E27FC236}">
                  <a16:creationId xmlns:a16="http://schemas.microsoft.com/office/drawing/2014/main" id="{6D23F17C-270A-4D07-94B5-8CD078B537EA}"/>
                </a:ext>
              </a:extLst>
            </p:cNvPr>
            <p:cNvSpPr/>
            <p:nvPr/>
          </p:nvSpPr>
          <p:spPr>
            <a:xfrm rot="10800000">
              <a:off x="2828639" y="1892420"/>
              <a:ext cx="2470606" cy="871979"/>
            </a:xfrm>
            <a:custGeom>
              <a:avLst/>
              <a:gdLst>
                <a:gd name="connsiteX0" fmla="*/ 0 w 4590000"/>
                <a:gd name="connsiteY0" fmla="*/ 0 h 1620000"/>
                <a:gd name="connsiteX1" fmla="*/ 2880000 w 4590000"/>
                <a:gd name="connsiteY1" fmla="*/ 0 h 1620000"/>
                <a:gd name="connsiteX2" fmla="*/ 3510000 w 4590000"/>
                <a:gd name="connsiteY2" fmla="*/ 0 h 1620000"/>
                <a:gd name="connsiteX3" fmla="*/ 4185000 w 4590000"/>
                <a:gd name="connsiteY3" fmla="*/ 0 h 1620000"/>
                <a:gd name="connsiteX4" fmla="*/ 4590000 w 4590000"/>
                <a:gd name="connsiteY4" fmla="*/ 810000 h 1620000"/>
                <a:gd name="connsiteX5" fmla="*/ 4185000 w 4590000"/>
                <a:gd name="connsiteY5" fmla="*/ 1620000 h 1620000"/>
                <a:gd name="connsiteX6" fmla="*/ 3510000 w 4590000"/>
                <a:gd name="connsiteY6" fmla="*/ 1620000 h 1620000"/>
                <a:gd name="connsiteX7" fmla="*/ 2880000 w 4590000"/>
                <a:gd name="connsiteY7" fmla="*/ 1620000 h 1620000"/>
                <a:gd name="connsiteX8" fmla="*/ 0 w 4590000"/>
                <a:gd name="connsiteY8" fmla="*/ 1620000 h 16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0000" h="1620000">
                  <a:moveTo>
                    <a:pt x="0" y="0"/>
                  </a:moveTo>
                  <a:lnTo>
                    <a:pt x="2880000" y="0"/>
                  </a:lnTo>
                  <a:lnTo>
                    <a:pt x="3510000" y="0"/>
                  </a:lnTo>
                  <a:lnTo>
                    <a:pt x="4185000" y="0"/>
                  </a:lnTo>
                  <a:lnTo>
                    <a:pt x="4590000" y="810000"/>
                  </a:lnTo>
                  <a:lnTo>
                    <a:pt x="4185000" y="1620000"/>
                  </a:lnTo>
                  <a:lnTo>
                    <a:pt x="3510000" y="1620000"/>
                  </a:lnTo>
                  <a:lnTo>
                    <a:pt x="2880000" y="1620000"/>
                  </a:lnTo>
                  <a:lnTo>
                    <a:pt x="0" y="162000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079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9" name="Хорда 38">
              <a:extLst>
                <a:ext uri="{FF2B5EF4-FFF2-40B4-BE49-F238E27FC236}">
                  <a16:creationId xmlns:a16="http://schemas.microsoft.com/office/drawing/2014/main" id="{2D722C95-85DB-4584-90F1-586D11B4700F}"/>
                </a:ext>
              </a:extLst>
            </p:cNvPr>
            <p:cNvSpPr/>
            <p:nvPr/>
          </p:nvSpPr>
          <p:spPr>
            <a:xfrm rot="1346623">
              <a:off x="5068591" y="2150717"/>
              <a:ext cx="355387" cy="355387"/>
            </a:xfrm>
            <a:prstGeom prst="chor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>
              <a:extLst>
                <a:ext uri="{FF2B5EF4-FFF2-40B4-BE49-F238E27FC236}">
                  <a16:creationId xmlns:a16="http://schemas.microsoft.com/office/drawing/2014/main" id="{6E3900FF-D5C2-44D1-A2E9-185313311E53}"/>
                </a:ext>
              </a:extLst>
            </p:cNvPr>
            <p:cNvSpPr/>
            <p:nvPr/>
          </p:nvSpPr>
          <p:spPr>
            <a:xfrm>
              <a:off x="2873639" y="1947810"/>
              <a:ext cx="232682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pic>
          <p:nvPicPr>
            <p:cNvPr id="41" name="Рисунок 40">
              <a:extLst>
                <a:ext uri="{FF2B5EF4-FFF2-40B4-BE49-F238E27FC236}">
                  <a16:creationId xmlns:a16="http://schemas.microsoft.com/office/drawing/2014/main" id="{3B2ABEC1-1AC6-415A-A82A-35835D025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103045" y="2194370"/>
              <a:ext cx="241200" cy="241200"/>
            </a:xfrm>
            <a:prstGeom prst="rect">
              <a:avLst/>
            </a:prstGeom>
          </p:spPr>
        </p:pic>
      </p:grpSp>
      <p:sp>
        <p:nvSpPr>
          <p:cNvPr id="42" name="Шестиугольник 41">
            <a:extLst>
              <a:ext uri="{FF2B5EF4-FFF2-40B4-BE49-F238E27FC236}">
                <a16:creationId xmlns:a16="http://schemas.microsoft.com/office/drawing/2014/main" id="{FD73421A-8D3A-40F0-9B76-D50A9A3B2EF5}"/>
              </a:ext>
            </a:extLst>
          </p:cNvPr>
          <p:cNvSpPr/>
          <p:nvPr/>
        </p:nvSpPr>
        <p:spPr>
          <a:xfrm>
            <a:off x="5971170" y="2201788"/>
            <a:ext cx="262582" cy="226364"/>
          </a:xfrm>
          <a:prstGeom prst="hexagon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Шестиугольник 42">
            <a:extLst>
              <a:ext uri="{FF2B5EF4-FFF2-40B4-BE49-F238E27FC236}">
                <a16:creationId xmlns:a16="http://schemas.microsoft.com/office/drawing/2014/main" id="{4B3940A9-7047-4308-8389-07C16AA8B1B7}"/>
              </a:ext>
            </a:extLst>
          </p:cNvPr>
          <p:cNvSpPr/>
          <p:nvPr/>
        </p:nvSpPr>
        <p:spPr>
          <a:xfrm>
            <a:off x="5967091" y="2814556"/>
            <a:ext cx="262582" cy="226364"/>
          </a:xfrm>
          <a:prstGeom prst="hexagon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Шестиугольник 43">
            <a:extLst>
              <a:ext uri="{FF2B5EF4-FFF2-40B4-BE49-F238E27FC236}">
                <a16:creationId xmlns:a16="http://schemas.microsoft.com/office/drawing/2014/main" id="{5B38A06E-86D6-40F5-96BC-B42497827AD6}"/>
              </a:ext>
            </a:extLst>
          </p:cNvPr>
          <p:cNvSpPr/>
          <p:nvPr/>
        </p:nvSpPr>
        <p:spPr>
          <a:xfrm>
            <a:off x="5971170" y="3357714"/>
            <a:ext cx="262582" cy="226364"/>
          </a:xfrm>
          <a:prstGeom prst="hexag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Шестиугольник 44">
            <a:extLst>
              <a:ext uri="{FF2B5EF4-FFF2-40B4-BE49-F238E27FC236}">
                <a16:creationId xmlns:a16="http://schemas.microsoft.com/office/drawing/2014/main" id="{704BE37E-B760-409D-A71C-58185DB20B03}"/>
              </a:ext>
            </a:extLst>
          </p:cNvPr>
          <p:cNvSpPr/>
          <p:nvPr/>
        </p:nvSpPr>
        <p:spPr>
          <a:xfrm>
            <a:off x="5971170" y="3938724"/>
            <a:ext cx="262582" cy="226364"/>
          </a:xfrm>
          <a:prstGeom prst="hexag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Шестиугольник 45">
            <a:extLst>
              <a:ext uri="{FF2B5EF4-FFF2-40B4-BE49-F238E27FC236}">
                <a16:creationId xmlns:a16="http://schemas.microsoft.com/office/drawing/2014/main" id="{DD37A25A-5FC7-4ED9-9B2F-46BBBEA7BFB0}"/>
              </a:ext>
            </a:extLst>
          </p:cNvPr>
          <p:cNvSpPr/>
          <p:nvPr/>
        </p:nvSpPr>
        <p:spPr>
          <a:xfrm>
            <a:off x="5971170" y="4521868"/>
            <a:ext cx="262582" cy="226364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Шестиугольник 46">
            <a:extLst>
              <a:ext uri="{FF2B5EF4-FFF2-40B4-BE49-F238E27FC236}">
                <a16:creationId xmlns:a16="http://schemas.microsoft.com/office/drawing/2014/main" id="{DCAA709B-4044-4D86-A8D9-2EACE7F5D873}"/>
              </a:ext>
            </a:extLst>
          </p:cNvPr>
          <p:cNvSpPr/>
          <p:nvPr/>
        </p:nvSpPr>
        <p:spPr>
          <a:xfrm>
            <a:off x="5971170" y="5062894"/>
            <a:ext cx="262582" cy="226364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49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1CEC6-BA9E-4EBE-B242-0AA22CB4D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pic>
        <p:nvPicPr>
          <p:cNvPr id="4" name="Объект 5">
            <a:extLst>
              <a:ext uri="{FF2B5EF4-FFF2-40B4-BE49-F238E27FC236}">
                <a16:creationId xmlns:a16="http://schemas.microsoft.com/office/drawing/2014/main" id="{2D1D78B4-7FF3-45FB-9483-0FC80BC661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7728425" y="1177606"/>
            <a:ext cx="3625375" cy="3625375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B022CACE-1A8E-4376-83BE-EF5287D4BA0B}"/>
              </a:ext>
            </a:extLst>
          </p:cNvPr>
          <p:cNvSpPr txBox="1">
            <a:spLocks/>
          </p:cNvSpPr>
          <p:nvPr/>
        </p:nvSpPr>
        <p:spPr>
          <a:xfrm>
            <a:off x="680763" y="2374932"/>
            <a:ext cx="5360622" cy="316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Lorem ipsum dolor sit </a:t>
            </a:r>
            <a:r>
              <a:rPr lang="en-US" dirty="0" err="1">
                <a:solidFill>
                  <a:schemeClr val="accent1"/>
                </a:solidFill>
              </a:rPr>
              <a:t>amet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consectetur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adipiscing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elit</a:t>
            </a:r>
            <a:r>
              <a:rPr lang="en-US" dirty="0">
                <a:solidFill>
                  <a:schemeClr val="accent1"/>
                </a:solidFill>
              </a:rPr>
              <a:t>, sed do </a:t>
            </a:r>
            <a:r>
              <a:rPr lang="en-US" dirty="0" err="1">
                <a:solidFill>
                  <a:schemeClr val="accent1"/>
                </a:solidFill>
              </a:rPr>
              <a:t>eiusmod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tempor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incididunt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ut</a:t>
            </a:r>
            <a:r>
              <a:rPr lang="en-US" dirty="0">
                <a:solidFill>
                  <a:schemeClr val="accent1"/>
                </a:solidFill>
              </a:rPr>
              <a:t> labore et dolore magna </a:t>
            </a:r>
            <a:r>
              <a:rPr lang="en-US" dirty="0" err="1">
                <a:solidFill>
                  <a:schemeClr val="accent1"/>
                </a:solidFill>
              </a:rPr>
              <a:t>aliqua</a:t>
            </a:r>
            <a:r>
              <a:rPr lang="en-US" dirty="0">
                <a:solidFill>
                  <a:schemeClr val="accent1"/>
                </a:solidFill>
              </a:rPr>
              <a:t>. 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15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DDC44-F4C6-4411-95BC-148684AA1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934A7C5-67E7-431C-B75E-07F36F051D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030450"/>
              </p:ext>
            </p:extLst>
          </p:nvPr>
        </p:nvGraphicFramePr>
        <p:xfrm>
          <a:off x="1191260" y="1690688"/>
          <a:ext cx="9809480" cy="4059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7140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405D51-D4FB-474E-B9A7-AD0E98B38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599FF4-C614-43FE-93D3-D445587B2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42562" cy="4351338"/>
          </a:xfrm>
        </p:spPr>
        <p:txBody>
          <a:bodyPr>
            <a:normAutofit/>
          </a:bodyPr>
          <a:lstStyle/>
          <a:p>
            <a:r>
              <a:rPr lang="en-US" sz="2000" dirty="0"/>
              <a:t>Free PowerPoint templates and Google Slides Themes from </a:t>
            </a:r>
            <a:r>
              <a:rPr lang="en-US" sz="20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ru-RU" sz="2000" dirty="0">
              <a:solidFill>
                <a:schemeClr val="accent2"/>
              </a:solidFill>
            </a:endParaRPr>
          </a:p>
          <a:p>
            <a:r>
              <a:rPr lang="en-US" sz="2000" dirty="0"/>
              <a:t>Icons made by </a:t>
            </a:r>
            <a:r>
              <a:rPr lang="en-US" sz="2000" dirty="0" err="1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000" dirty="0"/>
              <a:t> from </a:t>
            </a:r>
            <a:r>
              <a:rPr lang="en-US" sz="2000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endParaRPr lang="ru-RU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95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3819</TotalTime>
  <Words>516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Toreador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СПАСИБО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Тореадор</dc:title>
  <dc:creator>User Obstinate</dc:creator>
  <cp:lastModifiedBy>User Obstinate</cp:lastModifiedBy>
  <cp:revision>7</cp:revision>
  <dcterms:created xsi:type="dcterms:W3CDTF">2021-10-23T06:40:23Z</dcterms:created>
  <dcterms:modified xsi:type="dcterms:W3CDTF">2021-11-18T10:50:43Z</dcterms:modified>
</cp:coreProperties>
</file>