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7" r:id="rId5"/>
    <p:sldId id="263" r:id="rId6"/>
    <p:sldId id="266" r:id="rId7"/>
    <p:sldId id="259" r:id="rId8"/>
    <p:sldId id="260" r:id="rId9"/>
    <p:sldId id="262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5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CE-4131-AD42-DBC6A37153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CE-4131-AD42-DBC6A37153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5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CE-4131-AD42-DBC6A3715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5018175"/>
        <c:axId val="1955017343"/>
      </c:lineChart>
      <c:catAx>
        <c:axId val="1955018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5017343"/>
        <c:crosses val="autoZero"/>
        <c:auto val="1"/>
        <c:lblAlgn val="ctr"/>
        <c:lblOffset val="100"/>
        <c:noMultiLvlLbl val="0"/>
      </c:catAx>
      <c:valAx>
        <c:axId val="1955017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5018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5F67E-993F-431F-A08C-E45B68AE6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339" y="1009266"/>
            <a:ext cx="6378341" cy="2387600"/>
          </a:xfrm>
        </p:spPr>
        <p:txBody>
          <a:bodyPr anchor="b"/>
          <a:lstStyle>
            <a:lvl1pPr algn="ctr">
              <a:defRPr sz="60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94E5BA-3631-4350-B879-9E4D47590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339" y="3727167"/>
            <a:ext cx="5694947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D08278-D988-40BA-9D6E-308097626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E6618210-AA3C-4E5C-8A8F-AA37F5428033}" type="datetimeFigureOut">
              <a:rPr lang="ru-RU" smtClean="0"/>
              <a:pPr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1E7A21-8122-4DEB-9367-1A8F2A85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1B45FA-8D82-49B8-AF8C-62AC87B7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F2B82F82-4D2C-48BD-8F54-4A7BAA97B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4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4ED08-9090-4A7B-A2A9-6DBCA386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EB1221-842C-403E-B1A1-91719B5A8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F001B2-1A7C-4CAD-8733-3AEADA4B3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F1A205-2616-4D1B-B0D4-48D4E243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ABEDE-B4BD-4D75-AE29-38DCED51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55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D1DD495-9850-4117-BDA0-9C259257E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87B888-75AB-4F56-88DF-ED76C303B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0A6CAC-4F78-46F2-9AC6-1669A3B08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D5F4FE-012B-4560-9DAC-0A43C520E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A8C788-4EC8-4400-93A1-1160414F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5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65C3D-4FE4-4016-9516-175CB1F81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577" y="18616"/>
            <a:ext cx="9245868" cy="1069039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A558D4-9753-40E4-B34D-D088F2769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A8B73C-8744-4547-AC4E-9445A425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294C85-328D-4160-AFB8-A0579446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BC8B44-D09A-4DB2-AD13-4D1BCE2A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36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BEFD3-42A7-40D4-AE15-06B41A69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D87512-81CE-43DD-83C1-0194C03DC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D38D8C-1E6C-4603-AE65-B38DD4F0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A582A2-5E7D-485A-896E-2C84108A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ED6AD7-041E-463D-A9B6-DB4319A1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74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23234-07AF-4BD9-97F7-20AEF958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C737C2-1435-4654-BF19-C417FA068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79B334-160F-4633-98A4-4BD9CCBBC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C676CA-5D96-4C8D-AF68-CA371403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4A252F-1666-4B65-9D54-C2223B07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768EB8-F2B8-41A7-A0EF-ED80B6CB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7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3AE1C-FF38-4BFE-B712-397DDBF6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3B6923-74C8-4877-9899-406265B94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1ADBBF-CB3D-4567-9DF3-6CF4863A0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09527ED-4BFF-4259-83FB-62B134455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35884B-89B4-4FAF-BD14-55E24D360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20CD5F7-DAB5-4B57-9579-83889F72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E2A1D4F-1950-45D5-8F32-A72C3C45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338E15C-FDE6-42B0-B55A-DC3B0159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57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5EA09-37D5-4D29-80A2-4F8DDAA3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4942A8-27BB-4326-8431-C941C67AC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EBDD14-2718-4270-B20E-8D11D522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7EFBDD-443E-448A-ACF9-BBC243BE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06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C41FED-1608-4666-8886-8A38B1B1C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495F25-D619-4BCD-8483-4AAD8A39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209007-F56F-4E5E-8170-15859EA4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2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41737-08AD-4EDB-9A9F-82017432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E55DB0-9C64-4E83-8C0E-669DCF469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7EA21E-7F3C-4768-A0F4-5F92150CC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5257C7-91F6-4D0B-A014-3BE165FB2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57C62C-18AF-41D7-B700-5244780B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5D2BE1-3656-432B-AB6C-4143BE91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0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21362-D3D5-4D33-893B-B8BF9C3D1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192DC63-A57D-4768-AFCC-DC6F5A463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23BAF7-0E12-46CF-AE31-A6DB8A4BF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DEB881-C36E-4CE1-9451-D1D43F12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A3163F-5E35-4B0E-848B-8A59A851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990EEA-544D-4BD6-A216-42BF5DB5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5F1F4-0E35-4F4C-824C-B92D65D3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F0AF37-D72C-41CC-991F-A2CA399C7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12139C-4313-415D-96A1-88AD68ED28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8210-AA3C-4E5C-8A8F-AA37F5428033}" type="datetimeFigureOut">
              <a:rPr lang="ru-RU" smtClean="0"/>
              <a:t>01.08.2021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1AA7C9-98E5-4D19-8D59-E95304CCA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79B958-4CDF-4A11-8B51-3F814BF3D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82F82-4D2C-48BD-8F54-4A7BAA97B533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2403E0-EDB3-47FE-8AC9-FACC75323BDD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1456708-FD88-42FB-B443-ECD6DF7CA5F6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3"/>
              <a:extLst>
                <a:ext uri="{FF2B5EF4-FFF2-40B4-BE49-F238E27FC236}">
                  <a16:creationId xmlns:a16="http://schemas.microsoft.com/office/drawing/2014/main" id="{39DC3E81-5393-46BF-9809-B4CA36188A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730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F57FD0-E38D-44FB-923F-05E180AA0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339" y="1009266"/>
            <a:ext cx="6368715" cy="2387600"/>
          </a:xfrm>
        </p:spPr>
        <p:txBody>
          <a:bodyPr>
            <a:noAutofit/>
          </a:bodyPr>
          <a:lstStyle/>
          <a:p>
            <a:r>
              <a:rPr lang="en-US" sz="9600" dirty="0"/>
              <a:t>Time </a:t>
            </a:r>
            <a:br>
              <a:rPr lang="en-US" sz="9600" dirty="0"/>
            </a:br>
            <a:r>
              <a:rPr lang="en-US" sz="9600" dirty="0"/>
              <a:t>To Invest</a:t>
            </a:r>
            <a:endParaRPr lang="ru-RU" sz="9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A665B7B-0119-40E8-95F7-F4406F9197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1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F16FA-3ECF-4BAF-9F3D-B7317D1B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BF0EED55-FE1E-4D07-A485-2CF0E8D949AF}"/>
              </a:ext>
            </a:extLst>
          </p:cNvPr>
          <p:cNvSpPr txBox="1">
            <a:spLocks/>
          </p:cNvSpPr>
          <p:nvPr/>
        </p:nvSpPr>
        <p:spPr>
          <a:xfrm>
            <a:off x="2608501" y="1548148"/>
            <a:ext cx="6975000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6">
                    <a:lumMod val="75000"/>
                  </a:schemeClr>
                </a:solidFill>
              </a:rPr>
              <a:t>THANK YOU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20CA76-C9A4-4495-9D41-FF027E9B05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5373" y="4781407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22DB77-80CC-4533-AEDE-C686E0E82C0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35373" y="4777336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ADB208-687C-47E4-B050-7A7B30CBD24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35373" y="4777336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2A31FCC-6806-4872-AE8F-0314A7FC92C2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35373" y="4777336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6EEE8B7E-965E-45E9-8CCF-D1EDC2F89D80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Lorem ipsum dolor sit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consectetur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adipiscing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elit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, sed do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eiusmod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tempor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incididunt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labore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et dolore magna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aliqua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Ut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enim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ad minim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veniam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quis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nostrud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exercitation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ullamco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laboris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nisi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aliquip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ex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ea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commodo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consequat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5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C0890-3751-4E7A-A10C-37068E8C3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5B9FFCBB-45FB-408B-88D8-47D23BA080F6}"/>
              </a:ext>
            </a:extLst>
          </p:cNvPr>
          <p:cNvSpPr/>
          <p:nvPr/>
        </p:nvSpPr>
        <p:spPr>
          <a:xfrm>
            <a:off x="2060769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A9716B84-516E-43E8-AA5E-E85931257D49}"/>
              </a:ext>
            </a:extLst>
          </p:cNvPr>
          <p:cNvSpPr/>
          <p:nvPr/>
        </p:nvSpPr>
        <p:spPr>
          <a:xfrm>
            <a:off x="561000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Восьмиугольник 32">
            <a:extLst>
              <a:ext uri="{FF2B5EF4-FFF2-40B4-BE49-F238E27FC236}">
                <a16:creationId xmlns:a16="http://schemas.microsoft.com/office/drawing/2014/main" id="{DEBCEACB-8352-4375-B18E-49A0F26270C4}"/>
              </a:ext>
            </a:extLst>
          </p:cNvPr>
          <p:cNvSpPr/>
          <p:nvPr/>
        </p:nvSpPr>
        <p:spPr>
          <a:xfrm>
            <a:off x="336000" y="2565042"/>
            <a:ext cx="2295000" cy="2518902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олилиния: фигура 33">
            <a:extLst>
              <a:ext uri="{FF2B5EF4-FFF2-40B4-BE49-F238E27FC236}">
                <a16:creationId xmlns:a16="http://schemas.microsoft.com/office/drawing/2014/main" id="{BA254CB7-82B7-44B2-AB11-5DFF83BD3CA6}"/>
              </a:ext>
            </a:extLst>
          </p:cNvPr>
          <p:cNvSpPr/>
          <p:nvPr/>
        </p:nvSpPr>
        <p:spPr>
          <a:xfrm>
            <a:off x="560999" y="4793927"/>
            <a:ext cx="1845419" cy="308038"/>
          </a:xfrm>
          <a:custGeom>
            <a:avLst/>
            <a:gdLst>
              <a:gd name="connsiteX0" fmla="*/ 172616 w 1845419"/>
              <a:gd name="connsiteY0" fmla="*/ 0 h 308038"/>
              <a:gd name="connsiteX1" fmla="*/ 172622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6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2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2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7" y="272553"/>
                  <a:pt x="1739993" y="295935"/>
                </a:cubicBezTo>
                <a:lnTo>
                  <a:pt x="1694976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2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5" name="Блок-схема: задержка 34">
            <a:extLst>
              <a:ext uri="{FF2B5EF4-FFF2-40B4-BE49-F238E27FC236}">
                <a16:creationId xmlns:a16="http://schemas.microsoft.com/office/drawing/2014/main" id="{025A9A13-322D-43F9-8D99-5D523D25886C}"/>
              </a:ext>
            </a:extLst>
          </p:cNvPr>
          <p:cNvSpPr/>
          <p:nvPr/>
        </p:nvSpPr>
        <p:spPr>
          <a:xfrm rot="5400000">
            <a:off x="1270294" y="2440746"/>
            <a:ext cx="426410" cy="675002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2EF87E7B-9D3B-4E61-AA4A-FD105911D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603" y="2628351"/>
            <a:ext cx="299791" cy="299791"/>
          </a:xfrm>
          <a:prstGeom prst="rect">
            <a:avLst/>
          </a:prstGeom>
        </p:spPr>
      </p:pic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95826C4-65DD-4FFC-991D-B5522107A7E8}"/>
              </a:ext>
            </a:extLst>
          </p:cNvPr>
          <p:cNvSpPr/>
          <p:nvPr/>
        </p:nvSpPr>
        <p:spPr>
          <a:xfrm>
            <a:off x="582714" y="3715854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3F9B288-2CFC-41FA-8A94-FB3B93D90A7A}"/>
              </a:ext>
            </a:extLst>
          </p:cNvPr>
          <p:cNvSpPr/>
          <p:nvPr/>
        </p:nvSpPr>
        <p:spPr>
          <a:xfrm>
            <a:off x="667268" y="3191777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76A0B2BD-83AC-4D94-8484-93F916D4E3D6}"/>
              </a:ext>
            </a:extLst>
          </p:cNvPr>
          <p:cNvSpPr/>
          <p:nvPr/>
        </p:nvSpPr>
        <p:spPr>
          <a:xfrm>
            <a:off x="5171940" y="4639909"/>
            <a:ext cx="345231" cy="3080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5312ACAE-8C45-4E93-BD3D-78F7F0955A7C}"/>
              </a:ext>
            </a:extLst>
          </p:cNvPr>
          <p:cNvSpPr/>
          <p:nvPr/>
        </p:nvSpPr>
        <p:spPr>
          <a:xfrm>
            <a:off x="3672171" y="4639909"/>
            <a:ext cx="345231" cy="3080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Восьмиугольник 40">
            <a:extLst>
              <a:ext uri="{FF2B5EF4-FFF2-40B4-BE49-F238E27FC236}">
                <a16:creationId xmlns:a16="http://schemas.microsoft.com/office/drawing/2014/main" id="{EF7C88D9-4FDE-41B0-8015-6C731ED71630}"/>
              </a:ext>
            </a:extLst>
          </p:cNvPr>
          <p:cNvSpPr/>
          <p:nvPr/>
        </p:nvSpPr>
        <p:spPr>
          <a:xfrm>
            <a:off x="3447171" y="2565042"/>
            <a:ext cx="2295000" cy="2518902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олилиния: фигура 41">
            <a:extLst>
              <a:ext uri="{FF2B5EF4-FFF2-40B4-BE49-F238E27FC236}">
                <a16:creationId xmlns:a16="http://schemas.microsoft.com/office/drawing/2014/main" id="{CFCFD0C8-DA00-4CCB-BC87-F4343AA62338}"/>
              </a:ext>
            </a:extLst>
          </p:cNvPr>
          <p:cNvSpPr/>
          <p:nvPr/>
        </p:nvSpPr>
        <p:spPr>
          <a:xfrm>
            <a:off x="3672170" y="4793927"/>
            <a:ext cx="1845419" cy="308038"/>
          </a:xfrm>
          <a:custGeom>
            <a:avLst/>
            <a:gdLst>
              <a:gd name="connsiteX0" fmla="*/ 172616 w 1845419"/>
              <a:gd name="connsiteY0" fmla="*/ 0 h 308038"/>
              <a:gd name="connsiteX1" fmla="*/ 172621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7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1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1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8" y="272553"/>
                  <a:pt x="1739993" y="295935"/>
                </a:cubicBezTo>
                <a:lnTo>
                  <a:pt x="1694977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1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3" name="Блок-схема: задержка 42">
            <a:extLst>
              <a:ext uri="{FF2B5EF4-FFF2-40B4-BE49-F238E27FC236}">
                <a16:creationId xmlns:a16="http://schemas.microsoft.com/office/drawing/2014/main" id="{075F37E1-2818-412B-B1CC-361A37098F2F}"/>
              </a:ext>
            </a:extLst>
          </p:cNvPr>
          <p:cNvSpPr/>
          <p:nvPr/>
        </p:nvSpPr>
        <p:spPr>
          <a:xfrm rot="5400000">
            <a:off x="4381465" y="2440746"/>
            <a:ext cx="426410" cy="675002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193BDD4F-2264-447F-82C0-F87A87A52B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444774" y="2628351"/>
            <a:ext cx="299791" cy="299791"/>
          </a:xfrm>
          <a:prstGeom prst="rect">
            <a:avLst/>
          </a:prstGeom>
        </p:spPr>
      </p:pic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C5C6DD7-5190-4716-9BA6-025E61FD4B1B}"/>
              </a:ext>
            </a:extLst>
          </p:cNvPr>
          <p:cNvSpPr/>
          <p:nvPr/>
        </p:nvSpPr>
        <p:spPr>
          <a:xfrm>
            <a:off x="3693885" y="3715854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3B9FEAD9-C236-4951-B17C-BF764EE2A312}"/>
              </a:ext>
            </a:extLst>
          </p:cNvPr>
          <p:cNvSpPr/>
          <p:nvPr/>
        </p:nvSpPr>
        <p:spPr>
          <a:xfrm>
            <a:off x="3778439" y="3191777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B1BC79CF-F0A1-49DC-9902-D33FB4B0C363}"/>
              </a:ext>
            </a:extLst>
          </p:cNvPr>
          <p:cNvGrpSpPr/>
          <p:nvPr/>
        </p:nvGrpSpPr>
        <p:grpSpPr>
          <a:xfrm>
            <a:off x="6556912" y="2582559"/>
            <a:ext cx="2295000" cy="2536923"/>
            <a:chOff x="6556912" y="2582559"/>
            <a:chExt cx="2295000" cy="2536923"/>
          </a:xfrm>
        </p:grpSpPr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7D8BF4E8-86C8-466D-A79A-22B65969C9EE}"/>
                </a:ext>
              </a:extLst>
            </p:cNvPr>
            <p:cNvSpPr/>
            <p:nvPr/>
          </p:nvSpPr>
          <p:spPr>
            <a:xfrm>
              <a:off x="8281681" y="4657426"/>
              <a:ext cx="345231" cy="3080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B7703EFF-4F34-4FC7-970B-38A7F16EEFC3}"/>
                </a:ext>
              </a:extLst>
            </p:cNvPr>
            <p:cNvSpPr/>
            <p:nvPr/>
          </p:nvSpPr>
          <p:spPr>
            <a:xfrm>
              <a:off x="6781912" y="4657426"/>
              <a:ext cx="345231" cy="3080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Восьмиугольник 49">
              <a:extLst>
                <a:ext uri="{FF2B5EF4-FFF2-40B4-BE49-F238E27FC236}">
                  <a16:creationId xmlns:a16="http://schemas.microsoft.com/office/drawing/2014/main" id="{6B23B64F-D407-4AC7-90C4-D42C367E0D04}"/>
                </a:ext>
              </a:extLst>
            </p:cNvPr>
            <p:cNvSpPr/>
            <p:nvPr/>
          </p:nvSpPr>
          <p:spPr>
            <a:xfrm>
              <a:off x="6556912" y="2582559"/>
              <a:ext cx="2295000" cy="2518902"/>
            </a:xfrm>
            <a:prstGeom prst="octagon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Полилиния: фигура 50">
              <a:extLst>
                <a:ext uri="{FF2B5EF4-FFF2-40B4-BE49-F238E27FC236}">
                  <a16:creationId xmlns:a16="http://schemas.microsoft.com/office/drawing/2014/main" id="{EB930345-BE4E-428E-BEA9-61ABEAD2EFF8}"/>
                </a:ext>
              </a:extLst>
            </p:cNvPr>
            <p:cNvSpPr/>
            <p:nvPr/>
          </p:nvSpPr>
          <p:spPr>
            <a:xfrm>
              <a:off x="6781911" y="4811444"/>
              <a:ext cx="1845419" cy="308038"/>
            </a:xfrm>
            <a:custGeom>
              <a:avLst/>
              <a:gdLst>
                <a:gd name="connsiteX0" fmla="*/ 172616 w 1845419"/>
                <a:gd name="connsiteY0" fmla="*/ 0 h 308038"/>
                <a:gd name="connsiteX1" fmla="*/ 172621 w 1845419"/>
                <a:gd name="connsiteY1" fmla="*/ 1 h 308038"/>
                <a:gd name="connsiteX2" fmla="*/ 1672797 w 1845419"/>
                <a:gd name="connsiteY2" fmla="*/ 1 h 308038"/>
                <a:gd name="connsiteX3" fmla="*/ 1672803 w 1845419"/>
                <a:gd name="connsiteY3" fmla="*/ 0 h 308038"/>
                <a:gd name="connsiteX4" fmla="*/ 1672809 w 1845419"/>
                <a:gd name="connsiteY4" fmla="*/ 1 h 308038"/>
                <a:gd name="connsiteX5" fmla="*/ 1845001 w 1845419"/>
                <a:gd name="connsiteY5" fmla="*/ 1 h 308038"/>
                <a:gd name="connsiteX6" fmla="*/ 1845001 w 1845419"/>
                <a:gd name="connsiteY6" fmla="*/ 152172 h 308038"/>
                <a:gd name="connsiteX7" fmla="*/ 1845419 w 1845419"/>
                <a:gd name="connsiteY7" fmla="*/ 154019 h 308038"/>
                <a:gd name="connsiteX8" fmla="*/ 1739993 w 1845419"/>
                <a:gd name="connsiteY8" fmla="*/ 295935 h 308038"/>
                <a:gd name="connsiteX9" fmla="*/ 1694976 w 1845419"/>
                <a:gd name="connsiteY9" fmla="*/ 304044 h 308038"/>
                <a:gd name="connsiteX10" fmla="*/ 1690983 w 1845419"/>
                <a:gd name="connsiteY10" fmla="*/ 308037 h 308038"/>
                <a:gd name="connsiteX11" fmla="*/ 1672809 w 1845419"/>
                <a:gd name="connsiteY11" fmla="*/ 308037 h 308038"/>
                <a:gd name="connsiteX12" fmla="*/ 1672803 w 1845419"/>
                <a:gd name="connsiteY12" fmla="*/ 308038 h 308038"/>
                <a:gd name="connsiteX13" fmla="*/ 1672797 w 1845419"/>
                <a:gd name="connsiteY13" fmla="*/ 308037 h 308038"/>
                <a:gd name="connsiteX14" fmla="*/ 172621 w 1845419"/>
                <a:gd name="connsiteY14" fmla="*/ 308037 h 308038"/>
                <a:gd name="connsiteX15" fmla="*/ 172616 w 1845419"/>
                <a:gd name="connsiteY15" fmla="*/ 308038 h 308038"/>
                <a:gd name="connsiteX16" fmla="*/ 172610 w 1845419"/>
                <a:gd name="connsiteY16" fmla="*/ 308037 h 308038"/>
                <a:gd name="connsiteX17" fmla="*/ 154019 w 1845419"/>
                <a:gd name="connsiteY17" fmla="*/ 308037 h 308038"/>
                <a:gd name="connsiteX18" fmla="*/ 149934 w 1845419"/>
                <a:gd name="connsiteY18" fmla="*/ 303952 h 308038"/>
                <a:gd name="connsiteX19" fmla="*/ 105426 w 1845419"/>
                <a:gd name="connsiteY19" fmla="*/ 295935 h 308038"/>
                <a:gd name="connsiteX20" fmla="*/ 0 w 1845419"/>
                <a:gd name="connsiteY20" fmla="*/ 154019 h 308038"/>
                <a:gd name="connsiteX21" fmla="*/ 1 w 1845419"/>
                <a:gd name="connsiteY21" fmla="*/ 154015 h 308038"/>
                <a:gd name="connsiteX22" fmla="*/ 1 w 1845419"/>
                <a:gd name="connsiteY22" fmla="*/ 1 h 308038"/>
                <a:gd name="connsiteX23" fmla="*/ 172610 w 1845419"/>
                <a:gd name="connsiteY23" fmla="*/ 1 h 30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45419" h="308038">
                  <a:moveTo>
                    <a:pt x="172616" y="0"/>
                  </a:moveTo>
                  <a:lnTo>
                    <a:pt x="172621" y="1"/>
                  </a:lnTo>
                  <a:lnTo>
                    <a:pt x="1672797" y="1"/>
                  </a:lnTo>
                  <a:lnTo>
                    <a:pt x="1672803" y="0"/>
                  </a:lnTo>
                  <a:lnTo>
                    <a:pt x="1672809" y="1"/>
                  </a:lnTo>
                  <a:lnTo>
                    <a:pt x="1845001" y="1"/>
                  </a:lnTo>
                  <a:lnTo>
                    <a:pt x="1845001" y="152172"/>
                  </a:lnTo>
                  <a:lnTo>
                    <a:pt x="1845419" y="154019"/>
                  </a:lnTo>
                  <a:cubicBezTo>
                    <a:pt x="1845419" y="217816"/>
                    <a:pt x="1801947" y="272553"/>
                    <a:pt x="1739993" y="295935"/>
                  </a:cubicBezTo>
                  <a:lnTo>
                    <a:pt x="1694976" y="304044"/>
                  </a:lnTo>
                  <a:lnTo>
                    <a:pt x="1690983" y="308037"/>
                  </a:lnTo>
                  <a:lnTo>
                    <a:pt x="1672809" y="308037"/>
                  </a:lnTo>
                  <a:lnTo>
                    <a:pt x="1672803" y="308038"/>
                  </a:lnTo>
                  <a:lnTo>
                    <a:pt x="1672797" y="308037"/>
                  </a:lnTo>
                  <a:lnTo>
                    <a:pt x="172621" y="308037"/>
                  </a:lnTo>
                  <a:lnTo>
                    <a:pt x="172616" y="308038"/>
                  </a:lnTo>
                  <a:lnTo>
                    <a:pt x="172610" y="308037"/>
                  </a:lnTo>
                  <a:lnTo>
                    <a:pt x="154019" y="308037"/>
                  </a:lnTo>
                  <a:lnTo>
                    <a:pt x="149934" y="303952"/>
                  </a:lnTo>
                  <a:lnTo>
                    <a:pt x="105426" y="295935"/>
                  </a:lnTo>
                  <a:cubicBezTo>
                    <a:pt x="43471" y="272553"/>
                    <a:pt x="0" y="217816"/>
                    <a:pt x="0" y="154019"/>
                  </a:cubicBezTo>
                  <a:lnTo>
                    <a:pt x="1" y="154015"/>
                  </a:lnTo>
                  <a:lnTo>
                    <a:pt x="1" y="1"/>
                  </a:lnTo>
                  <a:lnTo>
                    <a:pt x="1726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52" name="Блок-схема: задержка 51">
            <a:extLst>
              <a:ext uri="{FF2B5EF4-FFF2-40B4-BE49-F238E27FC236}">
                <a16:creationId xmlns:a16="http://schemas.microsoft.com/office/drawing/2014/main" id="{943AA637-D9A0-49A4-B6FC-B58F86BD6A93}"/>
              </a:ext>
            </a:extLst>
          </p:cNvPr>
          <p:cNvSpPr/>
          <p:nvPr/>
        </p:nvSpPr>
        <p:spPr>
          <a:xfrm rot="5400000">
            <a:off x="7491206" y="2458263"/>
            <a:ext cx="426410" cy="675002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99D57505-9D80-45D9-B290-B7FD739441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554515" y="2645868"/>
            <a:ext cx="299791" cy="299791"/>
          </a:xfrm>
          <a:prstGeom prst="rect">
            <a:avLst/>
          </a:prstGeom>
        </p:spPr>
      </p:pic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6C2B66F8-89F1-4831-AACE-B19C31A15587}"/>
              </a:ext>
            </a:extLst>
          </p:cNvPr>
          <p:cNvSpPr/>
          <p:nvPr/>
        </p:nvSpPr>
        <p:spPr>
          <a:xfrm>
            <a:off x="6803626" y="3733371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2FEA059B-EF76-4967-84FE-FF6B15B218FD}"/>
              </a:ext>
            </a:extLst>
          </p:cNvPr>
          <p:cNvSpPr/>
          <p:nvPr/>
        </p:nvSpPr>
        <p:spPr>
          <a:xfrm>
            <a:off x="6888180" y="320929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E89D1DE6-8060-4E7E-902A-FC29D112B918}"/>
              </a:ext>
            </a:extLst>
          </p:cNvPr>
          <p:cNvGrpSpPr/>
          <p:nvPr/>
        </p:nvGrpSpPr>
        <p:grpSpPr>
          <a:xfrm>
            <a:off x="9661910" y="2582559"/>
            <a:ext cx="2295000" cy="2536923"/>
            <a:chOff x="9661910" y="2582559"/>
            <a:chExt cx="2295000" cy="2536923"/>
          </a:xfrm>
        </p:grpSpPr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id="{5B9C62B6-7247-41DF-BB9C-45D70762ACFB}"/>
                </a:ext>
              </a:extLst>
            </p:cNvPr>
            <p:cNvSpPr/>
            <p:nvPr/>
          </p:nvSpPr>
          <p:spPr>
            <a:xfrm>
              <a:off x="11386679" y="4657426"/>
              <a:ext cx="345231" cy="30803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>
              <a:extLst>
                <a:ext uri="{FF2B5EF4-FFF2-40B4-BE49-F238E27FC236}">
                  <a16:creationId xmlns:a16="http://schemas.microsoft.com/office/drawing/2014/main" id="{6D2BAE88-6CE2-405E-9AAC-EB8463681578}"/>
                </a:ext>
              </a:extLst>
            </p:cNvPr>
            <p:cNvSpPr/>
            <p:nvPr/>
          </p:nvSpPr>
          <p:spPr>
            <a:xfrm>
              <a:off x="9886910" y="4657426"/>
              <a:ext cx="345231" cy="30803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Восьмиугольник 58">
              <a:extLst>
                <a:ext uri="{FF2B5EF4-FFF2-40B4-BE49-F238E27FC236}">
                  <a16:creationId xmlns:a16="http://schemas.microsoft.com/office/drawing/2014/main" id="{76BA1D21-F8DD-4617-96DF-333761D76AFB}"/>
                </a:ext>
              </a:extLst>
            </p:cNvPr>
            <p:cNvSpPr/>
            <p:nvPr/>
          </p:nvSpPr>
          <p:spPr>
            <a:xfrm>
              <a:off x="9661910" y="2582559"/>
              <a:ext cx="2295000" cy="2518902"/>
            </a:xfrm>
            <a:prstGeom prst="octagon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Полилиния: фигура 59">
              <a:extLst>
                <a:ext uri="{FF2B5EF4-FFF2-40B4-BE49-F238E27FC236}">
                  <a16:creationId xmlns:a16="http://schemas.microsoft.com/office/drawing/2014/main" id="{CC0488C3-9DA9-453F-A067-54232D3E4A1F}"/>
                </a:ext>
              </a:extLst>
            </p:cNvPr>
            <p:cNvSpPr/>
            <p:nvPr/>
          </p:nvSpPr>
          <p:spPr>
            <a:xfrm>
              <a:off x="9886909" y="4811444"/>
              <a:ext cx="1845419" cy="308038"/>
            </a:xfrm>
            <a:custGeom>
              <a:avLst/>
              <a:gdLst>
                <a:gd name="connsiteX0" fmla="*/ 172616 w 1845419"/>
                <a:gd name="connsiteY0" fmla="*/ 0 h 308038"/>
                <a:gd name="connsiteX1" fmla="*/ 172622 w 1845419"/>
                <a:gd name="connsiteY1" fmla="*/ 1 h 308038"/>
                <a:gd name="connsiteX2" fmla="*/ 1672797 w 1845419"/>
                <a:gd name="connsiteY2" fmla="*/ 1 h 308038"/>
                <a:gd name="connsiteX3" fmla="*/ 1672803 w 1845419"/>
                <a:gd name="connsiteY3" fmla="*/ 0 h 308038"/>
                <a:gd name="connsiteX4" fmla="*/ 1672809 w 1845419"/>
                <a:gd name="connsiteY4" fmla="*/ 1 h 308038"/>
                <a:gd name="connsiteX5" fmla="*/ 1845001 w 1845419"/>
                <a:gd name="connsiteY5" fmla="*/ 1 h 308038"/>
                <a:gd name="connsiteX6" fmla="*/ 1845001 w 1845419"/>
                <a:gd name="connsiteY6" fmla="*/ 152172 h 308038"/>
                <a:gd name="connsiteX7" fmla="*/ 1845419 w 1845419"/>
                <a:gd name="connsiteY7" fmla="*/ 154019 h 308038"/>
                <a:gd name="connsiteX8" fmla="*/ 1739993 w 1845419"/>
                <a:gd name="connsiteY8" fmla="*/ 295935 h 308038"/>
                <a:gd name="connsiteX9" fmla="*/ 1694976 w 1845419"/>
                <a:gd name="connsiteY9" fmla="*/ 304044 h 308038"/>
                <a:gd name="connsiteX10" fmla="*/ 1690983 w 1845419"/>
                <a:gd name="connsiteY10" fmla="*/ 308037 h 308038"/>
                <a:gd name="connsiteX11" fmla="*/ 1672809 w 1845419"/>
                <a:gd name="connsiteY11" fmla="*/ 308037 h 308038"/>
                <a:gd name="connsiteX12" fmla="*/ 1672803 w 1845419"/>
                <a:gd name="connsiteY12" fmla="*/ 308038 h 308038"/>
                <a:gd name="connsiteX13" fmla="*/ 1672797 w 1845419"/>
                <a:gd name="connsiteY13" fmla="*/ 308037 h 308038"/>
                <a:gd name="connsiteX14" fmla="*/ 172622 w 1845419"/>
                <a:gd name="connsiteY14" fmla="*/ 308037 h 308038"/>
                <a:gd name="connsiteX15" fmla="*/ 172616 w 1845419"/>
                <a:gd name="connsiteY15" fmla="*/ 308038 h 308038"/>
                <a:gd name="connsiteX16" fmla="*/ 172610 w 1845419"/>
                <a:gd name="connsiteY16" fmla="*/ 308037 h 308038"/>
                <a:gd name="connsiteX17" fmla="*/ 154019 w 1845419"/>
                <a:gd name="connsiteY17" fmla="*/ 308037 h 308038"/>
                <a:gd name="connsiteX18" fmla="*/ 149934 w 1845419"/>
                <a:gd name="connsiteY18" fmla="*/ 303952 h 308038"/>
                <a:gd name="connsiteX19" fmla="*/ 105426 w 1845419"/>
                <a:gd name="connsiteY19" fmla="*/ 295935 h 308038"/>
                <a:gd name="connsiteX20" fmla="*/ 0 w 1845419"/>
                <a:gd name="connsiteY20" fmla="*/ 154019 h 308038"/>
                <a:gd name="connsiteX21" fmla="*/ 1 w 1845419"/>
                <a:gd name="connsiteY21" fmla="*/ 154015 h 308038"/>
                <a:gd name="connsiteX22" fmla="*/ 1 w 1845419"/>
                <a:gd name="connsiteY22" fmla="*/ 1 h 308038"/>
                <a:gd name="connsiteX23" fmla="*/ 172610 w 1845419"/>
                <a:gd name="connsiteY23" fmla="*/ 1 h 30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45419" h="308038">
                  <a:moveTo>
                    <a:pt x="172616" y="0"/>
                  </a:moveTo>
                  <a:lnTo>
                    <a:pt x="172622" y="1"/>
                  </a:lnTo>
                  <a:lnTo>
                    <a:pt x="1672797" y="1"/>
                  </a:lnTo>
                  <a:lnTo>
                    <a:pt x="1672803" y="0"/>
                  </a:lnTo>
                  <a:lnTo>
                    <a:pt x="1672809" y="1"/>
                  </a:lnTo>
                  <a:lnTo>
                    <a:pt x="1845001" y="1"/>
                  </a:lnTo>
                  <a:lnTo>
                    <a:pt x="1845001" y="152172"/>
                  </a:lnTo>
                  <a:lnTo>
                    <a:pt x="1845419" y="154019"/>
                  </a:lnTo>
                  <a:cubicBezTo>
                    <a:pt x="1845419" y="217816"/>
                    <a:pt x="1801947" y="272553"/>
                    <a:pt x="1739993" y="295935"/>
                  </a:cubicBezTo>
                  <a:lnTo>
                    <a:pt x="1694976" y="304044"/>
                  </a:lnTo>
                  <a:lnTo>
                    <a:pt x="1690983" y="308037"/>
                  </a:lnTo>
                  <a:lnTo>
                    <a:pt x="1672809" y="308037"/>
                  </a:lnTo>
                  <a:lnTo>
                    <a:pt x="1672803" y="308038"/>
                  </a:lnTo>
                  <a:lnTo>
                    <a:pt x="1672797" y="308037"/>
                  </a:lnTo>
                  <a:lnTo>
                    <a:pt x="172622" y="308037"/>
                  </a:lnTo>
                  <a:lnTo>
                    <a:pt x="172616" y="308038"/>
                  </a:lnTo>
                  <a:lnTo>
                    <a:pt x="172610" y="308037"/>
                  </a:lnTo>
                  <a:lnTo>
                    <a:pt x="154019" y="308037"/>
                  </a:lnTo>
                  <a:lnTo>
                    <a:pt x="149934" y="303952"/>
                  </a:lnTo>
                  <a:lnTo>
                    <a:pt x="105426" y="295935"/>
                  </a:lnTo>
                  <a:cubicBezTo>
                    <a:pt x="43472" y="272553"/>
                    <a:pt x="0" y="217816"/>
                    <a:pt x="0" y="154019"/>
                  </a:cubicBezTo>
                  <a:lnTo>
                    <a:pt x="1" y="154015"/>
                  </a:lnTo>
                  <a:lnTo>
                    <a:pt x="1" y="1"/>
                  </a:lnTo>
                  <a:lnTo>
                    <a:pt x="1726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61" name="Блок-схема: задержка 60">
            <a:extLst>
              <a:ext uri="{FF2B5EF4-FFF2-40B4-BE49-F238E27FC236}">
                <a16:creationId xmlns:a16="http://schemas.microsoft.com/office/drawing/2014/main" id="{D7C1D67E-83D5-41BA-9CE5-3F5803085921}"/>
              </a:ext>
            </a:extLst>
          </p:cNvPr>
          <p:cNvSpPr/>
          <p:nvPr/>
        </p:nvSpPr>
        <p:spPr>
          <a:xfrm rot="5400000">
            <a:off x="10596204" y="2458263"/>
            <a:ext cx="426410" cy="675002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5E7DAB5E-6190-49A9-92FE-F53EEC1534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0659513" y="2645868"/>
            <a:ext cx="299791" cy="299791"/>
          </a:xfrm>
          <a:prstGeom prst="rect">
            <a:avLst/>
          </a:prstGeom>
        </p:spPr>
      </p:pic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34815C98-8F27-4423-B464-6259B5E76398}"/>
              </a:ext>
            </a:extLst>
          </p:cNvPr>
          <p:cNvSpPr/>
          <p:nvPr/>
        </p:nvSpPr>
        <p:spPr>
          <a:xfrm>
            <a:off x="9908624" y="3733371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76AD83B5-E0DC-414F-9C0E-23FAA320A008}"/>
              </a:ext>
            </a:extLst>
          </p:cNvPr>
          <p:cNvSpPr/>
          <p:nvPr/>
        </p:nvSpPr>
        <p:spPr>
          <a:xfrm>
            <a:off x="9993178" y="320929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TITLE</a:t>
            </a:r>
            <a:endParaRPr lang="ru-RU" b="1" dirty="0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C2B61075-47C3-48E7-8A03-375B2142E9DF}"/>
              </a:ext>
            </a:extLst>
          </p:cNvPr>
          <p:cNvSpPr/>
          <p:nvPr/>
        </p:nvSpPr>
        <p:spPr>
          <a:xfrm>
            <a:off x="658857" y="4791985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F2B2EDAA-BE14-435C-95B5-772F4AA3AA41}"/>
              </a:ext>
            </a:extLst>
          </p:cNvPr>
          <p:cNvSpPr/>
          <p:nvPr/>
        </p:nvSpPr>
        <p:spPr>
          <a:xfrm>
            <a:off x="3816401" y="4793927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EE602632-7895-495F-A3A8-99E0899D0989}"/>
              </a:ext>
            </a:extLst>
          </p:cNvPr>
          <p:cNvSpPr/>
          <p:nvPr/>
        </p:nvSpPr>
        <p:spPr>
          <a:xfrm>
            <a:off x="6900915" y="4801910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B3BE1DD2-5503-4245-8C63-EA4AEB33ACA2}"/>
              </a:ext>
            </a:extLst>
          </p:cNvPr>
          <p:cNvSpPr/>
          <p:nvPr/>
        </p:nvSpPr>
        <p:spPr>
          <a:xfrm>
            <a:off x="10010043" y="4791985"/>
            <a:ext cx="1628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TITLE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0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A6E93-1A82-4EEB-ACA5-BF1631BAD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7515170-F6C5-42E5-9581-ACA819CC5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477" y="2230769"/>
            <a:ext cx="5619750" cy="34819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06B23C-98BC-4245-94CA-B2D3DAFD7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56286" y="2230769"/>
            <a:ext cx="3159378" cy="31593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088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27A84-B571-40A6-9442-C07B6F60D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745217-64B4-4F80-9F7C-3B795062D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5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FE7ABB-0018-41AF-A740-22B51081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E7AA2A9-7D7C-4E20-B318-FA398525EDA0}"/>
              </a:ext>
            </a:extLst>
          </p:cNvPr>
          <p:cNvSpPr/>
          <p:nvPr/>
        </p:nvSpPr>
        <p:spPr>
          <a:xfrm>
            <a:off x="1385207" y="2368072"/>
            <a:ext cx="2886075" cy="31805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A177DD30-E41E-4EE5-9D1A-D2F4E70667D0}"/>
              </a:ext>
            </a:extLst>
          </p:cNvPr>
          <p:cNvSpPr/>
          <p:nvPr/>
        </p:nvSpPr>
        <p:spPr>
          <a:xfrm>
            <a:off x="2452007" y="2026770"/>
            <a:ext cx="733425" cy="7334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F53C54-692F-48C8-910E-84504432DC16}"/>
              </a:ext>
            </a:extLst>
          </p:cNvPr>
          <p:cNvSpPr txBox="1"/>
          <p:nvPr/>
        </p:nvSpPr>
        <p:spPr>
          <a:xfrm>
            <a:off x="2456770" y="203205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05F6CA-D89B-4942-B938-C7BCF5A64433}"/>
              </a:ext>
            </a:extLst>
          </p:cNvPr>
          <p:cNvSpPr/>
          <p:nvPr/>
        </p:nvSpPr>
        <p:spPr>
          <a:xfrm>
            <a:off x="4758644" y="2368072"/>
            <a:ext cx="2886075" cy="31805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67FC5225-80C9-4EE3-B42D-95B0677D5DEE}"/>
              </a:ext>
            </a:extLst>
          </p:cNvPr>
          <p:cNvSpPr txBox="1">
            <a:spLocks/>
          </p:cNvSpPr>
          <p:nvPr/>
        </p:nvSpPr>
        <p:spPr>
          <a:xfrm>
            <a:off x="4758643" y="28062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3D4403F-E420-4EC5-BA82-813023330D21}"/>
              </a:ext>
            </a:extLst>
          </p:cNvPr>
          <p:cNvSpPr/>
          <p:nvPr/>
        </p:nvSpPr>
        <p:spPr>
          <a:xfrm>
            <a:off x="5825444" y="2026770"/>
            <a:ext cx="733425" cy="7334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9A52FB-F26A-47C4-9229-B6B3B4D801B4}"/>
              </a:ext>
            </a:extLst>
          </p:cNvPr>
          <p:cNvSpPr txBox="1"/>
          <p:nvPr/>
        </p:nvSpPr>
        <p:spPr>
          <a:xfrm>
            <a:off x="5834970" y="201210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E4156DC-9276-403A-9521-B338071CFC7A}"/>
              </a:ext>
            </a:extLst>
          </p:cNvPr>
          <p:cNvSpPr/>
          <p:nvPr/>
        </p:nvSpPr>
        <p:spPr>
          <a:xfrm>
            <a:off x="8182883" y="2368072"/>
            <a:ext cx="2886075" cy="31805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91095571-92E6-4014-B1BA-B1E2B230979B}"/>
              </a:ext>
            </a:extLst>
          </p:cNvPr>
          <p:cNvSpPr txBox="1">
            <a:spLocks/>
          </p:cNvSpPr>
          <p:nvPr/>
        </p:nvSpPr>
        <p:spPr>
          <a:xfrm>
            <a:off x="8182882" y="28062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794554A-3FE5-48D7-99B4-6DC57E3A8C74}"/>
              </a:ext>
            </a:extLst>
          </p:cNvPr>
          <p:cNvSpPr/>
          <p:nvPr/>
        </p:nvSpPr>
        <p:spPr>
          <a:xfrm>
            <a:off x="9249683" y="2026770"/>
            <a:ext cx="733425" cy="7334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469A22-71E4-4DAC-943C-661E295B6A6C}"/>
              </a:ext>
            </a:extLst>
          </p:cNvPr>
          <p:cNvSpPr txBox="1"/>
          <p:nvPr/>
        </p:nvSpPr>
        <p:spPr>
          <a:xfrm>
            <a:off x="9259208" y="202677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D1BD439-5D15-49B5-BE88-A6F5746D3767}"/>
              </a:ext>
            </a:extLst>
          </p:cNvPr>
          <p:cNvSpPr txBox="1">
            <a:spLocks/>
          </p:cNvSpPr>
          <p:nvPr/>
        </p:nvSpPr>
        <p:spPr>
          <a:xfrm>
            <a:off x="1410603" y="28062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3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0892-29DF-4107-AD6D-CADF390F5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D72288-2831-40DC-B2A9-749CA02A30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2254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013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69967-CD09-4CD2-8469-70B4282F4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8DB7ADC-D624-4C0A-AB4E-4EBFD19A55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380351"/>
              </p:ext>
            </p:extLst>
          </p:nvPr>
        </p:nvGraphicFramePr>
        <p:xfrm>
          <a:off x="280988" y="2529000"/>
          <a:ext cx="11630024" cy="346096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907506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907506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907506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907506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Insert text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39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C7450-6D11-4C0D-8E03-F311D99C3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B0F4A773-CAA6-45CC-85D1-42C5029C4B0F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5">
                    <a:lumMod val="50000"/>
                  </a:schemeClr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66D9EF-8624-419D-8AB2-D659D75640F5}"/>
              </a:ext>
            </a:extLst>
          </p:cNvPr>
          <p:cNvSpPr txBox="1"/>
          <p:nvPr/>
        </p:nvSpPr>
        <p:spPr>
          <a:xfrm>
            <a:off x="838200" y="4464000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Lorem ipsum dolor sit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sed do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eiusmod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tempor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incididunt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labore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et dolore magna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aliqua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22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BD554-A168-40A3-9ABB-D970A531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A4CD31-6B9F-4D49-B8A2-B907F659B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PowerPoint templates and Google Slides Themes from </a:t>
            </a:r>
            <a:r>
              <a:rPr lang="en-US" sz="2800" dirty="0">
                <a:hlinkClick r:id="rId2"/>
              </a:rPr>
              <a:t>free-slides.net </a:t>
            </a:r>
            <a:endParaRPr lang="ru-RU" sz="2800" dirty="0"/>
          </a:p>
          <a:p>
            <a:r>
              <a:rPr lang="en-US" sz="2800" dirty="0"/>
              <a:t>Icons made by </a:t>
            </a:r>
            <a:r>
              <a:rPr lang="en-US" sz="2800" dirty="0" err="1">
                <a:hlinkClick r:id="rId3"/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hlinkClick r:id="rId4"/>
              </a:rPr>
              <a:t>www.flaticon.com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65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580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Time  To Invest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партнера  по бизнесу</dc:title>
  <dc:creator>User Obstinate</dc:creator>
  <cp:lastModifiedBy>User Obstinate</cp:lastModifiedBy>
  <cp:revision>7</cp:revision>
  <dcterms:created xsi:type="dcterms:W3CDTF">2021-07-26T06:07:50Z</dcterms:created>
  <dcterms:modified xsi:type="dcterms:W3CDTF">2021-08-01T14:27:18Z</dcterms:modified>
</cp:coreProperties>
</file>