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5" r:id="rId4"/>
    <p:sldId id="257" r:id="rId5"/>
    <p:sldId id="263" r:id="rId6"/>
    <p:sldId id="266" r:id="rId7"/>
    <p:sldId id="259" r:id="rId8"/>
    <p:sldId id="260" r:id="rId9"/>
    <p:sldId id="262" r:id="rId10"/>
    <p:sldId id="264" r:id="rId11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FABFCF23-3B69-468F-B69F-88F6DE6A72F2}" styleName="Средний стиль 1 —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D27102A9-8310-4765-A935-A1911B00CA55}" styleName="Светлый стиль 1 — акцент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46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56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ln w="28575" cap="rnd">
              <a:solidFill>
                <a:schemeClr val="accent5">
                  <a:shade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BCE-4131-AD42-DBC6A37153F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4.4000000000000004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BCE-4131-AD42-DBC6A37153F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ln w="28575" cap="rnd">
              <a:solidFill>
                <a:schemeClr val="accent5">
                  <a:tint val="65000"/>
                </a:schemeClr>
              </a:solidFill>
              <a:round/>
            </a:ln>
            <a:effectLst/>
          </c:spPr>
          <c:marker>
            <c:symbol val="none"/>
          </c:marker>
          <c:cat>
            <c:strRef>
              <c:f>Sheet1!$A$2:$A$5</c:f>
              <c:strCache>
                <c:ptCount val="4"/>
                <c:pt idx="0">
                  <c:v>Category 1</c:v>
                </c:pt>
                <c:pt idx="1">
                  <c:v>Category 2</c:v>
                </c:pt>
                <c:pt idx="2">
                  <c:v>Category 3</c:v>
                </c:pt>
                <c:pt idx="3">
                  <c:v>Category 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8BCE-4131-AD42-DBC6A37153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955018175"/>
        <c:axId val="1955017343"/>
      </c:lineChart>
      <c:catAx>
        <c:axId val="195501817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5017343"/>
        <c:crosses val="autoZero"/>
        <c:auto val="1"/>
        <c:lblAlgn val="ctr"/>
        <c:lblOffset val="100"/>
        <c:noMultiLvlLbl val="0"/>
      </c:catAx>
      <c:valAx>
        <c:axId val="19550173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95501817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695F67E-993F-431F-A08C-E45B68AE6F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339" y="1009266"/>
            <a:ext cx="6378341" cy="2387600"/>
          </a:xfrm>
        </p:spPr>
        <p:txBody>
          <a:bodyPr anchor="b"/>
          <a:lstStyle>
            <a:lvl1pPr algn="ctr">
              <a:defRPr sz="60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794E5BA-3631-4350-B879-9E4D47590A9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5339" y="3727167"/>
            <a:ext cx="5694947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accent5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0AD08278-D988-40BA-9D6E-3080976266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E6618210-AA3C-4E5C-8A8F-AA37F5428033}" type="datetimeFigureOut">
              <a:rPr lang="ru-RU" smtClean="0"/>
              <a:pPr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41E7A21-8122-4DEB-9367-1A8F2A85A5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61B45FA-8D82-49B8-AF8C-62AC87B7AA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fld id="{F2B82F82-4D2C-48BD-8F54-4A7BAA97B53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7042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824ED08-9090-4A7B-A2A9-6DBCA38696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E1EB1221-842C-403E-B1A1-91719B5A88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2F001B2-1A7C-4CAD-8733-3AEADA4B3A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0F1A205-2616-4D1B-B0D4-48D4E243CF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74AABEDE-B4BD-4D75-AE29-38DCED5141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05553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:a16="http://schemas.microsoft.com/office/drawing/2014/main" id="{7D1DD495-9850-4117-BDA0-9C259257E2D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:a16="http://schemas.microsoft.com/office/drawing/2014/main" id="{CC87B888-75AB-4F56-88DF-ED76C303B2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DC0A6CAC-4F78-46F2-9AC6-1669A3B08C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81D5F4FE-012B-4560-9DAC-0A43C520E8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A9A8C788-4EC8-4400-93A1-1160414F6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61529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Pr>
        <a:blipFill dpi="0" rotWithShape="1">
          <a:blip r:embed="rId2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765C3D-4FE4-4016-9516-175CB1F819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10577" y="18616"/>
            <a:ext cx="9245868" cy="1069039"/>
          </a:xfrm>
        </p:spPr>
        <p:txBody>
          <a:bodyPr>
            <a:normAutofit/>
          </a:bodyPr>
          <a:lstStyle>
            <a:lvl1pPr>
              <a:defRPr sz="5400" b="1">
                <a:solidFill>
                  <a:schemeClr val="accent5">
                    <a:lumMod val="50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04A558D4-9753-40E4-B34D-D088F27692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accent5">
                    <a:lumMod val="50000"/>
                  </a:schemeClr>
                </a:solidFill>
              </a:defRPr>
            </a:lvl1pPr>
            <a:lvl2pPr>
              <a:defRPr>
                <a:solidFill>
                  <a:schemeClr val="accent5">
                    <a:lumMod val="50000"/>
                  </a:schemeClr>
                </a:solidFill>
              </a:defRPr>
            </a:lvl2pPr>
            <a:lvl3pPr>
              <a:defRPr>
                <a:solidFill>
                  <a:schemeClr val="accent5">
                    <a:lumMod val="50000"/>
                  </a:schemeClr>
                </a:solidFill>
              </a:defRPr>
            </a:lvl3pPr>
            <a:lvl4pPr>
              <a:defRPr>
                <a:solidFill>
                  <a:schemeClr val="accent5">
                    <a:lumMod val="50000"/>
                  </a:schemeClr>
                </a:solidFill>
              </a:defRPr>
            </a:lvl4pPr>
            <a:lvl5pPr>
              <a:defRPr>
                <a:solidFill>
                  <a:schemeClr val="accent5">
                    <a:lumMod val="50000"/>
                  </a:schemeClr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9A8B73C-8744-4547-AC4E-9445A4254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61294C85-328D-4160-AFB8-A0579446E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2CBC8B44-D09A-4DB2-AD13-4D1BCE2A34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03634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92BEFD3-42A7-40D4-AE15-06B41A69A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49D87512-81CE-43DD-83C1-0194C03DC5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ECD38D8C-1E6C-4603-AE65-B38DD4F0D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C6A582A2-5E7D-485A-896E-2C84108AB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9DED6AD7-041E-463D-A9B6-DB4319A12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28742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C823234-07AF-4BD9-97F7-20AEF95852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AC737C2-1435-4654-BF19-C417FA06819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779B334-160F-4633-98A4-4BD9CCBBCE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FC676CA-5D96-4C8D-AF68-CA37140300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084A252F-1666-4B65-9D54-C2223B07D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9A768EB8-F2B8-41A7-A0EF-ED80B6CB7D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377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5F3AE1C-FF38-4BFE-B712-397DDBF65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5F3B6923-74C8-4877-9899-406265B94D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D31ADBBF-CB3D-4567-9DF3-6CF4863A0DE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5" name="Текст 4">
            <a:extLst>
              <a:ext uri="{FF2B5EF4-FFF2-40B4-BE49-F238E27FC236}">
                <a16:creationId xmlns:a16="http://schemas.microsoft.com/office/drawing/2014/main" id="{509527ED-4BFF-4259-83FB-62B13445531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:a16="http://schemas.microsoft.com/office/drawing/2014/main" id="{9035884B-89B4-4FAF-BD14-55E24D36099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7" name="Дата 6">
            <a:extLst>
              <a:ext uri="{FF2B5EF4-FFF2-40B4-BE49-F238E27FC236}">
                <a16:creationId xmlns:a16="http://schemas.microsoft.com/office/drawing/2014/main" id="{E20CD5F7-DAB5-4B57-9579-83889F7297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:a16="http://schemas.microsoft.com/office/drawing/2014/main" id="{5E2A1D4F-1950-45D5-8F32-A72C3C45E8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:a16="http://schemas.microsoft.com/office/drawing/2014/main" id="{2338E15C-FDE6-42B0-B55A-DC3B015936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3577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745EA09-37D5-4D29-80A2-4F8DDAA3D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964942A8-27BB-4326-8431-C941C67ACB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8EBDD14-2718-4270-B20E-8D11D5225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407EFBDD-443E-448A-ACF9-BBC243BE8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80665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:a16="http://schemas.microsoft.com/office/drawing/2014/main" id="{6FC41FED-1608-4666-8886-8A38B1B1C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:a16="http://schemas.microsoft.com/office/drawing/2014/main" id="{3A495F25-D619-4BCD-8483-4AAD8A39E9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:a16="http://schemas.microsoft.com/office/drawing/2014/main" id="{CD209007-F56F-4E5E-8170-15859EA4E3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44280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8D41737-08AD-4EDB-9A9F-82017432D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7E55DB0-9C64-4E83-8C0E-669DCF469B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ru-RU" dirty="0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357EA21E-7F3C-4768-A0F4-5F92150CC7A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B65257C7-91F6-4D0B-A014-3BE165FB2A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C357C62C-18AF-41D7-B700-5244780B3D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A85D2BE1-3656-432B-AB6C-4143BE9167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05025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A121362-D3D5-4D33-893B-B8BF9C3D1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  <a:endParaRPr lang="ru-RU" dirty="0"/>
          </a:p>
        </p:txBody>
      </p:sp>
      <p:sp>
        <p:nvSpPr>
          <p:cNvPr id="3" name="Рисунок 2">
            <a:extLst>
              <a:ext uri="{FF2B5EF4-FFF2-40B4-BE49-F238E27FC236}">
                <a16:creationId xmlns:a16="http://schemas.microsoft.com/office/drawing/2014/main" id="{2192DC63-A57D-4768-AFCC-DC6F5A46303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:a16="http://schemas.microsoft.com/office/drawing/2014/main" id="{2623BAF7-0E12-46CF-AE31-A6DB8A4BF4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:a16="http://schemas.microsoft.com/office/drawing/2014/main" id="{12DEB881-C36E-4CE1-9451-D1D43F1279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:a16="http://schemas.microsoft.com/office/drawing/2014/main" id="{ADA3163F-5E35-4B0E-848B-8A59A8516E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:a16="http://schemas.microsoft.com/office/drawing/2014/main" id="{27990EEA-544D-4BD6-A216-42BF5DB551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21442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hyperlink" Target="https://free-slides.net/" TargetMode="Externa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005F1F4-0E35-4F4C-824C-B92D65D340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id="{6AF0AF37-D72C-41CC-991F-A2CA399C7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:a16="http://schemas.microsoft.com/office/drawing/2014/main" id="{3B12139C-4313-415D-96A1-88AD68ED28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618210-AA3C-4E5C-8A8F-AA37F5428033}" type="datetimeFigureOut">
              <a:rPr lang="ru-RU" smtClean="0"/>
              <a:t>01.08.2021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:a16="http://schemas.microsoft.com/office/drawing/2014/main" id="{0C1AA7C9-98E5-4D19-8D59-E95304CCA7B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:a16="http://schemas.microsoft.com/office/drawing/2014/main" id="{4279B958-4CDF-4A11-8B51-3F814BF3D0B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B82F82-4D2C-48BD-8F54-4A7BAA97B533}" type="slidenum">
              <a:rPr lang="ru-RU" smtClean="0"/>
              <a:t>‹#›</a:t>
            </a:fld>
            <a:endParaRPr lang="ru-RU"/>
          </a:p>
        </p:txBody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D72403E0-EDB3-47FE-8AC9-FACC75323BDD}"/>
              </a:ext>
            </a:extLst>
          </p:cNvPr>
          <p:cNvGrpSpPr/>
          <p:nvPr userDrawn="1"/>
        </p:nvGrpSpPr>
        <p:grpSpPr>
          <a:xfrm>
            <a:off x="-2160636" y="548807"/>
            <a:ext cx="1775473" cy="807830"/>
            <a:chOff x="-2096383" y="21447"/>
            <a:chExt cx="1331778" cy="605732"/>
          </a:xfrm>
        </p:grpSpPr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11456708-FD88-42FB-B443-ECD6DF7CA5F6}"/>
                </a:ext>
              </a:extLst>
            </p:cNvPr>
            <p:cNvSpPr txBox="1"/>
            <p:nvPr userDrawn="1"/>
          </p:nvSpPr>
          <p:spPr>
            <a:xfrm>
              <a:off x="-2096383" y="21447"/>
              <a:ext cx="329701" cy="21924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ru-RU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300" b="1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pic>
          <p:nvPicPr>
            <p:cNvPr id="9" name="Picture 10">
              <a:hlinkClick r:id="rId13"/>
              <a:extLst>
                <a:ext uri="{FF2B5EF4-FFF2-40B4-BE49-F238E27FC236}">
                  <a16:creationId xmlns:a16="http://schemas.microsoft.com/office/drawing/2014/main" id="{39DC3E81-5393-46BF-9809-B4CA36188A73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1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-1730577" y="102192"/>
              <a:ext cx="965972" cy="524987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6773052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15.svg"/><Relationship Id="rId7" Type="http://schemas.openxmlformats.org/officeDocument/2006/relationships/image" Target="../media/image19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svg"/><Relationship Id="rId4" Type="http://schemas.openxmlformats.org/officeDocument/2006/relationships/image" Target="../media/image16.png"/><Relationship Id="rId9" Type="http://schemas.openxmlformats.org/officeDocument/2006/relationships/image" Target="../media/image21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aticon.com/authors/freepik" TargetMode="External"/><Relationship Id="rId2" Type="http://schemas.openxmlformats.org/officeDocument/2006/relationships/hyperlink" Target="https://free-slides.net/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flaticon.com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FF57FD0-E38D-44FB-923F-05E180AA0A9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5339" y="1009266"/>
            <a:ext cx="6368715" cy="2387600"/>
          </a:xfrm>
        </p:spPr>
        <p:txBody>
          <a:bodyPr>
            <a:noAutofit/>
          </a:bodyPr>
          <a:lstStyle/>
          <a:p>
            <a:r>
              <a:rPr lang="en-US" sz="9600" dirty="0"/>
              <a:t>Time </a:t>
            </a:r>
            <a:br>
              <a:rPr lang="en-US" sz="9600" dirty="0"/>
            </a:br>
            <a:r>
              <a:rPr lang="en-US" sz="9600" dirty="0"/>
              <a:t>To Invest</a:t>
            </a:r>
            <a:endParaRPr lang="ru-RU" sz="9600" dirty="0"/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BA665B7B-0119-40E8-95F7-F4406F91975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280109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F16FA-3ECF-4BAF-9F3D-B7317D1BAF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Заголовок 9">
            <a:extLst>
              <a:ext uri="{FF2B5EF4-FFF2-40B4-BE49-F238E27FC236}">
                <a16:creationId xmlns:a16="http://schemas.microsoft.com/office/drawing/2014/main" id="{BF0EED55-FE1E-4D07-A485-2CF0E8D949AF}"/>
              </a:ext>
            </a:extLst>
          </p:cNvPr>
          <p:cNvSpPr txBox="1">
            <a:spLocks/>
          </p:cNvSpPr>
          <p:nvPr/>
        </p:nvSpPr>
        <p:spPr>
          <a:xfrm>
            <a:off x="2608501" y="1548148"/>
            <a:ext cx="6975000" cy="1150267"/>
          </a:xfrm>
          <a:prstGeom prst="rect">
            <a:avLst/>
          </a:prstGeom>
          <a:effectLst>
            <a:outerShdw blurRad="50800" dist="38100" dir="5400000" algn="t" rotWithShape="0">
              <a:schemeClr val="accent4">
                <a:lumMod val="50000"/>
                <a:alpha val="40000"/>
              </a:schemeClr>
            </a:outerShdw>
          </a:effec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7200" b="1" dirty="0">
                <a:solidFill>
                  <a:schemeClr val="accent6">
                    <a:lumMod val="75000"/>
                  </a:schemeClr>
                </a:solidFill>
              </a:rPr>
              <a:t>THANK YOU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0420CA76-C9A4-4495-9D41-FF027E9B0563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435373" y="4781407"/>
            <a:ext cx="630000" cy="630000"/>
          </a:xfrm>
          <a:prstGeom prst="rect">
            <a:avLst/>
          </a:prstGeom>
        </p:spPr>
      </p:pic>
      <p:pic>
        <p:nvPicPr>
          <p:cNvPr id="6" name="Рисунок 5">
            <a:extLst>
              <a:ext uri="{FF2B5EF4-FFF2-40B4-BE49-F238E27FC236}">
                <a16:creationId xmlns:a16="http://schemas.microsoft.com/office/drawing/2014/main" id="{9A22DB77-80CC-4533-AEDE-C686E0E82C07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5335373" y="4777336"/>
            <a:ext cx="630000" cy="630000"/>
          </a:xfrm>
          <a:prstGeom prst="rect">
            <a:avLst/>
          </a:prstGeom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10ADB208-687C-47E4-B050-7A7B30CBD24D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6235373" y="4777336"/>
            <a:ext cx="630000" cy="630000"/>
          </a:xfrm>
          <a:prstGeom prst="rect">
            <a:avLst/>
          </a:prstGeom>
        </p:spPr>
      </p:pic>
      <p:pic>
        <p:nvPicPr>
          <p:cNvPr id="8" name="Рисунок 7">
            <a:extLst>
              <a:ext uri="{FF2B5EF4-FFF2-40B4-BE49-F238E27FC236}">
                <a16:creationId xmlns:a16="http://schemas.microsoft.com/office/drawing/2014/main" id="{82A31FCC-6806-4872-AE8F-0314A7FC92C2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7135373" y="4777336"/>
            <a:ext cx="630000" cy="630000"/>
          </a:xfrm>
          <a:prstGeom prst="rect">
            <a:avLst/>
          </a:prstGeom>
        </p:spPr>
      </p:pic>
      <p:sp>
        <p:nvSpPr>
          <p:cNvPr id="9" name="Текст 11">
            <a:extLst>
              <a:ext uri="{FF2B5EF4-FFF2-40B4-BE49-F238E27FC236}">
                <a16:creationId xmlns:a16="http://schemas.microsoft.com/office/drawing/2014/main" id="{6EEE8B7E-965E-45E9-8CCF-D1EDC2F89D80}"/>
              </a:ext>
            </a:extLst>
          </p:cNvPr>
          <p:cNvSpPr txBox="1">
            <a:spLocks/>
          </p:cNvSpPr>
          <p:nvPr/>
        </p:nvSpPr>
        <p:spPr>
          <a:xfrm>
            <a:off x="2608499" y="2882976"/>
            <a:ext cx="6975002" cy="1705729"/>
          </a:xfrm>
          <a:prstGeom prst="rect">
            <a:avLst/>
          </a:prstGeom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Lorem ipsum dolor sit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amet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consectetur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adipiscing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elit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, sed do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eiusmod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tempor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incididunt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ut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labore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et dolore magna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aliqua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Ut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enim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ad minim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veniam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,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quis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nostrud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exercitation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ullamco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laboris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nisi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ut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aliquip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ex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ea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commodo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sz="1600" dirty="0" err="1">
                <a:solidFill>
                  <a:schemeClr val="accent6">
                    <a:lumMod val="75000"/>
                  </a:schemeClr>
                </a:solidFill>
              </a:rPr>
              <a:t>consequat</a:t>
            </a:r>
            <a:r>
              <a:rPr lang="en-US" sz="1600" dirty="0">
                <a:solidFill>
                  <a:schemeClr val="accent6">
                    <a:lumMod val="75000"/>
                  </a:schemeClr>
                </a:solidFill>
              </a:rPr>
              <a:t>. </a:t>
            </a:r>
            <a:endParaRPr lang="ru-RU" sz="16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6051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64C0890-3751-4E7A-A10C-37068E8C3E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31" name="Овал 30">
            <a:extLst>
              <a:ext uri="{FF2B5EF4-FFF2-40B4-BE49-F238E27FC236}">
                <a16:creationId xmlns:a16="http://schemas.microsoft.com/office/drawing/2014/main" id="{5B9FFCBB-45FB-408B-88D8-47D23BA080F6}"/>
              </a:ext>
            </a:extLst>
          </p:cNvPr>
          <p:cNvSpPr/>
          <p:nvPr/>
        </p:nvSpPr>
        <p:spPr>
          <a:xfrm>
            <a:off x="2060769" y="4639909"/>
            <a:ext cx="345231" cy="30803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2" name="Овал 31">
            <a:extLst>
              <a:ext uri="{FF2B5EF4-FFF2-40B4-BE49-F238E27FC236}">
                <a16:creationId xmlns:a16="http://schemas.microsoft.com/office/drawing/2014/main" id="{A9716B84-516E-43E8-AA5E-E85931257D49}"/>
              </a:ext>
            </a:extLst>
          </p:cNvPr>
          <p:cNvSpPr/>
          <p:nvPr/>
        </p:nvSpPr>
        <p:spPr>
          <a:xfrm>
            <a:off x="561000" y="4639909"/>
            <a:ext cx="345231" cy="308037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3" name="Восьмиугольник 32">
            <a:extLst>
              <a:ext uri="{FF2B5EF4-FFF2-40B4-BE49-F238E27FC236}">
                <a16:creationId xmlns:a16="http://schemas.microsoft.com/office/drawing/2014/main" id="{DEBCEACB-8352-4375-B18E-49A0F26270C4}"/>
              </a:ext>
            </a:extLst>
          </p:cNvPr>
          <p:cNvSpPr/>
          <p:nvPr/>
        </p:nvSpPr>
        <p:spPr>
          <a:xfrm>
            <a:off x="336000" y="2565042"/>
            <a:ext cx="2295000" cy="2518902"/>
          </a:xfrm>
          <a:prstGeom prst="octagon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34" name="Полилиния: фигура 33">
            <a:extLst>
              <a:ext uri="{FF2B5EF4-FFF2-40B4-BE49-F238E27FC236}">
                <a16:creationId xmlns:a16="http://schemas.microsoft.com/office/drawing/2014/main" id="{BA254CB7-82B7-44B2-AB11-5DFF83BD3CA6}"/>
              </a:ext>
            </a:extLst>
          </p:cNvPr>
          <p:cNvSpPr/>
          <p:nvPr/>
        </p:nvSpPr>
        <p:spPr>
          <a:xfrm>
            <a:off x="560999" y="4793927"/>
            <a:ext cx="1845419" cy="308038"/>
          </a:xfrm>
          <a:custGeom>
            <a:avLst/>
            <a:gdLst>
              <a:gd name="connsiteX0" fmla="*/ 172616 w 1845419"/>
              <a:gd name="connsiteY0" fmla="*/ 0 h 308038"/>
              <a:gd name="connsiteX1" fmla="*/ 172622 w 1845419"/>
              <a:gd name="connsiteY1" fmla="*/ 1 h 308038"/>
              <a:gd name="connsiteX2" fmla="*/ 1672798 w 1845419"/>
              <a:gd name="connsiteY2" fmla="*/ 1 h 308038"/>
              <a:gd name="connsiteX3" fmla="*/ 1672803 w 1845419"/>
              <a:gd name="connsiteY3" fmla="*/ 0 h 308038"/>
              <a:gd name="connsiteX4" fmla="*/ 1672809 w 1845419"/>
              <a:gd name="connsiteY4" fmla="*/ 1 h 308038"/>
              <a:gd name="connsiteX5" fmla="*/ 1845001 w 1845419"/>
              <a:gd name="connsiteY5" fmla="*/ 1 h 308038"/>
              <a:gd name="connsiteX6" fmla="*/ 1845001 w 1845419"/>
              <a:gd name="connsiteY6" fmla="*/ 152172 h 308038"/>
              <a:gd name="connsiteX7" fmla="*/ 1845419 w 1845419"/>
              <a:gd name="connsiteY7" fmla="*/ 154019 h 308038"/>
              <a:gd name="connsiteX8" fmla="*/ 1739993 w 1845419"/>
              <a:gd name="connsiteY8" fmla="*/ 295935 h 308038"/>
              <a:gd name="connsiteX9" fmla="*/ 1694976 w 1845419"/>
              <a:gd name="connsiteY9" fmla="*/ 304044 h 308038"/>
              <a:gd name="connsiteX10" fmla="*/ 1690983 w 1845419"/>
              <a:gd name="connsiteY10" fmla="*/ 308037 h 308038"/>
              <a:gd name="connsiteX11" fmla="*/ 1672809 w 1845419"/>
              <a:gd name="connsiteY11" fmla="*/ 308037 h 308038"/>
              <a:gd name="connsiteX12" fmla="*/ 1672803 w 1845419"/>
              <a:gd name="connsiteY12" fmla="*/ 308038 h 308038"/>
              <a:gd name="connsiteX13" fmla="*/ 1672798 w 1845419"/>
              <a:gd name="connsiteY13" fmla="*/ 308037 h 308038"/>
              <a:gd name="connsiteX14" fmla="*/ 172622 w 1845419"/>
              <a:gd name="connsiteY14" fmla="*/ 308037 h 308038"/>
              <a:gd name="connsiteX15" fmla="*/ 172616 w 1845419"/>
              <a:gd name="connsiteY15" fmla="*/ 308038 h 308038"/>
              <a:gd name="connsiteX16" fmla="*/ 172610 w 1845419"/>
              <a:gd name="connsiteY16" fmla="*/ 308037 h 308038"/>
              <a:gd name="connsiteX17" fmla="*/ 154019 w 1845419"/>
              <a:gd name="connsiteY17" fmla="*/ 308037 h 308038"/>
              <a:gd name="connsiteX18" fmla="*/ 149934 w 1845419"/>
              <a:gd name="connsiteY18" fmla="*/ 303952 h 308038"/>
              <a:gd name="connsiteX19" fmla="*/ 105426 w 1845419"/>
              <a:gd name="connsiteY19" fmla="*/ 295935 h 308038"/>
              <a:gd name="connsiteX20" fmla="*/ 0 w 1845419"/>
              <a:gd name="connsiteY20" fmla="*/ 154019 h 308038"/>
              <a:gd name="connsiteX21" fmla="*/ 1 w 1845419"/>
              <a:gd name="connsiteY21" fmla="*/ 154015 h 308038"/>
              <a:gd name="connsiteX22" fmla="*/ 1 w 1845419"/>
              <a:gd name="connsiteY22" fmla="*/ 1 h 308038"/>
              <a:gd name="connsiteX23" fmla="*/ 172610 w 1845419"/>
              <a:gd name="connsiteY23" fmla="*/ 1 h 30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845419" h="308038">
                <a:moveTo>
                  <a:pt x="172616" y="0"/>
                </a:moveTo>
                <a:lnTo>
                  <a:pt x="172622" y="1"/>
                </a:lnTo>
                <a:lnTo>
                  <a:pt x="1672798" y="1"/>
                </a:lnTo>
                <a:lnTo>
                  <a:pt x="1672803" y="0"/>
                </a:lnTo>
                <a:lnTo>
                  <a:pt x="1672809" y="1"/>
                </a:lnTo>
                <a:lnTo>
                  <a:pt x="1845001" y="1"/>
                </a:lnTo>
                <a:lnTo>
                  <a:pt x="1845001" y="152172"/>
                </a:lnTo>
                <a:lnTo>
                  <a:pt x="1845419" y="154019"/>
                </a:lnTo>
                <a:cubicBezTo>
                  <a:pt x="1845419" y="217816"/>
                  <a:pt x="1801947" y="272553"/>
                  <a:pt x="1739993" y="295935"/>
                </a:cubicBezTo>
                <a:lnTo>
                  <a:pt x="1694976" y="304044"/>
                </a:lnTo>
                <a:lnTo>
                  <a:pt x="1690983" y="308037"/>
                </a:lnTo>
                <a:lnTo>
                  <a:pt x="1672809" y="308037"/>
                </a:lnTo>
                <a:lnTo>
                  <a:pt x="1672803" y="308038"/>
                </a:lnTo>
                <a:lnTo>
                  <a:pt x="1672798" y="308037"/>
                </a:lnTo>
                <a:lnTo>
                  <a:pt x="172622" y="308037"/>
                </a:lnTo>
                <a:lnTo>
                  <a:pt x="172616" y="308038"/>
                </a:lnTo>
                <a:lnTo>
                  <a:pt x="172610" y="308037"/>
                </a:lnTo>
                <a:lnTo>
                  <a:pt x="154019" y="308037"/>
                </a:lnTo>
                <a:lnTo>
                  <a:pt x="149934" y="303952"/>
                </a:lnTo>
                <a:lnTo>
                  <a:pt x="105426" y="295935"/>
                </a:lnTo>
                <a:cubicBezTo>
                  <a:pt x="43472" y="272553"/>
                  <a:pt x="0" y="217816"/>
                  <a:pt x="0" y="154019"/>
                </a:cubicBezTo>
                <a:lnTo>
                  <a:pt x="1" y="154015"/>
                </a:lnTo>
                <a:lnTo>
                  <a:pt x="1" y="1"/>
                </a:lnTo>
                <a:lnTo>
                  <a:pt x="172610" y="1"/>
                </a:ln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35" name="Блок-схема: задержка 34">
            <a:extLst>
              <a:ext uri="{FF2B5EF4-FFF2-40B4-BE49-F238E27FC236}">
                <a16:creationId xmlns:a16="http://schemas.microsoft.com/office/drawing/2014/main" id="{025A9A13-322D-43F9-8D99-5D523D25886C}"/>
              </a:ext>
            </a:extLst>
          </p:cNvPr>
          <p:cNvSpPr/>
          <p:nvPr/>
        </p:nvSpPr>
        <p:spPr>
          <a:xfrm rot="5400000">
            <a:off x="1270294" y="2440746"/>
            <a:ext cx="426410" cy="675002"/>
          </a:xfrm>
          <a:prstGeom prst="flowChartDelay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6" name="Рисунок 35">
            <a:extLst>
              <a:ext uri="{FF2B5EF4-FFF2-40B4-BE49-F238E27FC236}">
                <a16:creationId xmlns:a16="http://schemas.microsoft.com/office/drawing/2014/main" id="{2EF87E7B-9D3B-4E61-AA4A-FD105911D1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333603" y="2628351"/>
            <a:ext cx="299791" cy="299791"/>
          </a:xfrm>
          <a:prstGeom prst="rect">
            <a:avLst/>
          </a:prstGeom>
        </p:spPr>
      </p:pic>
      <p:sp>
        <p:nvSpPr>
          <p:cNvPr id="37" name="Прямоугольник 36">
            <a:extLst>
              <a:ext uri="{FF2B5EF4-FFF2-40B4-BE49-F238E27FC236}">
                <a16:creationId xmlns:a16="http://schemas.microsoft.com/office/drawing/2014/main" id="{895826C4-65DD-4FFC-991D-B5522107A7E8}"/>
              </a:ext>
            </a:extLst>
          </p:cNvPr>
          <p:cNvSpPr/>
          <p:nvPr/>
        </p:nvSpPr>
        <p:spPr>
          <a:xfrm>
            <a:off x="582714" y="3715854"/>
            <a:ext cx="18232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consectetuer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.</a:t>
            </a:r>
          </a:p>
        </p:txBody>
      </p:sp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id="{33F9B288-2CFC-41FA-8A94-FB3B93D90A7A}"/>
              </a:ext>
            </a:extLst>
          </p:cNvPr>
          <p:cNvSpPr/>
          <p:nvPr/>
        </p:nvSpPr>
        <p:spPr>
          <a:xfrm>
            <a:off x="667268" y="3191777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sp>
        <p:nvSpPr>
          <p:cNvPr id="39" name="Овал 38">
            <a:extLst>
              <a:ext uri="{FF2B5EF4-FFF2-40B4-BE49-F238E27FC236}">
                <a16:creationId xmlns:a16="http://schemas.microsoft.com/office/drawing/2014/main" id="{76A0B2BD-83AC-4D94-8484-93F916D4E3D6}"/>
              </a:ext>
            </a:extLst>
          </p:cNvPr>
          <p:cNvSpPr/>
          <p:nvPr/>
        </p:nvSpPr>
        <p:spPr>
          <a:xfrm>
            <a:off x="5171940" y="4639909"/>
            <a:ext cx="345231" cy="30803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0" name="Овал 39">
            <a:extLst>
              <a:ext uri="{FF2B5EF4-FFF2-40B4-BE49-F238E27FC236}">
                <a16:creationId xmlns:a16="http://schemas.microsoft.com/office/drawing/2014/main" id="{5312ACAE-8C45-4E93-BD3D-78F7F0955A7C}"/>
              </a:ext>
            </a:extLst>
          </p:cNvPr>
          <p:cNvSpPr/>
          <p:nvPr/>
        </p:nvSpPr>
        <p:spPr>
          <a:xfrm>
            <a:off x="3672171" y="4639909"/>
            <a:ext cx="345231" cy="308037"/>
          </a:xfrm>
          <a:prstGeom prst="ellips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1" name="Восьмиугольник 40">
            <a:extLst>
              <a:ext uri="{FF2B5EF4-FFF2-40B4-BE49-F238E27FC236}">
                <a16:creationId xmlns:a16="http://schemas.microsoft.com/office/drawing/2014/main" id="{EF7C88D9-4FDE-41B0-8015-6C731ED71630}"/>
              </a:ext>
            </a:extLst>
          </p:cNvPr>
          <p:cNvSpPr/>
          <p:nvPr/>
        </p:nvSpPr>
        <p:spPr>
          <a:xfrm>
            <a:off x="3447171" y="2565042"/>
            <a:ext cx="2295000" cy="2518902"/>
          </a:xfrm>
          <a:prstGeom prst="octagon">
            <a:avLst/>
          </a:prstGeom>
          <a:solidFill>
            <a:schemeClr val="bg1"/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42" name="Полилиния: фигура 41">
            <a:extLst>
              <a:ext uri="{FF2B5EF4-FFF2-40B4-BE49-F238E27FC236}">
                <a16:creationId xmlns:a16="http://schemas.microsoft.com/office/drawing/2014/main" id="{CFCFD0C8-DA00-4CCB-BC87-F4343AA62338}"/>
              </a:ext>
            </a:extLst>
          </p:cNvPr>
          <p:cNvSpPr/>
          <p:nvPr/>
        </p:nvSpPr>
        <p:spPr>
          <a:xfrm>
            <a:off x="3672170" y="4793927"/>
            <a:ext cx="1845419" cy="308038"/>
          </a:xfrm>
          <a:custGeom>
            <a:avLst/>
            <a:gdLst>
              <a:gd name="connsiteX0" fmla="*/ 172616 w 1845419"/>
              <a:gd name="connsiteY0" fmla="*/ 0 h 308038"/>
              <a:gd name="connsiteX1" fmla="*/ 172621 w 1845419"/>
              <a:gd name="connsiteY1" fmla="*/ 1 h 308038"/>
              <a:gd name="connsiteX2" fmla="*/ 1672798 w 1845419"/>
              <a:gd name="connsiteY2" fmla="*/ 1 h 308038"/>
              <a:gd name="connsiteX3" fmla="*/ 1672803 w 1845419"/>
              <a:gd name="connsiteY3" fmla="*/ 0 h 308038"/>
              <a:gd name="connsiteX4" fmla="*/ 1672809 w 1845419"/>
              <a:gd name="connsiteY4" fmla="*/ 1 h 308038"/>
              <a:gd name="connsiteX5" fmla="*/ 1845001 w 1845419"/>
              <a:gd name="connsiteY5" fmla="*/ 1 h 308038"/>
              <a:gd name="connsiteX6" fmla="*/ 1845001 w 1845419"/>
              <a:gd name="connsiteY6" fmla="*/ 152172 h 308038"/>
              <a:gd name="connsiteX7" fmla="*/ 1845419 w 1845419"/>
              <a:gd name="connsiteY7" fmla="*/ 154019 h 308038"/>
              <a:gd name="connsiteX8" fmla="*/ 1739993 w 1845419"/>
              <a:gd name="connsiteY8" fmla="*/ 295935 h 308038"/>
              <a:gd name="connsiteX9" fmla="*/ 1694977 w 1845419"/>
              <a:gd name="connsiteY9" fmla="*/ 304044 h 308038"/>
              <a:gd name="connsiteX10" fmla="*/ 1690983 w 1845419"/>
              <a:gd name="connsiteY10" fmla="*/ 308037 h 308038"/>
              <a:gd name="connsiteX11" fmla="*/ 1672809 w 1845419"/>
              <a:gd name="connsiteY11" fmla="*/ 308037 h 308038"/>
              <a:gd name="connsiteX12" fmla="*/ 1672803 w 1845419"/>
              <a:gd name="connsiteY12" fmla="*/ 308038 h 308038"/>
              <a:gd name="connsiteX13" fmla="*/ 1672798 w 1845419"/>
              <a:gd name="connsiteY13" fmla="*/ 308037 h 308038"/>
              <a:gd name="connsiteX14" fmla="*/ 172621 w 1845419"/>
              <a:gd name="connsiteY14" fmla="*/ 308037 h 308038"/>
              <a:gd name="connsiteX15" fmla="*/ 172616 w 1845419"/>
              <a:gd name="connsiteY15" fmla="*/ 308038 h 308038"/>
              <a:gd name="connsiteX16" fmla="*/ 172610 w 1845419"/>
              <a:gd name="connsiteY16" fmla="*/ 308037 h 308038"/>
              <a:gd name="connsiteX17" fmla="*/ 154019 w 1845419"/>
              <a:gd name="connsiteY17" fmla="*/ 308037 h 308038"/>
              <a:gd name="connsiteX18" fmla="*/ 149934 w 1845419"/>
              <a:gd name="connsiteY18" fmla="*/ 303952 h 308038"/>
              <a:gd name="connsiteX19" fmla="*/ 105426 w 1845419"/>
              <a:gd name="connsiteY19" fmla="*/ 295935 h 308038"/>
              <a:gd name="connsiteX20" fmla="*/ 0 w 1845419"/>
              <a:gd name="connsiteY20" fmla="*/ 154019 h 308038"/>
              <a:gd name="connsiteX21" fmla="*/ 1 w 1845419"/>
              <a:gd name="connsiteY21" fmla="*/ 154015 h 308038"/>
              <a:gd name="connsiteX22" fmla="*/ 1 w 1845419"/>
              <a:gd name="connsiteY22" fmla="*/ 1 h 308038"/>
              <a:gd name="connsiteX23" fmla="*/ 172610 w 1845419"/>
              <a:gd name="connsiteY23" fmla="*/ 1 h 308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1845419" h="308038">
                <a:moveTo>
                  <a:pt x="172616" y="0"/>
                </a:moveTo>
                <a:lnTo>
                  <a:pt x="172621" y="1"/>
                </a:lnTo>
                <a:lnTo>
                  <a:pt x="1672798" y="1"/>
                </a:lnTo>
                <a:lnTo>
                  <a:pt x="1672803" y="0"/>
                </a:lnTo>
                <a:lnTo>
                  <a:pt x="1672809" y="1"/>
                </a:lnTo>
                <a:lnTo>
                  <a:pt x="1845001" y="1"/>
                </a:lnTo>
                <a:lnTo>
                  <a:pt x="1845001" y="152172"/>
                </a:lnTo>
                <a:lnTo>
                  <a:pt x="1845419" y="154019"/>
                </a:lnTo>
                <a:cubicBezTo>
                  <a:pt x="1845419" y="217816"/>
                  <a:pt x="1801948" y="272553"/>
                  <a:pt x="1739993" y="295935"/>
                </a:cubicBezTo>
                <a:lnTo>
                  <a:pt x="1694977" y="304044"/>
                </a:lnTo>
                <a:lnTo>
                  <a:pt x="1690983" y="308037"/>
                </a:lnTo>
                <a:lnTo>
                  <a:pt x="1672809" y="308037"/>
                </a:lnTo>
                <a:lnTo>
                  <a:pt x="1672803" y="308038"/>
                </a:lnTo>
                <a:lnTo>
                  <a:pt x="1672798" y="308037"/>
                </a:lnTo>
                <a:lnTo>
                  <a:pt x="172621" y="308037"/>
                </a:lnTo>
                <a:lnTo>
                  <a:pt x="172616" y="308038"/>
                </a:lnTo>
                <a:lnTo>
                  <a:pt x="172610" y="308037"/>
                </a:lnTo>
                <a:lnTo>
                  <a:pt x="154019" y="308037"/>
                </a:lnTo>
                <a:lnTo>
                  <a:pt x="149934" y="303952"/>
                </a:lnTo>
                <a:lnTo>
                  <a:pt x="105426" y="295935"/>
                </a:lnTo>
                <a:cubicBezTo>
                  <a:pt x="43472" y="272553"/>
                  <a:pt x="0" y="217816"/>
                  <a:pt x="0" y="154019"/>
                </a:cubicBezTo>
                <a:lnTo>
                  <a:pt x="1" y="154015"/>
                </a:lnTo>
                <a:lnTo>
                  <a:pt x="1" y="1"/>
                </a:lnTo>
                <a:lnTo>
                  <a:pt x="172610" y="1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/>
          </a:p>
        </p:txBody>
      </p:sp>
      <p:sp>
        <p:nvSpPr>
          <p:cNvPr id="43" name="Блок-схема: задержка 42">
            <a:extLst>
              <a:ext uri="{FF2B5EF4-FFF2-40B4-BE49-F238E27FC236}">
                <a16:creationId xmlns:a16="http://schemas.microsoft.com/office/drawing/2014/main" id="{075F37E1-2818-412B-B1CC-361A37098F2F}"/>
              </a:ext>
            </a:extLst>
          </p:cNvPr>
          <p:cNvSpPr/>
          <p:nvPr/>
        </p:nvSpPr>
        <p:spPr>
          <a:xfrm rot="5400000">
            <a:off x="4381465" y="2440746"/>
            <a:ext cx="426410" cy="675002"/>
          </a:xfrm>
          <a:prstGeom prst="flowChartDelay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4" name="Рисунок 43">
            <a:extLst>
              <a:ext uri="{FF2B5EF4-FFF2-40B4-BE49-F238E27FC236}">
                <a16:creationId xmlns:a16="http://schemas.microsoft.com/office/drawing/2014/main" id="{193BDD4F-2264-447F-82C0-F87A87A52B43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rcRect/>
          <a:stretch/>
        </p:blipFill>
        <p:spPr>
          <a:xfrm>
            <a:off x="4444774" y="2628351"/>
            <a:ext cx="299791" cy="299791"/>
          </a:xfrm>
          <a:prstGeom prst="rect">
            <a:avLst/>
          </a:prstGeom>
        </p:spPr>
      </p:pic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FC5C6DD7-5190-4716-9BA6-025E61FD4B1B}"/>
              </a:ext>
            </a:extLst>
          </p:cNvPr>
          <p:cNvSpPr/>
          <p:nvPr/>
        </p:nvSpPr>
        <p:spPr>
          <a:xfrm>
            <a:off x="3693885" y="3715854"/>
            <a:ext cx="18232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consectetuer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.</a:t>
            </a:r>
          </a:p>
        </p:txBody>
      </p:sp>
      <p:sp>
        <p:nvSpPr>
          <p:cNvPr id="46" name="Прямоугольник 45">
            <a:extLst>
              <a:ext uri="{FF2B5EF4-FFF2-40B4-BE49-F238E27FC236}">
                <a16:creationId xmlns:a16="http://schemas.microsoft.com/office/drawing/2014/main" id="{3B9FEAD9-C236-4951-B17C-BF764EE2A312}"/>
              </a:ext>
            </a:extLst>
          </p:cNvPr>
          <p:cNvSpPr/>
          <p:nvPr/>
        </p:nvSpPr>
        <p:spPr>
          <a:xfrm>
            <a:off x="3778439" y="3191777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grpSp>
        <p:nvGrpSpPr>
          <p:cNvPr id="47" name="Группа 46">
            <a:extLst>
              <a:ext uri="{FF2B5EF4-FFF2-40B4-BE49-F238E27FC236}">
                <a16:creationId xmlns:a16="http://schemas.microsoft.com/office/drawing/2014/main" id="{B1BC79CF-F0A1-49DC-9902-D33FB4B0C363}"/>
              </a:ext>
            </a:extLst>
          </p:cNvPr>
          <p:cNvGrpSpPr/>
          <p:nvPr/>
        </p:nvGrpSpPr>
        <p:grpSpPr>
          <a:xfrm>
            <a:off x="6556912" y="2582559"/>
            <a:ext cx="2295000" cy="2536923"/>
            <a:chOff x="6556912" y="2582559"/>
            <a:chExt cx="2295000" cy="2536923"/>
          </a:xfrm>
        </p:grpSpPr>
        <p:sp>
          <p:nvSpPr>
            <p:cNvPr id="48" name="Овал 47">
              <a:extLst>
                <a:ext uri="{FF2B5EF4-FFF2-40B4-BE49-F238E27FC236}">
                  <a16:creationId xmlns:a16="http://schemas.microsoft.com/office/drawing/2014/main" id="{7D8BF4E8-86C8-466D-A79A-22B65969C9EE}"/>
                </a:ext>
              </a:extLst>
            </p:cNvPr>
            <p:cNvSpPr/>
            <p:nvPr/>
          </p:nvSpPr>
          <p:spPr>
            <a:xfrm>
              <a:off x="8281681" y="4657426"/>
              <a:ext cx="345231" cy="3080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49" name="Овал 48">
              <a:extLst>
                <a:ext uri="{FF2B5EF4-FFF2-40B4-BE49-F238E27FC236}">
                  <a16:creationId xmlns:a16="http://schemas.microsoft.com/office/drawing/2014/main" id="{B7703EFF-4F34-4FC7-970B-38A7F16EEFC3}"/>
                </a:ext>
              </a:extLst>
            </p:cNvPr>
            <p:cNvSpPr/>
            <p:nvPr/>
          </p:nvSpPr>
          <p:spPr>
            <a:xfrm>
              <a:off x="6781912" y="4657426"/>
              <a:ext cx="345231" cy="308037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0" name="Восьмиугольник 49">
              <a:extLst>
                <a:ext uri="{FF2B5EF4-FFF2-40B4-BE49-F238E27FC236}">
                  <a16:creationId xmlns:a16="http://schemas.microsoft.com/office/drawing/2014/main" id="{6B23B64F-D407-4AC7-90C4-D42C367E0D04}"/>
                </a:ext>
              </a:extLst>
            </p:cNvPr>
            <p:cNvSpPr/>
            <p:nvPr/>
          </p:nvSpPr>
          <p:spPr>
            <a:xfrm>
              <a:off x="6556912" y="2582559"/>
              <a:ext cx="2295000" cy="2518902"/>
            </a:xfrm>
            <a:prstGeom prst="octagon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1" name="Полилиния: фигура 50">
              <a:extLst>
                <a:ext uri="{FF2B5EF4-FFF2-40B4-BE49-F238E27FC236}">
                  <a16:creationId xmlns:a16="http://schemas.microsoft.com/office/drawing/2014/main" id="{EB930345-BE4E-428E-BEA9-61ABEAD2EFF8}"/>
                </a:ext>
              </a:extLst>
            </p:cNvPr>
            <p:cNvSpPr/>
            <p:nvPr/>
          </p:nvSpPr>
          <p:spPr>
            <a:xfrm>
              <a:off x="6781911" y="4811444"/>
              <a:ext cx="1845419" cy="308038"/>
            </a:xfrm>
            <a:custGeom>
              <a:avLst/>
              <a:gdLst>
                <a:gd name="connsiteX0" fmla="*/ 172616 w 1845419"/>
                <a:gd name="connsiteY0" fmla="*/ 0 h 308038"/>
                <a:gd name="connsiteX1" fmla="*/ 172621 w 1845419"/>
                <a:gd name="connsiteY1" fmla="*/ 1 h 308038"/>
                <a:gd name="connsiteX2" fmla="*/ 1672797 w 1845419"/>
                <a:gd name="connsiteY2" fmla="*/ 1 h 308038"/>
                <a:gd name="connsiteX3" fmla="*/ 1672803 w 1845419"/>
                <a:gd name="connsiteY3" fmla="*/ 0 h 308038"/>
                <a:gd name="connsiteX4" fmla="*/ 1672809 w 1845419"/>
                <a:gd name="connsiteY4" fmla="*/ 1 h 308038"/>
                <a:gd name="connsiteX5" fmla="*/ 1845001 w 1845419"/>
                <a:gd name="connsiteY5" fmla="*/ 1 h 308038"/>
                <a:gd name="connsiteX6" fmla="*/ 1845001 w 1845419"/>
                <a:gd name="connsiteY6" fmla="*/ 152172 h 308038"/>
                <a:gd name="connsiteX7" fmla="*/ 1845419 w 1845419"/>
                <a:gd name="connsiteY7" fmla="*/ 154019 h 308038"/>
                <a:gd name="connsiteX8" fmla="*/ 1739993 w 1845419"/>
                <a:gd name="connsiteY8" fmla="*/ 295935 h 308038"/>
                <a:gd name="connsiteX9" fmla="*/ 1694976 w 1845419"/>
                <a:gd name="connsiteY9" fmla="*/ 304044 h 308038"/>
                <a:gd name="connsiteX10" fmla="*/ 1690983 w 1845419"/>
                <a:gd name="connsiteY10" fmla="*/ 308037 h 308038"/>
                <a:gd name="connsiteX11" fmla="*/ 1672809 w 1845419"/>
                <a:gd name="connsiteY11" fmla="*/ 308037 h 308038"/>
                <a:gd name="connsiteX12" fmla="*/ 1672803 w 1845419"/>
                <a:gd name="connsiteY12" fmla="*/ 308038 h 308038"/>
                <a:gd name="connsiteX13" fmla="*/ 1672797 w 1845419"/>
                <a:gd name="connsiteY13" fmla="*/ 308037 h 308038"/>
                <a:gd name="connsiteX14" fmla="*/ 172621 w 1845419"/>
                <a:gd name="connsiteY14" fmla="*/ 308037 h 308038"/>
                <a:gd name="connsiteX15" fmla="*/ 172616 w 1845419"/>
                <a:gd name="connsiteY15" fmla="*/ 308038 h 308038"/>
                <a:gd name="connsiteX16" fmla="*/ 172610 w 1845419"/>
                <a:gd name="connsiteY16" fmla="*/ 308037 h 308038"/>
                <a:gd name="connsiteX17" fmla="*/ 154019 w 1845419"/>
                <a:gd name="connsiteY17" fmla="*/ 308037 h 308038"/>
                <a:gd name="connsiteX18" fmla="*/ 149934 w 1845419"/>
                <a:gd name="connsiteY18" fmla="*/ 303952 h 308038"/>
                <a:gd name="connsiteX19" fmla="*/ 105426 w 1845419"/>
                <a:gd name="connsiteY19" fmla="*/ 295935 h 308038"/>
                <a:gd name="connsiteX20" fmla="*/ 0 w 1845419"/>
                <a:gd name="connsiteY20" fmla="*/ 154019 h 308038"/>
                <a:gd name="connsiteX21" fmla="*/ 1 w 1845419"/>
                <a:gd name="connsiteY21" fmla="*/ 154015 h 308038"/>
                <a:gd name="connsiteX22" fmla="*/ 1 w 1845419"/>
                <a:gd name="connsiteY22" fmla="*/ 1 h 308038"/>
                <a:gd name="connsiteX23" fmla="*/ 172610 w 1845419"/>
                <a:gd name="connsiteY23" fmla="*/ 1 h 308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45419" h="308038">
                  <a:moveTo>
                    <a:pt x="172616" y="0"/>
                  </a:moveTo>
                  <a:lnTo>
                    <a:pt x="172621" y="1"/>
                  </a:lnTo>
                  <a:lnTo>
                    <a:pt x="1672797" y="1"/>
                  </a:lnTo>
                  <a:lnTo>
                    <a:pt x="1672803" y="0"/>
                  </a:lnTo>
                  <a:lnTo>
                    <a:pt x="1672809" y="1"/>
                  </a:lnTo>
                  <a:lnTo>
                    <a:pt x="1845001" y="1"/>
                  </a:lnTo>
                  <a:lnTo>
                    <a:pt x="1845001" y="152172"/>
                  </a:lnTo>
                  <a:lnTo>
                    <a:pt x="1845419" y="154019"/>
                  </a:lnTo>
                  <a:cubicBezTo>
                    <a:pt x="1845419" y="217816"/>
                    <a:pt x="1801947" y="272553"/>
                    <a:pt x="1739993" y="295935"/>
                  </a:cubicBezTo>
                  <a:lnTo>
                    <a:pt x="1694976" y="304044"/>
                  </a:lnTo>
                  <a:lnTo>
                    <a:pt x="1690983" y="308037"/>
                  </a:lnTo>
                  <a:lnTo>
                    <a:pt x="1672809" y="308037"/>
                  </a:lnTo>
                  <a:lnTo>
                    <a:pt x="1672803" y="308038"/>
                  </a:lnTo>
                  <a:lnTo>
                    <a:pt x="1672797" y="308037"/>
                  </a:lnTo>
                  <a:lnTo>
                    <a:pt x="172621" y="308037"/>
                  </a:lnTo>
                  <a:lnTo>
                    <a:pt x="172616" y="308038"/>
                  </a:lnTo>
                  <a:lnTo>
                    <a:pt x="172610" y="308037"/>
                  </a:lnTo>
                  <a:lnTo>
                    <a:pt x="154019" y="308037"/>
                  </a:lnTo>
                  <a:lnTo>
                    <a:pt x="149934" y="303952"/>
                  </a:lnTo>
                  <a:lnTo>
                    <a:pt x="105426" y="295935"/>
                  </a:lnTo>
                  <a:cubicBezTo>
                    <a:pt x="43471" y="272553"/>
                    <a:pt x="0" y="217816"/>
                    <a:pt x="0" y="154019"/>
                  </a:cubicBezTo>
                  <a:lnTo>
                    <a:pt x="1" y="154015"/>
                  </a:lnTo>
                  <a:lnTo>
                    <a:pt x="1" y="1"/>
                  </a:lnTo>
                  <a:lnTo>
                    <a:pt x="17261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52" name="Блок-схема: задержка 51">
            <a:extLst>
              <a:ext uri="{FF2B5EF4-FFF2-40B4-BE49-F238E27FC236}">
                <a16:creationId xmlns:a16="http://schemas.microsoft.com/office/drawing/2014/main" id="{943AA637-D9A0-49A4-B6FC-B58F86BD6A93}"/>
              </a:ext>
            </a:extLst>
          </p:cNvPr>
          <p:cNvSpPr/>
          <p:nvPr/>
        </p:nvSpPr>
        <p:spPr>
          <a:xfrm rot="5400000">
            <a:off x="7491206" y="2458263"/>
            <a:ext cx="426410" cy="675002"/>
          </a:xfrm>
          <a:prstGeom prst="flowChartDelay">
            <a:avLst/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3" name="Рисунок 52">
            <a:extLst>
              <a:ext uri="{FF2B5EF4-FFF2-40B4-BE49-F238E27FC236}">
                <a16:creationId xmlns:a16="http://schemas.microsoft.com/office/drawing/2014/main" id="{99D57505-9D80-45D9-B290-B7FD73944163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rcRect/>
          <a:stretch/>
        </p:blipFill>
        <p:spPr>
          <a:xfrm>
            <a:off x="7554515" y="2645868"/>
            <a:ext cx="299791" cy="299791"/>
          </a:xfrm>
          <a:prstGeom prst="rect">
            <a:avLst/>
          </a:prstGeom>
        </p:spPr>
      </p:pic>
      <p:sp>
        <p:nvSpPr>
          <p:cNvPr id="54" name="Прямоугольник 53">
            <a:extLst>
              <a:ext uri="{FF2B5EF4-FFF2-40B4-BE49-F238E27FC236}">
                <a16:creationId xmlns:a16="http://schemas.microsoft.com/office/drawing/2014/main" id="{6C2B66F8-89F1-4831-AACE-B19C31A15587}"/>
              </a:ext>
            </a:extLst>
          </p:cNvPr>
          <p:cNvSpPr/>
          <p:nvPr/>
        </p:nvSpPr>
        <p:spPr>
          <a:xfrm>
            <a:off x="6803626" y="3733371"/>
            <a:ext cx="18232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consectetuer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.</a:t>
            </a:r>
          </a:p>
        </p:txBody>
      </p:sp>
      <p:sp>
        <p:nvSpPr>
          <p:cNvPr id="55" name="Прямоугольник 54">
            <a:extLst>
              <a:ext uri="{FF2B5EF4-FFF2-40B4-BE49-F238E27FC236}">
                <a16:creationId xmlns:a16="http://schemas.microsoft.com/office/drawing/2014/main" id="{2FEA059B-EF76-4967-84FE-FF6B15B218FD}"/>
              </a:ext>
            </a:extLst>
          </p:cNvPr>
          <p:cNvSpPr/>
          <p:nvPr/>
        </p:nvSpPr>
        <p:spPr>
          <a:xfrm>
            <a:off x="6888180" y="3209294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grpSp>
        <p:nvGrpSpPr>
          <p:cNvPr id="56" name="Группа 55">
            <a:extLst>
              <a:ext uri="{FF2B5EF4-FFF2-40B4-BE49-F238E27FC236}">
                <a16:creationId xmlns:a16="http://schemas.microsoft.com/office/drawing/2014/main" id="{E89D1DE6-8060-4E7E-902A-FC29D112B918}"/>
              </a:ext>
            </a:extLst>
          </p:cNvPr>
          <p:cNvGrpSpPr/>
          <p:nvPr/>
        </p:nvGrpSpPr>
        <p:grpSpPr>
          <a:xfrm>
            <a:off x="9661910" y="2582559"/>
            <a:ext cx="2295000" cy="2536923"/>
            <a:chOff x="9661910" y="2582559"/>
            <a:chExt cx="2295000" cy="2536923"/>
          </a:xfrm>
        </p:grpSpPr>
        <p:sp>
          <p:nvSpPr>
            <p:cNvPr id="57" name="Овал 56">
              <a:extLst>
                <a:ext uri="{FF2B5EF4-FFF2-40B4-BE49-F238E27FC236}">
                  <a16:creationId xmlns:a16="http://schemas.microsoft.com/office/drawing/2014/main" id="{5B9C62B6-7247-41DF-BB9C-45D70762ACFB}"/>
                </a:ext>
              </a:extLst>
            </p:cNvPr>
            <p:cNvSpPr/>
            <p:nvPr/>
          </p:nvSpPr>
          <p:spPr>
            <a:xfrm>
              <a:off x="11386679" y="4657426"/>
              <a:ext cx="345231" cy="308037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8" name="Овал 57">
              <a:extLst>
                <a:ext uri="{FF2B5EF4-FFF2-40B4-BE49-F238E27FC236}">
                  <a16:creationId xmlns:a16="http://schemas.microsoft.com/office/drawing/2014/main" id="{6D2BAE88-6CE2-405E-9AAC-EB8463681578}"/>
                </a:ext>
              </a:extLst>
            </p:cNvPr>
            <p:cNvSpPr/>
            <p:nvPr/>
          </p:nvSpPr>
          <p:spPr>
            <a:xfrm>
              <a:off x="9886910" y="4657426"/>
              <a:ext cx="345231" cy="308037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59" name="Восьмиугольник 58">
              <a:extLst>
                <a:ext uri="{FF2B5EF4-FFF2-40B4-BE49-F238E27FC236}">
                  <a16:creationId xmlns:a16="http://schemas.microsoft.com/office/drawing/2014/main" id="{76BA1D21-F8DD-4617-96DF-333761D76AFB}"/>
                </a:ext>
              </a:extLst>
            </p:cNvPr>
            <p:cNvSpPr/>
            <p:nvPr/>
          </p:nvSpPr>
          <p:spPr>
            <a:xfrm>
              <a:off x="9661910" y="2582559"/>
              <a:ext cx="2295000" cy="2518902"/>
            </a:xfrm>
            <a:prstGeom prst="octagon">
              <a:avLst/>
            </a:prstGeom>
            <a:solidFill>
              <a:schemeClr val="bg1"/>
            </a:solidFill>
            <a:ln>
              <a:noFill/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Полилиния: фигура 59">
              <a:extLst>
                <a:ext uri="{FF2B5EF4-FFF2-40B4-BE49-F238E27FC236}">
                  <a16:creationId xmlns:a16="http://schemas.microsoft.com/office/drawing/2014/main" id="{CC0488C3-9DA9-453F-A067-54232D3E4A1F}"/>
                </a:ext>
              </a:extLst>
            </p:cNvPr>
            <p:cNvSpPr/>
            <p:nvPr/>
          </p:nvSpPr>
          <p:spPr>
            <a:xfrm>
              <a:off x="9886909" y="4811444"/>
              <a:ext cx="1845419" cy="308038"/>
            </a:xfrm>
            <a:custGeom>
              <a:avLst/>
              <a:gdLst>
                <a:gd name="connsiteX0" fmla="*/ 172616 w 1845419"/>
                <a:gd name="connsiteY0" fmla="*/ 0 h 308038"/>
                <a:gd name="connsiteX1" fmla="*/ 172622 w 1845419"/>
                <a:gd name="connsiteY1" fmla="*/ 1 h 308038"/>
                <a:gd name="connsiteX2" fmla="*/ 1672797 w 1845419"/>
                <a:gd name="connsiteY2" fmla="*/ 1 h 308038"/>
                <a:gd name="connsiteX3" fmla="*/ 1672803 w 1845419"/>
                <a:gd name="connsiteY3" fmla="*/ 0 h 308038"/>
                <a:gd name="connsiteX4" fmla="*/ 1672809 w 1845419"/>
                <a:gd name="connsiteY4" fmla="*/ 1 h 308038"/>
                <a:gd name="connsiteX5" fmla="*/ 1845001 w 1845419"/>
                <a:gd name="connsiteY5" fmla="*/ 1 h 308038"/>
                <a:gd name="connsiteX6" fmla="*/ 1845001 w 1845419"/>
                <a:gd name="connsiteY6" fmla="*/ 152172 h 308038"/>
                <a:gd name="connsiteX7" fmla="*/ 1845419 w 1845419"/>
                <a:gd name="connsiteY7" fmla="*/ 154019 h 308038"/>
                <a:gd name="connsiteX8" fmla="*/ 1739993 w 1845419"/>
                <a:gd name="connsiteY8" fmla="*/ 295935 h 308038"/>
                <a:gd name="connsiteX9" fmla="*/ 1694976 w 1845419"/>
                <a:gd name="connsiteY9" fmla="*/ 304044 h 308038"/>
                <a:gd name="connsiteX10" fmla="*/ 1690983 w 1845419"/>
                <a:gd name="connsiteY10" fmla="*/ 308037 h 308038"/>
                <a:gd name="connsiteX11" fmla="*/ 1672809 w 1845419"/>
                <a:gd name="connsiteY11" fmla="*/ 308037 h 308038"/>
                <a:gd name="connsiteX12" fmla="*/ 1672803 w 1845419"/>
                <a:gd name="connsiteY12" fmla="*/ 308038 h 308038"/>
                <a:gd name="connsiteX13" fmla="*/ 1672797 w 1845419"/>
                <a:gd name="connsiteY13" fmla="*/ 308037 h 308038"/>
                <a:gd name="connsiteX14" fmla="*/ 172622 w 1845419"/>
                <a:gd name="connsiteY14" fmla="*/ 308037 h 308038"/>
                <a:gd name="connsiteX15" fmla="*/ 172616 w 1845419"/>
                <a:gd name="connsiteY15" fmla="*/ 308038 h 308038"/>
                <a:gd name="connsiteX16" fmla="*/ 172610 w 1845419"/>
                <a:gd name="connsiteY16" fmla="*/ 308037 h 308038"/>
                <a:gd name="connsiteX17" fmla="*/ 154019 w 1845419"/>
                <a:gd name="connsiteY17" fmla="*/ 308037 h 308038"/>
                <a:gd name="connsiteX18" fmla="*/ 149934 w 1845419"/>
                <a:gd name="connsiteY18" fmla="*/ 303952 h 308038"/>
                <a:gd name="connsiteX19" fmla="*/ 105426 w 1845419"/>
                <a:gd name="connsiteY19" fmla="*/ 295935 h 308038"/>
                <a:gd name="connsiteX20" fmla="*/ 0 w 1845419"/>
                <a:gd name="connsiteY20" fmla="*/ 154019 h 308038"/>
                <a:gd name="connsiteX21" fmla="*/ 1 w 1845419"/>
                <a:gd name="connsiteY21" fmla="*/ 154015 h 308038"/>
                <a:gd name="connsiteX22" fmla="*/ 1 w 1845419"/>
                <a:gd name="connsiteY22" fmla="*/ 1 h 308038"/>
                <a:gd name="connsiteX23" fmla="*/ 172610 w 1845419"/>
                <a:gd name="connsiteY23" fmla="*/ 1 h 30803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1845419" h="308038">
                  <a:moveTo>
                    <a:pt x="172616" y="0"/>
                  </a:moveTo>
                  <a:lnTo>
                    <a:pt x="172622" y="1"/>
                  </a:lnTo>
                  <a:lnTo>
                    <a:pt x="1672797" y="1"/>
                  </a:lnTo>
                  <a:lnTo>
                    <a:pt x="1672803" y="0"/>
                  </a:lnTo>
                  <a:lnTo>
                    <a:pt x="1672809" y="1"/>
                  </a:lnTo>
                  <a:lnTo>
                    <a:pt x="1845001" y="1"/>
                  </a:lnTo>
                  <a:lnTo>
                    <a:pt x="1845001" y="152172"/>
                  </a:lnTo>
                  <a:lnTo>
                    <a:pt x="1845419" y="154019"/>
                  </a:lnTo>
                  <a:cubicBezTo>
                    <a:pt x="1845419" y="217816"/>
                    <a:pt x="1801947" y="272553"/>
                    <a:pt x="1739993" y="295935"/>
                  </a:cubicBezTo>
                  <a:lnTo>
                    <a:pt x="1694976" y="304044"/>
                  </a:lnTo>
                  <a:lnTo>
                    <a:pt x="1690983" y="308037"/>
                  </a:lnTo>
                  <a:lnTo>
                    <a:pt x="1672809" y="308037"/>
                  </a:lnTo>
                  <a:lnTo>
                    <a:pt x="1672803" y="308038"/>
                  </a:lnTo>
                  <a:lnTo>
                    <a:pt x="1672797" y="308037"/>
                  </a:lnTo>
                  <a:lnTo>
                    <a:pt x="172622" y="308037"/>
                  </a:lnTo>
                  <a:lnTo>
                    <a:pt x="172616" y="308038"/>
                  </a:lnTo>
                  <a:lnTo>
                    <a:pt x="172610" y="308037"/>
                  </a:lnTo>
                  <a:lnTo>
                    <a:pt x="154019" y="308037"/>
                  </a:lnTo>
                  <a:lnTo>
                    <a:pt x="149934" y="303952"/>
                  </a:lnTo>
                  <a:lnTo>
                    <a:pt x="105426" y="295935"/>
                  </a:lnTo>
                  <a:cubicBezTo>
                    <a:pt x="43472" y="272553"/>
                    <a:pt x="0" y="217816"/>
                    <a:pt x="0" y="154019"/>
                  </a:cubicBezTo>
                  <a:lnTo>
                    <a:pt x="1" y="154015"/>
                  </a:lnTo>
                  <a:lnTo>
                    <a:pt x="1" y="1"/>
                  </a:lnTo>
                  <a:lnTo>
                    <a:pt x="17261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ru-RU"/>
            </a:p>
          </p:txBody>
        </p:sp>
      </p:grpSp>
      <p:sp>
        <p:nvSpPr>
          <p:cNvPr id="61" name="Блок-схема: задержка 60">
            <a:extLst>
              <a:ext uri="{FF2B5EF4-FFF2-40B4-BE49-F238E27FC236}">
                <a16:creationId xmlns:a16="http://schemas.microsoft.com/office/drawing/2014/main" id="{D7C1D67E-83D5-41BA-9CE5-3F5803085921}"/>
              </a:ext>
            </a:extLst>
          </p:cNvPr>
          <p:cNvSpPr/>
          <p:nvPr/>
        </p:nvSpPr>
        <p:spPr>
          <a:xfrm rot="5400000">
            <a:off x="10596204" y="2458263"/>
            <a:ext cx="426410" cy="675002"/>
          </a:xfrm>
          <a:prstGeom prst="flowChartDelay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62" name="Рисунок 61">
            <a:extLst>
              <a:ext uri="{FF2B5EF4-FFF2-40B4-BE49-F238E27FC236}">
                <a16:creationId xmlns:a16="http://schemas.microsoft.com/office/drawing/2014/main" id="{5E7DAB5E-6190-49A9-92FE-F53EEC153485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rcRect/>
          <a:stretch/>
        </p:blipFill>
        <p:spPr>
          <a:xfrm>
            <a:off x="10659513" y="2645868"/>
            <a:ext cx="299791" cy="299791"/>
          </a:xfrm>
          <a:prstGeom prst="rect">
            <a:avLst/>
          </a:prstGeom>
        </p:spPr>
      </p:pic>
      <p:sp>
        <p:nvSpPr>
          <p:cNvPr id="63" name="Прямоугольник 62">
            <a:extLst>
              <a:ext uri="{FF2B5EF4-FFF2-40B4-BE49-F238E27FC236}">
                <a16:creationId xmlns:a16="http://schemas.microsoft.com/office/drawing/2014/main" id="{34815C98-8F27-4423-B464-6259B5E76398}"/>
              </a:ext>
            </a:extLst>
          </p:cNvPr>
          <p:cNvSpPr/>
          <p:nvPr/>
        </p:nvSpPr>
        <p:spPr>
          <a:xfrm>
            <a:off x="9908624" y="3733371"/>
            <a:ext cx="1823286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400" dirty="0" err="1"/>
              <a:t>Lorem</a:t>
            </a:r>
            <a:r>
              <a:rPr lang="ru-RU" sz="1400" dirty="0"/>
              <a:t> </a:t>
            </a:r>
            <a:r>
              <a:rPr lang="ru-RU" sz="1400" dirty="0" err="1"/>
              <a:t>ipsum</a:t>
            </a:r>
            <a:r>
              <a:rPr lang="ru-RU" sz="1400" dirty="0"/>
              <a:t> </a:t>
            </a:r>
            <a:r>
              <a:rPr lang="ru-RU" sz="1400" dirty="0" err="1"/>
              <a:t>dolor</a:t>
            </a:r>
            <a:r>
              <a:rPr lang="ru-RU" sz="1400" dirty="0"/>
              <a:t> </a:t>
            </a:r>
            <a:r>
              <a:rPr lang="ru-RU" sz="1400" dirty="0" err="1"/>
              <a:t>sit</a:t>
            </a:r>
            <a:r>
              <a:rPr lang="ru-RU" sz="1400" dirty="0"/>
              <a:t> </a:t>
            </a:r>
            <a:r>
              <a:rPr lang="ru-RU" sz="1400" dirty="0" err="1"/>
              <a:t>amet</a:t>
            </a:r>
            <a:r>
              <a:rPr lang="ru-RU" sz="1400" dirty="0"/>
              <a:t>, </a:t>
            </a:r>
            <a:r>
              <a:rPr lang="ru-RU" sz="1400" dirty="0" err="1"/>
              <a:t>consectetuer</a:t>
            </a:r>
            <a:r>
              <a:rPr lang="ru-RU" sz="1400" dirty="0"/>
              <a:t> </a:t>
            </a:r>
            <a:r>
              <a:rPr lang="ru-RU" sz="1400" dirty="0" err="1"/>
              <a:t>adipiscing</a:t>
            </a:r>
            <a:r>
              <a:rPr lang="ru-RU" sz="1400" dirty="0"/>
              <a:t> </a:t>
            </a:r>
            <a:r>
              <a:rPr lang="ru-RU" sz="1400" dirty="0" err="1"/>
              <a:t>elit</a:t>
            </a:r>
            <a:r>
              <a:rPr lang="ru-RU" sz="1400" dirty="0"/>
              <a:t>.</a:t>
            </a:r>
          </a:p>
        </p:txBody>
      </p:sp>
      <p:sp>
        <p:nvSpPr>
          <p:cNvPr id="64" name="Прямоугольник 63">
            <a:extLst>
              <a:ext uri="{FF2B5EF4-FFF2-40B4-BE49-F238E27FC236}">
                <a16:creationId xmlns:a16="http://schemas.microsoft.com/office/drawing/2014/main" id="{76AD83B5-E0DC-414F-9C0E-23FAA320A008}"/>
              </a:ext>
            </a:extLst>
          </p:cNvPr>
          <p:cNvSpPr/>
          <p:nvPr/>
        </p:nvSpPr>
        <p:spPr>
          <a:xfrm>
            <a:off x="9993178" y="3209294"/>
            <a:ext cx="162870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b="1" dirty="0"/>
              <a:t>TITLE</a:t>
            </a:r>
            <a:endParaRPr lang="ru-RU" b="1" dirty="0"/>
          </a:p>
        </p:txBody>
      </p:sp>
      <p:sp>
        <p:nvSpPr>
          <p:cNvPr id="65" name="Прямоугольник 64">
            <a:extLst>
              <a:ext uri="{FF2B5EF4-FFF2-40B4-BE49-F238E27FC236}">
                <a16:creationId xmlns:a16="http://schemas.microsoft.com/office/drawing/2014/main" id="{C2B61075-47C3-48E7-8A03-375B2142E9DF}"/>
              </a:ext>
            </a:extLst>
          </p:cNvPr>
          <p:cNvSpPr/>
          <p:nvPr/>
        </p:nvSpPr>
        <p:spPr>
          <a:xfrm>
            <a:off x="658857" y="4791985"/>
            <a:ext cx="1628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66" name="Прямоугольник 65">
            <a:extLst>
              <a:ext uri="{FF2B5EF4-FFF2-40B4-BE49-F238E27FC236}">
                <a16:creationId xmlns:a16="http://schemas.microsoft.com/office/drawing/2014/main" id="{F2B2EDAA-BE14-435C-95B5-772F4AA3AA41}"/>
              </a:ext>
            </a:extLst>
          </p:cNvPr>
          <p:cNvSpPr/>
          <p:nvPr/>
        </p:nvSpPr>
        <p:spPr>
          <a:xfrm>
            <a:off x="3816401" y="4793927"/>
            <a:ext cx="1628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67" name="Прямоугольник 66">
            <a:extLst>
              <a:ext uri="{FF2B5EF4-FFF2-40B4-BE49-F238E27FC236}">
                <a16:creationId xmlns:a16="http://schemas.microsoft.com/office/drawing/2014/main" id="{EE602632-7895-495F-A3A8-99E0899D0989}"/>
              </a:ext>
            </a:extLst>
          </p:cNvPr>
          <p:cNvSpPr/>
          <p:nvPr/>
        </p:nvSpPr>
        <p:spPr>
          <a:xfrm>
            <a:off x="6900915" y="4801910"/>
            <a:ext cx="1628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  <a:endParaRPr lang="ru-RU" sz="1600" b="1" dirty="0">
              <a:solidFill>
                <a:schemeClr val="bg1"/>
              </a:solidFill>
            </a:endParaRPr>
          </a:p>
        </p:txBody>
      </p:sp>
      <p:sp>
        <p:nvSpPr>
          <p:cNvPr id="68" name="Прямоугольник 67">
            <a:extLst>
              <a:ext uri="{FF2B5EF4-FFF2-40B4-BE49-F238E27FC236}">
                <a16:creationId xmlns:a16="http://schemas.microsoft.com/office/drawing/2014/main" id="{B3BE1DD2-5503-4245-8C63-EA4AEB33ACA2}"/>
              </a:ext>
            </a:extLst>
          </p:cNvPr>
          <p:cNvSpPr/>
          <p:nvPr/>
        </p:nvSpPr>
        <p:spPr>
          <a:xfrm>
            <a:off x="10010043" y="4791985"/>
            <a:ext cx="162870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600" b="1" dirty="0">
                <a:solidFill>
                  <a:schemeClr val="bg1"/>
                </a:solidFill>
              </a:rPr>
              <a:t>TITLE</a:t>
            </a:r>
            <a:endParaRPr lang="ru-RU" sz="16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9008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A7CA6E93-1A82-4EEB-ACA5-BF1631BAD4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4" name="Объект 2">
            <a:extLst>
              <a:ext uri="{FF2B5EF4-FFF2-40B4-BE49-F238E27FC236}">
                <a16:creationId xmlns:a16="http://schemas.microsoft.com/office/drawing/2014/main" id="{C7515170-F6C5-42E5-9581-ACA819CC57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80477" y="2230769"/>
            <a:ext cx="5619750" cy="3481954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labore</a:t>
            </a:r>
            <a:r>
              <a:rPr lang="en-US" dirty="0"/>
              <a:t> et dolore magna </a:t>
            </a:r>
            <a:r>
              <a:rPr lang="en-US" dirty="0" err="1"/>
              <a:t>aliqua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Ut </a:t>
            </a:r>
            <a:r>
              <a:rPr lang="en-US" dirty="0" err="1"/>
              <a:t>enim</a:t>
            </a:r>
            <a:r>
              <a:rPr lang="en-US" dirty="0"/>
              <a:t> ad minim </a:t>
            </a:r>
            <a:r>
              <a:rPr lang="en-US" dirty="0" err="1"/>
              <a:t>veniam</a:t>
            </a:r>
            <a:r>
              <a:rPr lang="en-US" dirty="0"/>
              <a:t>, </a:t>
            </a:r>
            <a:r>
              <a:rPr lang="en-US" dirty="0" err="1"/>
              <a:t>quis</a:t>
            </a:r>
            <a:r>
              <a:rPr lang="en-US" dirty="0"/>
              <a:t> </a:t>
            </a:r>
            <a:r>
              <a:rPr lang="en-US" dirty="0" err="1"/>
              <a:t>nostrud</a:t>
            </a:r>
            <a:r>
              <a:rPr lang="en-US" dirty="0"/>
              <a:t> exercitation </a:t>
            </a:r>
            <a:r>
              <a:rPr lang="en-US" dirty="0" err="1"/>
              <a:t>ullamco</a:t>
            </a:r>
            <a:r>
              <a:rPr lang="en-US" dirty="0"/>
              <a:t> </a:t>
            </a:r>
            <a:r>
              <a:rPr lang="en-US" dirty="0" err="1"/>
              <a:t>laboris</a:t>
            </a:r>
            <a:r>
              <a:rPr lang="en-US" dirty="0"/>
              <a:t> nisi </a:t>
            </a:r>
            <a:r>
              <a:rPr lang="en-US" dirty="0" err="1"/>
              <a:t>ut</a:t>
            </a:r>
            <a:r>
              <a:rPr lang="en-US" dirty="0"/>
              <a:t> </a:t>
            </a:r>
            <a:r>
              <a:rPr lang="en-US" dirty="0" err="1"/>
              <a:t>aliquip</a:t>
            </a:r>
            <a:r>
              <a:rPr lang="en-US" dirty="0"/>
              <a:t> ex </a:t>
            </a:r>
            <a:r>
              <a:rPr lang="en-US" dirty="0" err="1"/>
              <a:t>ea</a:t>
            </a:r>
            <a:r>
              <a:rPr lang="en-US" dirty="0"/>
              <a:t> </a:t>
            </a:r>
            <a:r>
              <a:rPr lang="en-US" dirty="0" err="1"/>
              <a:t>commodo</a:t>
            </a:r>
            <a:r>
              <a:rPr lang="en-US" dirty="0"/>
              <a:t> </a:t>
            </a:r>
            <a:r>
              <a:rPr lang="en-US" dirty="0" err="1"/>
              <a:t>consequat</a:t>
            </a:r>
            <a:r>
              <a:rPr lang="en-US" dirty="0"/>
              <a:t>. </a:t>
            </a:r>
          </a:p>
          <a:p>
            <a:pPr marL="0" indent="0">
              <a:buNone/>
            </a:pPr>
            <a:r>
              <a:rPr lang="en-US" dirty="0"/>
              <a:t>Duis </a:t>
            </a:r>
            <a:r>
              <a:rPr lang="en-US" dirty="0" err="1"/>
              <a:t>aute</a:t>
            </a:r>
            <a:r>
              <a:rPr lang="en-US" dirty="0"/>
              <a:t> </a:t>
            </a:r>
            <a:r>
              <a:rPr lang="en-US" dirty="0" err="1"/>
              <a:t>irure</a:t>
            </a:r>
            <a:r>
              <a:rPr lang="en-US" dirty="0"/>
              <a:t> dolor in </a:t>
            </a:r>
            <a:r>
              <a:rPr lang="en-US" dirty="0" err="1"/>
              <a:t>reprehenderit</a:t>
            </a:r>
            <a:r>
              <a:rPr lang="en-US" dirty="0"/>
              <a:t> in </a:t>
            </a:r>
            <a:r>
              <a:rPr lang="en-US" dirty="0" err="1"/>
              <a:t>voluptate</a:t>
            </a:r>
            <a:r>
              <a:rPr lang="en-US" dirty="0"/>
              <a:t> </a:t>
            </a:r>
            <a:r>
              <a:rPr lang="en-US" dirty="0" err="1"/>
              <a:t>velit</a:t>
            </a:r>
            <a:r>
              <a:rPr lang="en-US" dirty="0"/>
              <a:t> </a:t>
            </a:r>
            <a:r>
              <a:rPr lang="en-US" dirty="0" err="1"/>
              <a:t>esse</a:t>
            </a:r>
            <a:r>
              <a:rPr lang="en-US" dirty="0"/>
              <a:t> </a:t>
            </a:r>
            <a:r>
              <a:rPr lang="en-US" dirty="0" err="1"/>
              <a:t>cillum</a:t>
            </a:r>
            <a:r>
              <a:rPr lang="en-US" dirty="0"/>
              <a:t> dolore </a:t>
            </a:r>
            <a:r>
              <a:rPr lang="en-US" dirty="0" err="1"/>
              <a:t>eu</a:t>
            </a:r>
            <a:r>
              <a:rPr lang="en-US" dirty="0"/>
              <a:t> </a:t>
            </a:r>
            <a:r>
              <a:rPr lang="en-US" dirty="0" err="1"/>
              <a:t>fugiat</a:t>
            </a:r>
            <a:r>
              <a:rPr lang="en-US" dirty="0"/>
              <a:t> </a:t>
            </a:r>
            <a:r>
              <a:rPr lang="en-US" dirty="0" err="1"/>
              <a:t>nulla</a:t>
            </a:r>
            <a:r>
              <a:rPr lang="en-US" dirty="0"/>
              <a:t> </a:t>
            </a:r>
            <a:r>
              <a:rPr lang="en-US" dirty="0" err="1"/>
              <a:t>pariatur</a:t>
            </a:r>
            <a:r>
              <a:rPr lang="en-US" dirty="0"/>
              <a:t>. 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B106B23C-98BC-4245-94CA-B2D3DAFD71B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rcRect/>
          <a:stretch/>
        </p:blipFill>
        <p:spPr>
          <a:xfrm>
            <a:off x="1456286" y="2230769"/>
            <a:ext cx="3159378" cy="315937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2088566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227A84-B571-40A6-9442-C07B6F60D4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7745217-64B4-4F80-9F7C-3B795062DB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  <a:p>
            <a:r>
              <a:rPr lang="en-US" dirty="0"/>
              <a:t>Lorem ipsum dolor sit </a:t>
            </a:r>
            <a:r>
              <a:rPr lang="en-US" dirty="0" err="1"/>
              <a:t>amet</a:t>
            </a:r>
            <a:r>
              <a:rPr lang="en-US" dirty="0"/>
              <a:t>, </a:t>
            </a:r>
            <a:r>
              <a:rPr lang="en-US" dirty="0" err="1"/>
              <a:t>consectetur</a:t>
            </a:r>
            <a:r>
              <a:rPr lang="en-US" dirty="0"/>
              <a:t> </a:t>
            </a:r>
            <a:r>
              <a:rPr lang="en-US" dirty="0" err="1"/>
              <a:t>adipiscing</a:t>
            </a:r>
            <a:r>
              <a:rPr lang="en-US" dirty="0"/>
              <a:t> </a:t>
            </a:r>
            <a:r>
              <a:rPr lang="en-US" dirty="0" err="1"/>
              <a:t>elit</a:t>
            </a:r>
            <a:r>
              <a:rPr lang="en-US" dirty="0"/>
              <a:t>, sed do </a:t>
            </a:r>
            <a:r>
              <a:rPr lang="en-US" dirty="0" err="1"/>
              <a:t>eiusmod</a:t>
            </a:r>
            <a:r>
              <a:rPr lang="en-US" dirty="0"/>
              <a:t> </a:t>
            </a:r>
            <a:r>
              <a:rPr lang="en-US" dirty="0" err="1"/>
              <a:t>tempor</a:t>
            </a:r>
            <a:r>
              <a:rPr lang="en-US" dirty="0"/>
              <a:t> </a:t>
            </a:r>
            <a:r>
              <a:rPr lang="en-US" dirty="0" err="1"/>
              <a:t>incididunt</a:t>
            </a:r>
            <a:r>
              <a:rPr lang="en-US" dirty="0"/>
              <a:t> </a:t>
            </a:r>
            <a:r>
              <a:rPr lang="en-US" dirty="0" err="1"/>
              <a:t>ut</a:t>
            </a:r>
            <a:r>
              <a:rPr lang="en-US" dirty="0"/>
              <a:t> labore et dolore magna </a:t>
            </a:r>
            <a:r>
              <a:rPr lang="en-US" dirty="0" err="1"/>
              <a:t>aliqua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46527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7FE7ABB-0018-41AF-A740-22B5108196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3E7AA2A9-7D7C-4E20-B318-FA398525EDA0}"/>
              </a:ext>
            </a:extLst>
          </p:cNvPr>
          <p:cNvSpPr/>
          <p:nvPr/>
        </p:nvSpPr>
        <p:spPr>
          <a:xfrm>
            <a:off x="1385207" y="2368072"/>
            <a:ext cx="2886075" cy="3180550"/>
          </a:xfrm>
          <a:prstGeom prst="rect">
            <a:avLst/>
          </a:prstGeom>
          <a:solidFill>
            <a:schemeClr val="accent5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Овал 4">
            <a:extLst>
              <a:ext uri="{FF2B5EF4-FFF2-40B4-BE49-F238E27FC236}">
                <a16:creationId xmlns:a16="http://schemas.microsoft.com/office/drawing/2014/main" id="{A177DD30-E41E-4EE5-9D1A-D2F4E70667D0}"/>
              </a:ext>
            </a:extLst>
          </p:cNvPr>
          <p:cNvSpPr/>
          <p:nvPr/>
        </p:nvSpPr>
        <p:spPr>
          <a:xfrm>
            <a:off x="2452007" y="2026770"/>
            <a:ext cx="733425" cy="73342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F53C54-692F-48C8-910E-84504432DC16}"/>
              </a:ext>
            </a:extLst>
          </p:cNvPr>
          <p:cNvSpPr txBox="1"/>
          <p:nvPr/>
        </p:nvSpPr>
        <p:spPr>
          <a:xfrm>
            <a:off x="2456770" y="2032056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ru-RU" sz="4000" b="1" dirty="0">
                <a:solidFill>
                  <a:schemeClr val="accent5">
                    <a:lumMod val="75000"/>
                  </a:schemeClr>
                </a:solidFill>
              </a:rPr>
              <a:t>1</a:t>
            </a:r>
          </a:p>
        </p:txBody>
      </p:sp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1B05F6CA-D89B-4942-B938-C7BCF5A64433}"/>
              </a:ext>
            </a:extLst>
          </p:cNvPr>
          <p:cNvSpPr/>
          <p:nvPr/>
        </p:nvSpPr>
        <p:spPr>
          <a:xfrm>
            <a:off x="4758644" y="2368072"/>
            <a:ext cx="2886075" cy="3180550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Объект 2">
            <a:extLst>
              <a:ext uri="{FF2B5EF4-FFF2-40B4-BE49-F238E27FC236}">
                <a16:creationId xmlns:a16="http://schemas.microsoft.com/office/drawing/2014/main" id="{67FC5225-80C9-4EE3-B42D-95B0677D5DEE}"/>
              </a:ext>
            </a:extLst>
          </p:cNvPr>
          <p:cNvSpPr txBox="1">
            <a:spLocks/>
          </p:cNvSpPr>
          <p:nvPr/>
        </p:nvSpPr>
        <p:spPr>
          <a:xfrm>
            <a:off x="4758643" y="2806221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Lorem ipsum dolor sit </a:t>
            </a:r>
            <a:r>
              <a:rPr lang="en-US" dirty="0" err="1">
                <a:solidFill>
                  <a:schemeClr val="bg1"/>
                </a:solidFill>
              </a:rPr>
              <a:t>amet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consectetur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adipiscing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elit</a:t>
            </a:r>
            <a:r>
              <a:rPr lang="en-US" dirty="0">
                <a:solidFill>
                  <a:schemeClr val="bg1"/>
                </a:solidFill>
              </a:rPr>
              <a:t>, sed do </a:t>
            </a:r>
            <a:r>
              <a:rPr lang="en-US" dirty="0" err="1">
                <a:solidFill>
                  <a:schemeClr val="bg1"/>
                </a:solidFill>
              </a:rPr>
              <a:t>eiusmod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incididunt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labore</a:t>
            </a:r>
            <a:r>
              <a:rPr lang="en-US" dirty="0">
                <a:solidFill>
                  <a:schemeClr val="bg1"/>
                </a:solidFill>
              </a:rPr>
              <a:t> et dolore magna </a:t>
            </a:r>
            <a:r>
              <a:rPr lang="en-US" dirty="0" err="1">
                <a:solidFill>
                  <a:schemeClr val="bg1"/>
                </a:solidFill>
              </a:rPr>
              <a:t>aliqua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Ut </a:t>
            </a:r>
            <a:r>
              <a:rPr lang="en-US" dirty="0" err="1">
                <a:solidFill>
                  <a:schemeClr val="bg1"/>
                </a:solidFill>
              </a:rPr>
              <a:t>enim</a:t>
            </a:r>
            <a:r>
              <a:rPr lang="en-US" dirty="0">
                <a:solidFill>
                  <a:schemeClr val="bg1"/>
                </a:solidFill>
              </a:rPr>
              <a:t> ad minim </a:t>
            </a:r>
            <a:r>
              <a:rPr lang="en-US" dirty="0" err="1">
                <a:solidFill>
                  <a:schemeClr val="bg1"/>
                </a:solidFill>
              </a:rPr>
              <a:t>veniam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quis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nostrud</a:t>
            </a:r>
            <a:r>
              <a:rPr lang="en-US" dirty="0">
                <a:solidFill>
                  <a:schemeClr val="bg1"/>
                </a:solidFill>
              </a:rPr>
              <a:t> exercitation </a:t>
            </a:r>
            <a:r>
              <a:rPr lang="en-US" dirty="0" err="1">
                <a:solidFill>
                  <a:schemeClr val="bg1"/>
                </a:solidFill>
              </a:rPr>
              <a:t>ullamco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laboris</a:t>
            </a:r>
            <a:r>
              <a:rPr lang="en-US" dirty="0">
                <a:solidFill>
                  <a:schemeClr val="bg1"/>
                </a:solidFill>
              </a:rPr>
              <a:t> nisi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aliquip</a:t>
            </a:r>
            <a:r>
              <a:rPr lang="en-US" dirty="0">
                <a:solidFill>
                  <a:schemeClr val="bg1"/>
                </a:solidFill>
              </a:rPr>
              <a:t> ex </a:t>
            </a:r>
            <a:r>
              <a:rPr lang="en-US" dirty="0" err="1">
                <a:solidFill>
                  <a:schemeClr val="bg1"/>
                </a:solidFill>
              </a:rPr>
              <a:t>ea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commodo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consequat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Duis </a:t>
            </a:r>
            <a:r>
              <a:rPr lang="en-US" dirty="0" err="1">
                <a:solidFill>
                  <a:schemeClr val="bg1"/>
                </a:solidFill>
              </a:rPr>
              <a:t>aute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irure</a:t>
            </a:r>
            <a:r>
              <a:rPr lang="en-US" dirty="0">
                <a:solidFill>
                  <a:schemeClr val="bg1"/>
                </a:solidFill>
              </a:rPr>
              <a:t> dolor in </a:t>
            </a:r>
            <a:r>
              <a:rPr lang="en-US" dirty="0" err="1">
                <a:solidFill>
                  <a:schemeClr val="bg1"/>
                </a:solidFill>
              </a:rPr>
              <a:t>reprehenderit</a:t>
            </a:r>
            <a:r>
              <a:rPr lang="en-US" dirty="0">
                <a:solidFill>
                  <a:schemeClr val="bg1"/>
                </a:solidFill>
              </a:rPr>
              <a:t> in </a:t>
            </a:r>
            <a:r>
              <a:rPr lang="en-US" dirty="0" err="1">
                <a:solidFill>
                  <a:schemeClr val="bg1"/>
                </a:solidFill>
              </a:rPr>
              <a:t>voluptate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velit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cillum</a:t>
            </a:r>
            <a:r>
              <a:rPr lang="en-US" dirty="0">
                <a:solidFill>
                  <a:schemeClr val="bg1"/>
                </a:solidFill>
              </a:rPr>
              <a:t> dolore </a:t>
            </a:r>
            <a:r>
              <a:rPr lang="en-US" dirty="0" err="1">
                <a:solidFill>
                  <a:schemeClr val="bg1"/>
                </a:solidFill>
              </a:rPr>
              <a:t>eu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nulla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pariatur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9" name="Овал 8">
            <a:extLst>
              <a:ext uri="{FF2B5EF4-FFF2-40B4-BE49-F238E27FC236}">
                <a16:creationId xmlns:a16="http://schemas.microsoft.com/office/drawing/2014/main" id="{13D4403F-E420-4EC5-BA82-813023330D21}"/>
              </a:ext>
            </a:extLst>
          </p:cNvPr>
          <p:cNvSpPr/>
          <p:nvPr/>
        </p:nvSpPr>
        <p:spPr>
          <a:xfrm>
            <a:off x="5825444" y="2026770"/>
            <a:ext cx="733425" cy="733425"/>
          </a:xfrm>
          <a:prstGeom prst="ellipse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639A52FB-F26A-47C4-9229-B6B3B4D801B4}"/>
              </a:ext>
            </a:extLst>
          </p:cNvPr>
          <p:cNvSpPr txBox="1"/>
          <p:nvPr/>
        </p:nvSpPr>
        <p:spPr>
          <a:xfrm>
            <a:off x="5834970" y="2012102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4">
                    <a:lumMod val="75000"/>
                  </a:schemeClr>
                </a:solidFill>
              </a:rPr>
              <a:t>2</a:t>
            </a:r>
            <a:endParaRPr lang="ru-RU" sz="4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:a16="http://schemas.microsoft.com/office/drawing/2014/main" id="{1E4156DC-9276-403A-9521-B338071CFC7A}"/>
              </a:ext>
            </a:extLst>
          </p:cNvPr>
          <p:cNvSpPr/>
          <p:nvPr/>
        </p:nvSpPr>
        <p:spPr>
          <a:xfrm>
            <a:off x="8182883" y="2368072"/>
            <a:ext cx="2886075" cy="318055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  <a:effectLst>
            <a:outerShdw blurRad="50800" dist="38100" dir="8100000" algn="tr" rotWithShape="0">
              <a:schemeClr val="accent2">
                <a:lumMod val="75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91095571-92E6-4014-B1BA-B1E2B230979B}"/>
              </a:ext>
            </a:extLst>
          </p:cNvPr>
          <p:cNvSpPr txBox="1">
            <a:spLocks/>
          </p:cNvSpPr>
          <p:nvPr/>
        </p:nvSpPr>
        <p:spPr>
          <a:xfrm>
            <a:off x="8182882" y="2806221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>
                <a:solidFill>
                  <a:schemeClr val="bg1"/>
                </a:solidFill>
              </a:rPr>
              <a:t>Lorem ipsum dolor sit amet, consectetur adipiscing elit, sed do eiusmod tempor incididunt ut labore et dolore magna aliqua. </a:t>
            </a:r>
          </a:p>
          <a:p>
            <a:r>
              <a:rPr lang="en-US">
                <a:solidFill>
                  <a:schemeClr val="bg1"/>
                </a:solidFill>
              </a:rPr>
              <a:t>Ut enim ad minim veniam, quis nostrud exercitation ullamco laboris nisi ut aliquip ex ea commodo consequat. </a:t>
            </a:r>
          </a:p>
          <a:p>
            <a:r>
              <a:rPr lang="en-US">
                <a:solidFill>
                  <a:schemeClr val="bg1"/>
                </a:solidFill>
              </a:rPr>
              <a:t>Duis aute irure dolor in reprehenderit in voluptate velit esse cillum dolore eu fugiat nulla pariatur.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  <p:sp>
        <p:nvSpPr>
          <p:cNvPr id="13" name="Овал 12">
            <a:extLst>
              <a:ext uri="{FF2B5EF4-FFF2-40B4-BE49-F238E27FC236}">
                <a16:creationId xmlns:a16="http://schemas.microsoft.com/office/drawing/2014/main" id="{F794554A-3FE5-48D7-99B4-6DC57E3A8C74}"/>
              </a:ext>
            </a:extLst>
          </p:cNvPr>
          <p:cNvSpPr/>
          <p:nvPr/>
        </p:nvSpPr>
        <p:spPr>
          <a:xfrm>
            <a:off x="9249683" y="2026770"/>
            <a:ext cx="733425" cy="73342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0E469A22-71E4-4DAC-943C-661E295B6A6C}"/>
              </a:ext>
            </a:extLst>
          </p:cNvPr>
          <p:cNvSpPr txBox="1"/>
          <p:nvPr/>
        </p:nvSpPr>
        <p:spPr>
          <a:xfrm>
            <a:off x="9259208" y="2026770"/>
            <a:ext cx="733424" cy="707886"/>
          </a:xfrm>
          <a:prstGeom prst="rect">
            <a:avLst/>
          </a:prstGeom>
          <a:noFill/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4000" b="1" dirty="0">
                <a:solidFill>
                  <a:schemeClr val="accent6">
                    <a:lumMod val="75000"/>
                  </a:schemeClr>
                </a:solidFill>
              </a:rPr>
              <a:t>3</a:t>
            </a:r>
            <a:endParaRPr lang="ru-RU" sz="40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0D1BD439-5D15-49B5-BE88-A6F5746D3767}"/>
              </a:ext>
            </a:extLst>
          </p:cNvPr>
          <p:cNvSpPr txBox="1">
            <a:spLocks/>
          </p:cNvSpPr>
          <p:nvPr/>
        </p:nvSpPr>
        <p:spPr>
          <a:xfrm>
            <a:off x="1410603" y="2806221"/>
            <a:ext cx="2809876" cy="2667001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accent2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>
                <a:solidFill>
                  <a:schemeClr val="bg1"/>
                </a:solidFill>
              </a:rPr>
              <a:t>Lorem ipsum dolor sit </a:t>
            </a:r>
            <a:r>
              <a:rPr lang="en-US" dirty="0" err="1">
                <a:solidFill>
                  <a:schemeClr val="bg1"/>
                </a:solidFill>
              </a:rPr>
              <a:t>amet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consectetur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adipiscing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elit</a:t>
            </a:r>
            <a:r>
              <a:rPr lang="en-US" dirty="0">
                <a:solidFill>
                  <a:schemeClr val="bg1"/>
                </a:solidFill>
              </a:rPr>
              <a:t>, sed do </a:t>
            </a:r>
            <a:r>
              <a:rPr lang="en-US" dirty="0" err="1">
                <a:solidFill>
                  <a:schemeClr val="bg1"/>
                </a:solidFill>
              </a:rPr>
              <a:t>eiusmod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tempor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incididunt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labore</a:t>
            </a:r>
            <a:r>
              <a:rPr lang="en-US" dirty="0">
                <a:solidFill>
                  <a:schemeClr val="bg1"/>
                </a:solidFill>
              </a:rPr>
              <a:t> et dolore magna </a:t>
            </a:r>
            <a:r>
              <a:rPr lang="en-US" dirty="0" err="1">
                <a:solidFill>
                  <a:schemeClr val="bg1"/>
                </a:solidFill>
              </a:rPr>
              <a:t>aliqua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Ut </a:t>
            </a:r>
            <a:r>
              <a:rPr lang="en-US" dirty="0" err="1">
                <a:solidFill>
                  <a:schemeClr val="bg1"/>
                </a:solidFill>
              </a:rPr>
              <a:t>enim</a:t>
            </a:r>
            <a:r>
              <a:rPr lang="en-US" dirty="0">
                <a:solidFill>
                  <a:schemeClr val="bg1"/>
                </a:solidFill>
              </a:rPr>
              <a:t> ad minim </a:t>
            </a:r>
            <a:r>
              <a:rPr lang="en-US" dirty="0" err="1">
                <a:solidFill>
                  <a:schemeClr val="bg1"/>
                </a:solidFill>
              </a:rPr>
              <a:t>veniam</a:t>
            </a:r>
            <a:r>
              <a:rPr lang="en-US" dirty="0">
                <a:solidFill>
                  <a:schemeClr val="bg1"/>
                </a:solidFill>
              </a:rPr>
              <a:t>, </a:t>
            </a:r>
            <a:r>
              <a:rPr lang="en-US" dirty="0" err="1">
                <a:solidFill>
                  <a:schemeClr val="bg1"/>
                </a:solidFill>
              </a:rPr>
              <a:t>quis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nostrud</a:t>
            </a:r>
            <a:r>
              <a:rPr lang="en-US" dirty="0">
                <a:solidFill>
                  <a:schemeClr val="bg1"/>
                </a:solidFill>
              </a:rPr>
              <a:t> exercitation </a:t>
            </a:r>
            <a:r>
              <a:rPr lang="en-US" dirty="0" err="1">
                <a:solidFill>
                  <a:schemeClr val="bg1"/>
                </a:solidFill>
              </a:rPr>
              <a:t>ullamco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laboris</a:t>
            </a:r>
            <a:r>
              <a:rPr lang="en-US" dirty="0">
                <a:solidFill>
                  <a:schemeClr val="bg1"/>
                </a:solidFill>
              </a:rPr>
              <a:t> nisi </a:t>
            </a:r>
            <a:r>
              <a:rPr lang="en-US" dirty="0" err="1">
                <a:solidFill>
                  <a:schemeClr val="bg1"/>
                </a:solidFill>
              </a:rPr>
              <a:t>ut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aliquip</a:t>
            </a:r>
            <a:r>
              <a:rPr lang="en-US" dirty="0">
                <a:solidFill>
                  <a:schemeClr val="bg1"/>
                </a:solidFill>
              </a:rPr>
              <a:t> ex </a:t>
            </a:r>
            <a:r>
              <a:rPr lang="en-US" dirty="0" err="1">
                <a:solidFill>
                  <a:schemeClr val="bg1"/>
                </a:solidFill>
              </a:rPr>
              <a:t>ea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commodo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consequat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r>
              <a:rPr lang="en-US" dirty="0">
                <a:solidFill>
                  <a:schemeClr val="bg1"/>
                </a:solidFill>
              </a:rPr>
              <a:t>Duis </a:t>
            </a:r>
            <a:r>
              <a:rPr lang="en-US" dirty="0" err="1">
                <a:solidFill>
                  <a:schemeClr val="bg1"/>
                </a:solidFill>
              </a:rPr>
              <a:t>aute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irure</a:t>
            </a:r>
            <a:r>
              <a:rPr lang="en-US" dirty="0">
                <a:solidFill>
                  <a:schemeClr val="bg1"/>
                </a:solidFill>
              </a:rPr>
              <a:t> dolor in </a:t>
            </a:r>
            <a:r>
              <a:rPr lang="en-US" dirty="0" err="1">
                <a:solidFill>
                  <a:schemeClr val="bg1"/>
                </a:solidFill>
              </a:rPr>
              <a:t>reprehenderit</a:t>
            </a:r>
            <a:r>
              <a:rPr lang="en-US" dirty="0">
                <a:solidFill>
                  <a:schemeClr val="bg1"/>
                </a:solidFill>
              </a:rPr>
              <a:t> in </a:t>
            </a:r>
            <a:r>
              <a:rPr lang="en-US" dirty="0" err="1">
                <a:solidFill>
                  <a:schemeClr val="bg1"/>
                </a:solidFill>
              </a:rPr>
              <a:t>voluptate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velit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esse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cillum</a:t>
            </a:r>
            <a:r>
              <a:rPr lang="en-US" dirty="0">
                <a:solidFill>
                  <a:schemeClr val="bg1"/>
                </a:solidFill>
              </a:rPr>
              <a:t> dolore </a:t>
            </a:r>
            <a:r>
              <a:rPr lang="en-US" dirty="0" err="1">
                <a:solidFill>
                  <a:schemeClr val="bg1"/>
                </a:solidFill>
              </a:rPr>
              <a:t>eu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fugiat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nulla</a:t>
            </a:r>
            <a:r>
              <a:rPr lang="en-US" dirty="0">
                <a:solidFill>
                  <a:schemeClr val="bg1"/>
                </a:solidFill>
              </a:rPr>
              <a:t> </a:t>
            </a:r>
            <a:r>
              <a:rPr lang="en-US" dirty="0" err="1">
                <a:solidFill>
                  <a:schemeClr val="bg1"/>
                </a:solidFill>
              </a:rPr>
              <a:t>pariatur</a:t>
            </a:r>
            <a:r>
              <a:rPr lang="en-US" dirty="0">
                <a:solidFill>
                  <a:schemeClr val="bg1"/>
                </a:solidFill>
              </a:rPr>
              <a:t>. </a:t>
            </a:r>
          </a:p>
          <a:p>
            <a:endParaRPr lang="ru-RU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1391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A00892-29DF-4107-AD6D-CADF390F54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D6D72288-2831-40DC-B2A9-749CA02A3012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7722546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30134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E5769967-CD09-4CD2-8469-70B4282F4A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graphicFrame>
        <p:nvGraphicFramePr>
          <p:cNvPr id="4" name="Таблица 10">
            <a:extLst>
              <a:ext uri="{FF2B5EF4-FFF2-40B4-BE49-F238E27FC236}">
                <a16:creationId xmlns:a16="http://schemas.microsoft.com/office/drawing/2014/main" id="{E8DB7ADC-D624-4C0A-AB4E-4EBFD19A55E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7380351"/>
              </p:ext>
            </p:extLst>
          </p:nvPr>
        </p:nvGraphicFramePr>
        <p:xfrm>
          <a:off x="280988" y="2529000"/>
          <a:ext cx="11630024" cy="3460961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2907506">
                  <a:extLst>
                    <a:ext uri="{9D8B030D-6E8A-4147-A177-3AD203B41FA5}">
                      <a16:colId xmlns:a16="http://schemas.microsoft.com/office/drawing/2014/main" val="1060721299"/>
                    </a:ext>
                  </a:extLst>
                </a:gridCol>
                <a:gridCol w="2907506">
                  <a:extLst>
                    <a:ext uri="{9D8B030D-6E8A-4147-A177-3AD203B41FA5}">
                      <a16:colId xmlns:a16="http://schemas.microsoft.com/office/drawing/2014/main" val="3730294796"/>
                    </a:ext>
                  </a:extLst>
                </a:gridCol>
                <a:gridCol w="2907506">
                  <a:extLst>
                    <a:ext uri="{9D8B030D-6E8A-4147-A177-3AD203B41FA5}">
                      <a16:colId xmlns:a16="http://schemas.microsoft.com/office/drawing/2014/main" val="2835790685"/>
                    </a:ext>
                  </a:extLst>
                </a:gridCol>
                <a:gridCol w="2907506">
                  <a:extLst>
                    <a:ext uri="{9D8B030D-6E8A-4147-A177-3AD203B41FA5}">
                      <a16:colId xmlns:a16="http://schemas.microsoft.com/office/drawing/2014/main" val="3241802405"/>
                    </a:ext>
                  </a:extLst>
                </a:gridCol>
              </a:tblGrid>
              <a:tr h="494423">
                <a:tc>
                  <a:txBody>
                    <a:bodyPr/>
                    <a:lstStyle/>
                    <a:p>
                      <a:r>
                        <a:rPr lang="en-US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Title</a:t>
                      </a: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Title</a:t>
                      </a: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Title</a:t>
                      </a: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Title</a:t>
                      </a:r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 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4826020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Insert text</a:t>
                      </a:r>
                      <a:endParaRPr lang="en-US" dirty="0">
                        <a:solidFill>
                          <a:schemeClr val="accent5">
                            <a:lumMod val="5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69297412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02.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75992689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03.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1803528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04.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4233698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05.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90167924"/>
                  </a:ext>
                </a:extLst>
              </a:tr>
              <a:tr h="494423">
                <a:tc>
                  <a:txBody>
                    <a:bodyPr/>
                    <a:lstStyle/>
                    <a:p>
                      <a:r>
                        <a:rPr lang="ru-RU" dirty="0">
                          <a:solidFill>
                            <a:schemeClr val="accent5">
                              <a:lumMod val="50000"/>
                            </a:schemeClr>
                          </a:solidFill>
                        </a:rPr>
                        <a:t>06.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  <a:endParaRPr kumimoji="0" lang="en-US" sz="1800" b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accent5">
                            <a:lumMod val="50000"/>
                          </a:schemeClr>
                        </a:solidFill>
                        <a:effectLst/>
                        <a:uLnTx/>
                        <a:uFillTx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accent5">
                              <a:lumMod val="50000"/>
                            </a:schemeClr>
                          </a:solidFill>
                          <a:effectLst/>
                          <a:uLnTx/>
                          <a:uFillTx/>
                        </a:rPr>
                        <a:t>Insert text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69626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0239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0C7450-6D11-4C0D-8E03-F311D99C36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/>
              <a:t>Lorem ipsum dolor sit amet</a:t>
            </a:r>
            <a:endParaRPr lang="ru-RU" dirty="0"/>
          </a:p>
        </p:txBody>
      </p:sp>
      <p:sp>
        <p:nvSpPr>
          <p:cNvPr id="4" name="Объект 5">
            <a:extLst>
              <a:ext uri="{FF2B5EF4-FFF2-40B4-BE49-F238E27FC236}">
                <a16:creationId xmlns:a16="http://schemas.microsoft.com/office/drawing/2014/main" id="{B0F4A773-CAA6-45CC-85D1-42C5029C4B0F}"/>
              </a:ext>
            </a:extLst>
          </p:cNvPr>
          <p:cNvSpPr txBox="1">
            <a:spLocks/>
          </p:cNvSpPr>
          <p:nvPr/>
        </p:nvSpPr>
        <p:spPr>
          <a:xfrm>
            <a:off x="838200" y="2619001"/>
            <a:ext cx="10515600" cy="2070000"/>
          </a:xfrm>
          <a:prstGeom prst="rect">
            <a:avLst/>
          </a:prstGeom>
        </p:spPr>
        <p:txBody>
          <a:bodyPr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3800" dirty="0">
                <a:solidFill>
                  <a:schemeClr val="accent5">
                    <a:lumMod val="50000"/>
                  </a:schemeClr>
                </a:solidFill>
              </a:rPr>
              <a:t>987 654 321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3E66D9EF-8624-419D-8AB2-D659D75640F5}"/>
              </a:ext>
            </a:extLst>
          </p:cNvPr>
          <p:cNvSpPr txBox="1"/>
          <p:nvPr/>
        </p:nvSpPr>
        <p:spPr>
          <a:xfrm>
            <a:off x="838200" y="4464000"/>
            <a:ext cx="86778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Lorem ipsum dolor sit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amet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consectetur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adipiscing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elit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, sed do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eiusmod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tempor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incididunt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ut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labore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 et dolore magna </a:t>
            </a:r>
            <a:r>
              <a:rPr lang="en-US" sz="2000" dirty="0" err="1">
                <a:solidFill>
                  <a:schemeClr val="accent5">
                    <a:lumMod val="50000"/>
                  </a:schemeClr>
                </a:solidFill>
              </a:rPr>
              <a:t>aliqua</a:t>
            </a:r>
            <a:r>
              <a:rPr lang="en-US" sz="2000" dirty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31222888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97BD554-A168-40A3-9ABB-D970A531A3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RESOURCES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FA4CD31-6B9F-4D49-B8A2-B907F659B0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Free PowerPoint templates and Google Slides Themes from </a:t>
            </a:r>
            <a:r>
              <a:rPr lang="en-US" sz="2800" dirty="0">
                <a:hlinkClick r:id="rId2"/>
              </a:rPr>
              <a:t>free-slides.net </a:t>
            </a:r>
            <a:endParaRPr lang="ru-RU" sz="2800" dirty="0"/>
          </a:p>
          <a:p>
            <a:r>
              <a:rPr lang="en-US" sz="2800" dirty="0"/>
              <a:t>Icons made by </a:t>
            </a:r>
            <a:r>
              <a:rPr lang="en-US" sz="2800" dirty="0" err="1">
                <a:hlinkClick r:id="rId3"/>
              </a:rPr>
              <a:t>Freepik</a:t>
            </a:r>
            <a:r>
              <a:rPr lang="en-US" sz="2800" dirty="0"/>
              <a:t> from </a:t>
            </a:r>
            <a:r>
              <a:rPr lang="en-US" sz="2800" dirty="0">
                <a:hlinkClick r:id="rId4"/>
              </a:rPr>
              <a:t>www.flaticon.com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5065397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Тема Office">
  <a:themeElements>
    <a:clrScheme name="Зеленый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580</Words>
  <Application>Microsoft Office PowerPoint</Application>
  <PresentationFormat>Widescreen</PresentationFormat>
  <Paragraphs>77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Open Sans</vt:lpstr>
      <vt:lpstr>Тема Office</vt:lpstr>
      <vt:lpstr>Time  To Invest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Lorem ipsum dolor sit amet</vt:lpstr>
      <vt:lpstr>RESOURCES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Поиск партнера  по бизнесу</dc:title>
  <dc:creator>User Obstinate</dc:creator>
  <cp:lastModifiedBy>User Obstinate</cp:lastModifiedBy>
  <cp:revision>7</cp:revision>
  <dcterms:created xsi:type="dcterms:W3CDTF">2021-07-26T06:07:50Z</dcterms:created>
  <dcterms:modified xsi:type="dcterms:W3CDTF">2021-08-01T14:27:18Z</dcterms:modified>
</cp:coreProperties>
</file>