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0413" cy="6859588"/>
  <p:notesSz cx="6858000" cy="9144000"/>
  <p:custDataLst>
    <p:tags r:id="rId6"/>
  </p:custDataLst>
  <p:defaultTextStyle>
    <a:defPPr>
      <a:defRPr lang="ru-RU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12" y="-78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slides.net/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free-slides.net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67285" y="4744383"/>
            <a:ext cx="8255843" cy="1470366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E60335A-67B4-43C9-975E-354313EAB164}"/>
              </a:ext>
            </a:extLst>
          </p:cNvPr>
          <p:cNvSpPr/>
          <p:nvPr userDrawn="1"/>
        </p:nvSpPr>
        <p:spPr>
          <a:xfrm>
            <a:off x="-118516" y="9281617"/>
            <a:ext cx="1654511" cy="342139"/>
          </a:xfrm>
          <a:prstGeom prst="rect">
            <a:avLst/>
          </a:prstGeom>
        </p:spPr>
        <p:txBody>
          <a:bodyPr wrap="none" lIns="121917" tIns="60958" rIns="121917" bIns="60958">
            <a:spAutoFit/>
          </a:bodyPr>
          <a:lstStyle/>
          <a:p>
            <a:r>
              <a:rPr lang="en-US" sz="14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4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free-slides.net</a:t>
            </a:r>
            <a:endParaRPr lang="en-US" sz="1400" dirty="0"/>
          </a:p>
        </p:txBody>
      </p:sp>
      <p:grpSp>
        <p:nvGrpSpPr>
          <p:cNvPr id="12" name="Group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5B9598CF-92E8-45BD-884E-AFB827C1311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13" name="TextBox 12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14" name="Picture 10">
              <a:hlinkClick r:id="rId4"/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6994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483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06422"/>
            <a:ext cx="2742843" cy="43888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06422"/>
            <a:ext cx="8025355" cy="43888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21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8902" y="68642"/>
            <a:ext cx="8221990" cy="11432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122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552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21" y="1200428"/>
            <a:ext cx="5384099" cy="339486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200428"/>
            <a:ext cx="5384099" cy="339486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077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22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1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0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1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1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free-slides.net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269" y="141359"/>
            <a:ext cx="9086294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F8265-38B7-4F22-A1CD-24D029EC7D0A}" type="datetimeFigureOut">
              <a:rPr lang="ru-RU" smtClean="0"/>
              <a:t>17.07.2018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A8E30-01E0-4468-8C1F-1AB0CBAD26D9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5B9598CF-92E8-45BD-884E-AFB827C1311E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8" name="TextBox 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C3B3DA16-62CF-49AF-9B2D-01A786E29D65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9" name="Picture 10">
              <a:hlinkClick r:id="rId14"/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150FB697-DEAA-42BC-86CE-F3D239923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405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9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bg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bg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bg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of your presentation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2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8902" y="68642"/>
            <a:ext cx="8221990" cy="1143265"/>
          </a:xfrm>
        </p:spPr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tollit</a:t>
            </a:r>
            <a:r>
              <a:rPr lang="en-US" dirty="0" smtClean="0"/>
              <a:t> </a:t>
            </a:r>
            <a:r>
              <a:rPr lang="en-US" dirty="0" err="1" smtClean="0"/>
              <a:t>epicuri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ex, </a:t>
            </a:r>
            <a:r>
              <a:rPr lang="en-US" dirty="0" err="1" smtClean="0"/>
              <a:t>exerci</a:t>
            </a:r>
            <a:r>
              <a:rPr lang="en-US" dirty="0" smtClean="0"/>
              <a:t> </a:t>
            </a:r>
            <a:r>
              <a:rPr lang="en-US" dirty="0" err="1" smtClean="0"/>
              <a:t>accumsan</a:t>
            </a:r>
            <a:r>
              <a:rPr lang="en-US" dirty="0" smtClean="0"/>
              <a:t> </a:t>
            </a:r>
            <a:r>
              <a:rPr lang="en-US" dirty="0" err="1" smtClean="0"/>
              <a:t>singulis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mel</a:t>
            </a:r>
            <a:r>
              <a:rPr lang="en-US" dirty="0" smtClean="0"/>
              <a:t>. </a:t>
            </a:r>
            <a:r>
              <a:rPr lang="en-US" dirty="0" err="1" smtClean="0"/>
              <a:t>Agam</a:t>
            </a:r>
            <a:r>
              <a:rPr lang="en-US" dirty="0" smtClean="0"/>
              <a:t> </a:t>
            </a:r>
            <a:r>
              <a:rPr lang="en-US" dirty="0" err="1" smtClean="0"/>
              <a:t>aperiri</a:t>
            </a:r>
            <a:r>
              <a:rPr lang="en-US" dirty="0" smtClean="0"/>
              <a:t> no has, id </a:t>
            </a:r>
            <a:r>
              <a:rPr lang="en-US" dirty="0" err="1" smtClean="0"/>
              <a:t>mel</a:t>
            </a:r>
            <a:r>
              <a:rPr lang="en-US" dirty="0" smtClean="0"/>
              <a:t> </a:t>
            </a:r>
            <a:r>
              <a:rPr lang="en-US" dirty="0" err="1" smtClean="0"/>
              <a:t>delenit</a:t>
            </a:r>
            <a:r>
              <a:rPr lang="en-US" dirty="0" smtClean="0"/>
              <a:t> </a:t>
            </a:r>
            <a:r>
              <a:rPr lang="en-US" dirty="0" err="1" smtClean="0"/>
              <a:t>voluptatum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vocent</a:t>
            </a:r>
            <a:r>
              <a:rPr lang="en-US" dirty="0" smtClean="0"/>
              <a:t> </a:t>
            </a:r>
            <a:r>
              <a:rPr lang="en-US" dirty="0" err="1" smtClean="0"/>
              <a:t>aeterno</a:t>
            </a:r>
            <a:r>
              <a:rPr lang="en-US" dirty="0" smtClean="0"/>
              <a:t> ad </a:t>
            </a:r>
            <a:r>
              <a:rPr lang="en-US" dirty="0" err="1" smtClean="0"/>
              <a:t>ius</a:t>
            </a:r>
            <a:r>
              <a:rPr lang="en-US" dirty="0" smtClean="0"/>
              <a:t>, mea cu </a:t>
            </a:r>
            <a:r>
              <a:rPr lang="en-US" dirty="0" err="1" smtClean="0"/>
              <a:t>affert</a:t>
            </a:r>
            <a:r>
              <a:rPr lang="en-US" dirty="0" smtClean="0"/>
              <a:t> </a:t>
            </a:r>
            <a:r>
              <a:rPr lang="en-US" dirty="0" err="1" smtClean="0"/>
              <a:t>electram</a:t>
            </a:r>
            <a:r>
              <a:rPr lang="en-US" dirty="0" smtClean="0"/>
              <a:t>. Cum </a:t>
            </a:r>
            <a:r>
              <a:rPr lang="en-US" dirty="0" err="1" smtClean="0"/>
              <a:t>habemus</a:t>
            </a:r>
            <a:r>
              <a:rPr lang="en-US" dirty="0" smtClean="0"/>
              <a:t> </a:t>
            </a:r>
            <a:r>
              <a:rPr lang="en-US" dirty="0" err="1" smtClean="0"/>
              <a:t>adolescens</a:t>
            </a:r>
            <a:r>
              <a:rPr lang="en-US" dirty="0" smtClean="0"/>
              <a:t> </a:t>
            </a:r>
            <a:r>
              <a:rPr lang="en-US" dirty="0" err="1" smtClean="0"/>
              <a:t>complectitur</a:t>
            </a:r>
            <a:r>
              <a:rPr lang="en-US" dirty="0" smtClean="0"/>
              <a:t> </a:t>
            </a:r>
            <a:r>
              <a:rPr lang="en-US" dirty="0" err="1" smtClean="0"/>
              <a:t>ea</a:t>
            </a:r>
            <a:r>
              <a:rPr lang="en-US" dirty="0" smtClean="0"/>
              <a:t>, cu </a:t>
            </a:r>
            <a:r>
              <a:rPr lang="en-US" dirty="0" err="1" smtClean="0"/>
              <a:t>nominavi</a:t>
            </a:r>
            <a:r>
              <a:rPr lang="en-US" dirty="0" smtClean="0"/>
              <a:t>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honestatis</a:t>
            </a:r>
            <a:r>
              <a:rPr lang="en-US" dirty="0" smtClean="0"/>
              <a:t> duo. </a:t>
            </a:r>
            <a:r>
              <a:rPr lang="en-US" dirty="0" err="1" smtClean="0"/>
              <a:t>Virtute</a:t>
            </a:r>
            <a:r>
              <a:rPr lang="en-US" dirty="0" smtClean="0"/>
              <a:t> </a:t>
            </a:r>
            <a:r>
              <a:rPr lang="en-US" dirty="0" err="1" smtClean="0"/>
              <a:t>ista</a:t>
            </a:r>
            <a:r>
              <a:rPr lang="en-US" dirty="0" smtClean="0"/>
              <a:t> </a:t>
            </a:r>
            <a:r>
              <a:rPr lang="en-US" dirty="0" err="1" smtClean="0"/>
              <a:t>dela</a:t>
            </a:r>
            <a:r>
              <a:rPr lang="en-US" dirty="0" smtClean="0"/>
              <a:t> </a:t>
            </a:r>
            <a:r>
              <a:rPr lang="en-US" dirty="0" err="1" smtClean="0"/>
              <a:t>maiestatis</a:t>
            </a:r>
            <a:r>
              <a:rPr lang="en-US" dirty="0" smtClean="0"/>
              <a:t> </a:t>
            </a:r>
            <a:r>
              <a:rPr lang="en-US" dirty="0" err="1" smtClean="0"/>
              <a:t>voluptatibus</a:t>
            </a:r>
            <a:r>
              <a:rPr lang="en-US" dirty="0" smtClean="0"/>
              <a:t> in </a:t>
            </a:r>
            <a:r>
              <a:rPr lang="en-US" dirty="0" err="1" smtClean="0"/>
              <a:t>ius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4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03210" y="1989301"/>
            <a:ext cx="6095207" cy="2996386"/>
          </a:xfrm>
          <a:prstGeom prst="rect">
            <a:avLst/>
          </a:prstGeom>
        </p:spPr>
        <p:txBody>
          <a:bodyPr lIns="121917" tIns="60958" rIns="121917" bIns="60958">
            <a:spAutoFit/>
          </a:bodyPr>
          <a:lstStyle/>
          <a:p>
            <a:pPr algn="just"/>
            <a:r>
              <a:rPr lang="en-US" sz="3700" dirty="0">
                <a:solidFill>
                  <a:schemeClr val="bg1"/>
                </a:solidFill>
                <a:latin typeface="+mj-lt"/>
              </a:rPr>
              <a:t>Lorem ipsum dolor sit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tollit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epicuri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est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ex,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exerci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accumsan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singulis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ei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mel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.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Agam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aperiri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no has, id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mel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delenit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700" dirty="0" err="1">
                <a:solidFill>
                  <a:schemeClr val="bg1"/>
                </a:solidFill>
                <a:latin typeface="+mj-lt"/>
              </a:rPr>
              <a:t>voluptatum</a:t>
            </a:r>
            <a:r>
              <a:rPr lang="en-US" sz="37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710802" y="4862256"/>
            <a:ext cx="811756" cy="810313"/>
          </a:xfrm>
          <a:custGeom>
            <a:avLst/>
            <a:gdLst>
              <a:gd name="T0" fmla="*/ 2247 w 2249"/>
              <a:gd name="T1" fmla="*/ 1182 h 2249"/>
              <a:gd name="T2" fmla="*/ 2214 w 2249"/>
              <a:gd name="T3" fmla="*/ 1405 h 2249"/>
              <a:gd name="T4" fmla="*/ 2138 w 2249"/>
              <a:gd name="T5" fmla="*/ 1611 h 2249"/>
              <a:gd name="T6" fmla="*/ 2026 w 2249"/>
              <a:gd name="T7" fmla="*/ 1797 h 2249"/>
              <a:gd name="T8" fmla="*/ 1880 w 2249"/>
              <a:gd name="T9" fmla="*/ 1957 h 2249"/>
              <a:gd name="T10" fmla="*/ 1707 w 2249"/>
              <a:gd name="T11" fmla="*/ 2086 h 2249"/>
              <a:gd name="T12" fmla="*/ 1511 w 2249"/>
              <a:gd name="T13" fmla="*/ 2180 h 2249"/>
              <a:gd name="T14" fmla="*/ 1295 w 2249"/>
              <a:gd name="T15" fmla="*/ 2236 h 2249"/>
              <a:gd name="T16" fmla="*/ 1124 w 2249"/>
              <a:gd name="T17" fmla="*/ 2249 h 2249"/>
              <a:gd name="T18" fmla="*/ 952 w 2249"/>
              <a:gd name="T19" fmla="*/ 2236 h 2249"/>
              <a:gd name="T20" fmla="*/ 737 w 2249"/>
              <a:gd name="T21" fmla="*/ 2180 h 2249"/>
              <a:gd name="T22" fmla="*/ 540 w 2249"/>
              <a:gd name="T23" fmla="*/ 2086 h 2249"/>
              <a:gd name="T24" fmla="*/ 368 w 2249"/>
              <a:gd name="T25" fmla="*/ 1957 h 2249"/>
              <a:gd name="T26" fmla="*/ 223 w 2249"/>
              <a:gd name="T27" fmla="*/ 1797 h 2249"/>
              <a:gd name="T28" fmla="*/ 110 w 2249"/>
              <a:gd name="T29" fmla="*/ 1611 h 2249"/>
              <a:gd name="T30" fmla="*/ 35 w 2249"/>
              <a:gd name="T31" fmla="*/ 1405 h 2249"/>
              <a:gd name="T32" fmla="*/ 0 w 2249"/>
              <a:gd name="T33" fmla="*/ 1182 h 2249"/>
              <a:gd name="T34" fmla="*/ 0 w 2249"/>
              <a:gd name="T35" fmla="*/ 1066 h 2249"/>
              <a:gd name="T36" fmla="*/ 35 w 2249"/>
              <a:gd name="T37" fmla="*/ 843 h 2249"/>
              <a:gd name="T38" fmla="*/ 110 w 2249"/>
              <a:gd name="T39" fmla="*/ 636 h 2249"/>
              <a:gd name="T40" fmla="*/ 223 w 2249"/>
              <a:gd name="T41" fmla="*/ 451 h 2249"/>
              <a:gd name="T42" fmla="*/ 368 w 2249"/>
              <a:gd name="T43" fmla="*/ 292 h 2249"/>
              <a:gd name="T44" fmla="*/ 540 w 2249"/>
              <a:gd name="T45" fmla="*/ 162 h 2249"/>
              <a:gd name="T46" fmla="*/ 737 w 2249"/>
              <a:gd name="T47" fmla="*/ 67 h 2249"/>
              <a:gd name="T48" fmla="*/ 952 w 2249"/>
              <a:gd name="T49" fmla="*/ 12 h 2249"/>
              <a:gd name="T50" fmla="*/ 1124 w 2249"/>
              <a:gd name="T51" fmla="*/ 0 h 2249"/>
              <a:gd name="T52" fmla="*/ 1295 w 2249"/>
              <a:gd name="T53" fmla="*/ 12 h 2249"/>
              <a:gd name="T54" fmla="*/ 1511 w 2249"/>
              <a:gd name="T55" fmla="*/ 67 h 2249"/>
              <a:gd name="T56" fmla="*/ 1707 w 2249"/>
              <a:gd name="T57" fmla="*/ 162 h 2249"/>
              <a:gd name="T58" fmla="*/ 1880 w 2249"/>
              <a:gd name="T59" fmla="*/ 292 h 2249"/>
              <a:gd name="T60" fmla="*/ 2026 w 2249"/>
              <a:gd name="T61" fmla="*/ 451 h 2249"/>
              <a:gd name="T62" fmla="*/ 2138 w 2249"/>
              <a:gd name="T63" fmla="*/ 636 h 2249"/>
              <a:gd name="T64" fmla="*/ 2214 w 2249"/>
              <a:gd name="T65" fmla="*/ 843 h 2249"/>
              <a:gd name="T66" fmla="*/ 2247 w 2249"/>
              <a:gd name="T67" fmla="*/ 1066 h 2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49" h="2249">
                <a:moveTo>
                  <a:pt x="2249" y="1124"/>
                </a:moveTo>
                <a:lnTo>
                  <a:pt x="2247" y="1182"/>
                </a:lnTo>
                <a:lnTo>
                  <a:pt x="2236" y="1295"/>
                </a:lnTo>
                <a:lnTo>
                  <a:pt x="2214" y="1405"/>
                </a:lnTo>
                <a:lnTo>
                  <a:pt x="2180" y="1511"/>
                </a:lnTo>
                <a:lnTo>
                  <a:pt x="2138" y="1611"/>
                </a:lnTo>
                <a:lnTo>
                  <a:pt x="2085" y="1707"/>
                </a:lnTo>
                <a:lnTo>
                  <a:pt x="2026" y="1797"/>
                </a:lnTo>
                <a:lnTo>
                  <a:pt x="1957" y="1881"/>
                </a:lnTo>
                <a:lnTo>
                  <a:pt x="1880" y="1957"/>
                </a:lnTo>
                <a:lnTo>
                  <a:pt x="1797" y="2026"/>
                </a:lnTo>
                <a:lnTo>
                  <a:pt x="1707" y="2086"/>
                </a:lnTo>
                <a:lnTo>
                  <a:pt x="1612" y="2139"/>
                </a:lnTo>
                <a:lnTo>
                  <a:pt x="1511" y="2180"/>
                </a:lnTo>
                <a:lnTo>
                  <a:pt x="1405" y="2214"/>
                </a:lnTo>
                <a:lnTo>
                  <a:pt x="1295" y="2236"/>
                </a:lnTo>
                <a:lnTo>
                  <a:pt x="1182" y="2248"/>
                </a:lnTo>
                <a:lnTo>
                  <a:pt x="1124" y="2249"/>
                </a:lnTo>
                <a:lnTo>
                  <a:pt x="1065" y="2248"/>
                </a:lnTo>
                <a:lnTo>
                  <a:pt x="952" y="2236"/>
                </a:lnTo>
                <a:lnTo>
                  <a:pt x="842" y="2214"/>
                </a:lnTo>
                <a:lnTo>
                  <a:pt x="737" y="2180"/>
                </a:lnTo>
                <a:lnTo>
                  <a:pt x="636" y="2139"/>
                </a:lnTo>
                <a:lnTo>
                  <a:pt x="540" y="2086"/>
                </a:lnTo>
                <a:lnTo>
                  <a:pt x="451" y="2026"/>
                </a:lnTo>
                <a:lnTo>
                  <a:pt x="368" y="1957"/>
                </a:lnTo>
                <a:lnTo>
                  <a:pt x="291" y="1881"/>
                </a:lnTo>
                <a:lnTo>
                  <a:pt x="223" y="1797"/>
                </a:lnTo>
                <a:lnTo>
                  <a:pt x="162" y="1707"/>
                </a:lnTo>
                <a:lnTo>
                  <a:pt x="110" y="1611"/>
                </a:lnTo>
                <a:lnTo>
                  <a:pt x="67" y="1511"/>
                </a:lnTo>
                <a:lnTo>
                  <a:pt x="35" y="1405"/>
                </a:lnTo>
                <a:lnTo>
                  <a:pt x="11" y="1295"/>
                </a:lnTo>
                <a:lnTo>
                  <a:pt x="0" y="1182"/>
                </a:lnTo>
                <a:lnTo>
                  <a:pt x="0" y="1124"/>
                </a:lnTo>
                <a:lnTo>
                  <a:pt x="0" y="1066"/>
                </a:lnTo>
                <a:lnTo>
                  <a:pt x="11" y="953"/>
                </a:lnTo>
                <a:lnTo>
                  <a:pt x="35" y="843"/>
                </a:lnTo>
                <a:lnTo>
                  <a:pt x="67" y="738"/>
                </a:lnTo>
                <a:lnTo>
                  <a:pt x="110" y="636"/>
                </a:lnTo>
                <a:lnTo>
                  <a:pt x="162" y="541"/>
                </a:lnTo>
                <a:lnTo>
                  <a:pt x="223" y="451"/>
                </a:lnTo>
                <a:lnTo>
                  <a:pt x="291" y="368"/>
                </a:lnTo>
                <a:lnTo>
                  <a:pt x="368" y="292"/>
                </a:lnTo>
                <a:lnTo>
                  <a:pt x="451" y="223"/>
                </a:lnTo>
                <a:lnTo>
                  <a:pt x="540" y="162"/>
                </a:lnTo>
                <a:lnTo>
                  <a:pt x="636" y="110"/>
                </a:lnTo>
                <a:lnTo>
                  <a:pt x="737" y="67"/>
                </a:lnTo>
                <a:lnTo>
                  <a:pt x="842" y="35"/>
                </a:lnTo>
                <a:lnTo>
                  <a:pt x="952" y="12"/>
                </a:lnTo>
                <a:lnTo>
                  <a:pt x="1065" y="0"/>
                </a:lnTo>
                <a:lnTo>
                  <a:pt x="1124" y="0"/>
                </a:lnTo>
                <a:lnTo>
                  <a:pt x="1182" y="0"/>
                </a:lnTo>
                <a:lnTo>
                  <a:pt x="1295" y="12"/>
                </a:lnTo>
                <a:lnTo>
                  <a:pt x="1405" y="35"/>
                </a:lnTo>
                <a:lnTo>
                  <a:pt x="1511" y="67"/>
                </a:lnTo>
                <a:lnTo>
                  <a:pt x="1612" y="110"/>
                </a:lnTo>
                <a:lnTo>
                  <a:pt x="1707" y="162"/>
                </a:lnTo>
                <a:lnTo>
                  <a:pt x="1797" y="223"/>
                </a:lnTo>
                <a:lnTo>
                  <a:pt x="1880" y="292"/>
                </a:lnTo>
                <a:lnTo>
                  <a:pt x="1957" y="368"/>
                </a:lnTo>
                <a:lnTo>
                  <a:pt x="2026" y="451"/>
                </a:lnTo>
                <a:lnTo>
                  <a:pt x="2085" y="541"/>
                </a:lnTo>
                <a:lnTo>
                  <a:pt x="2138" y="636"/>
                </a:lnTo>
                <a:lnTo>
                  <a:pt x="2180" y="738"/>
                </a:lnTo>
                <a:lnTo>
                  <a:pt x="2214" y="843"/>
                </a:lnTo>
                <a:lnTo>
                  <a:pt x="2236" y="953"/>
                </a:lnTo>
                <a:lnTo>
                  <a:pt x="2247" y="1066"/>
                </a:lnTo>
                <a:lnTo>
                  <a:pt x="2249" y="112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752615" y="1720489"/>
            <a:ext cx="1257283" cy="1258726"/>
          </a:xfrm>
          <a:custGeom>
            <a:avLst/>
            <a:gdLst>
              <a:gd name="T0" fmla="*/ 3488 w 3489"/>
              <a:gd name="T1" fmla="*/ 1835 h 3490"/>
              <a:gd name="T2" fmla="*/ 3435 w 3489"/>
              <a:gd name="T3" fmla="*/ 2181 h 3490"/>
              <a:gd name="T4" fmla="*/ 3318 w 3489"/>
              <a:gd name="T5" fmla="*/ 2501 h 3490"/>
              <a:gd name="T6" fmla="*/ 3143 w 3489"/>
              <a:gd name="T7" fmla="*/ 2789 h 3490"/>
              <a:gd name="T8" fmla="*/ 2917 w 3489"/>
              <a:gd name="T9" fmla="*/ 3037 h 3490"/>
              <a:gd name="T10" fmla="*/ 2649 w 3489"/>
              <a:gd name="T11" fmla="*/ 3238 h 3490"/>
              <a:gd name="T12" fmla="*/ 2345 w 3489"/>
              <a:gd name="T13" fmla="*/ 3384 h 3490"/>
              <a:gd name="T14" fmla="*/ 2010 w 3489"/>
              <a:gd name="T15" fmla="*/ 3471 h 3490"/>
              <a:gd name="T16" fmla="*/ 1744 w 3489"/>
              <a:gd name="T17" fmla="*/ 3490 h 3490"/>
              <a:gd name="T18" fmla="*/ 1479 w 3489"/>
              <a:gd name="T19" fmla="*/ 3471 h 3490"/>
              <a:gd name="T20" fmla="*/ 1144 w 3489"/>
              <a:gd name="T21" fmla="*/ 3384 h 3490"/>
              <a:gd name="T22" fmla="*/ 838 w 3489"/>
              <a:gd name="T23" fmla="*/ 3238 h 3490"/>
              <a:gd name="T24" fmla="*/ 570 w 3489"/>
              <a:gd name="T25" fmla="*/ 3037 h 3490"/>
              <a:gd name="T26" fmla="*/ 346 w 3489"/>
              <a:gd name="T27" fmla="*/ 2789 h 3490"/>
              <a:gd name="T28" fmla="*/ 171 w 3489"/>
              <a:gd name="T29" fmla="*/ 2501 h 3490"/>
              <a:gd name="T30" fmla="*/ 54 w 3489"/>
              <a:gd name="T31" fmla="*/ 2181 h 3490"/>
              <a:gd name="T32" fmla="*/ 1 w 3489"/>
              <a:gd name="T33" fmla="*/ 1835 h 3490"/>
              <a:gd name="T34" fmla="*/ 1 w 3489"/>
              <a:gd name="T35" fmla="*/ 1655 h 3490"/>
              <a:gd name="T36" fmla="*/ 54 w 3489"/>
              <a:gd name="T37" fmla="*/ 1309 h 3490"/>
              <a:gd name="T38" fmla="*/ 171 w 3489"/>
              <a:gd name="T39" fmla="*/ 988 h 3490"/>
              <a:gd name="T40" fmla="*/ 346 w 3489"/>
              <a:gd name="T41" fmla="*/ 701 h 3490"/>
              <a:gd name="T42" fmla="*/ 570 w 3489"/>
              <a:gd name="T43" fmla="*/ 454 h 3490"/>
              <a:gd name="T44" fmla="*/ 838 w 3489"/>
              <a:gd name="T45" fmla="*/ 253 h 3490"/>
              <a:gd name="T46" fmla="*/ 1144 w 3489"/>
              <a:gd name="T47" fmla="*/ 105 h 3490"/>
              <a:gd name="T48" fmla="*/ 1479 w 3489"/>
              <a:gd name="T49" fmla="*/ 19 h 3490"/>
              <a:gd name="T50" fmla="*/ 1744 w 3489"/>
              <a:gd name="T51" fmla="*/ 0 h 3490"/>
              <a:gd name="T52" fmla="*/ 2010 w 3489"/>
              <a:gd name="T53" fmla="*/ 19 h 3490"/>
              <a:gd name="T54" fmla="*/ 2345 w 3489"/>
              <a:gd name="T55" fmla="*/ 105 h 3490"/>
              <a:gd name="T56" fmla="*/ 2649 w 3489"/>
              <a:gd name="T57" fmla="*/ 253 h 3490"/>
              <a:gd name="T58" fmla="*/ 2917 w 3489"/>
              <a:gd name="T59" fmla="*/ 454 h 3490"/>
              <a:gd name="T60" fmla="*/ 3143 w 3489"/>
              <a:gd name="T61" fmla="*/ 701 h 3490"/>
              <a:gd name="T62" fmla="*/ 3318 w 3489"/>
              <a:gd name="T63" fmla="*/ 988 h 3490"/>
              <a:gd name="T64" fmla="*/ 3435 w 3489"/>
              <a:gd name="T65" fmla="*/ 1309 h 3490"/>
              <a:gd name="T66" fmla="*/ 3488 w 3489"/>
              <a:gd name="T67" fmla="*/ 1655 h 3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489" h="3490">
                <a:moveTo>
                  <a:pt x="3489" y="1745"/>
                </a:moveTo>
                <a:lnTo>
                  <a:pt x="3488" y="1835"/>
                </a:lnTo>
                <a:lnTo>
                  <a:pt x="3470" y="2012"/>
                </a:lnTo>
                <a:lnTo>
                  <a:pt x="3435" y="2181"/>
                </a:lnTo>
                <a:lnTo>
                  <a:pt x="3384" y="2345"/>
                </a:lnTo>
                <a:lnTo>
                  <a:pt x="3318" y="2501"/>
                </a:lnTo>
                <a:lnTo>
                  <a:pt x="3236" y="2650"/>
                </a:lnTo>
                <a:lnTo>
                  <a:pt x="3143" y="2789"/>
                </a:lnTo>
                <a:lnTo>
                  <a:pt x="3037" y="2919"/>
                </a:lnTo>
                <a:lnTo>
                  <a:pt x="2917" y="3037"/>
                </a:lnTo>
                <a:lnTo>
                  <a:pt x="2789" y="3143"/>
                </a:lnTo>
                <a:lnTo>
                  <a:pt x="2649" y="3238"/>
                </a:lnTo>
                <a:lnTo>
                  <a:pt x="2501" y="3318"/>
                </a:lnTo>
                <a:lnTo>
                  <a:pt x="2345" y="3384"/>
                </a:lnTo>
                <a:lnTo>
                  <a:pt x="2180" y="3436"/>
                </a:lnTo>
                <a:lnTo>
                  <a:pt x="2010" y="3471"/>
                </a:lnTo>
                <a:lnTo>
                  <a:pt x="1834" y="3488"/>
                </a:lnTo>
                <a:lnTo>
                  <a:pt x="1744" y="3490"/>
                </a:lnTo>
                <a:lnTo>
                  <a:pt x="1654" y="3488"/>
                </a:lnTo>
                <a:lnTo>
                  <a:pt x="1479" y="3471"/>
                </a:lnTo>
                <a:lnTo>
                  <a:pt x="1308" y="3436"/>
                </a:lnTo>
                <a:lnTo>
                  <a:pt x="1144" y="3384"/>
                </a:lnTo>
                <a:lnTo>
                  <a:pt x="987" y="3318"/>
                </a:lnTo>
                <a:lnTo>
                  <a:pt x="838" y="3238"/>
                </a:lnTo>
                <a:lnTo>
                  <a:pt x="700" y="3143"/>
                </a:lnTo>
                <a:lnTo>
                  <a:pt x="570" y="3037"/>
                </a:lnTo>
                <a:lnTo>
                  <a:pt x="452" y="2919"/>
                </a:lnTo>
                <a:lnTo>
                  <a:pt x="346" y="2789"/>
                </a:lnTo>
                <a:lnTo>
                  <a:pt x="251" y="2650"/>
                </a:lnTo>
                <a:lnTo>
                  <a:pt x="171" y="2501"/>
                </a:lnTo>
                <a:lnTo>
                  <a:pt x="105" y="2345"/>
                </a:lnTo>
                <a:lnTo>
                  <a:pt x="54" y="2181"/>
                </a:lnTo>
                <a:lnTo>
                  <a:pt x="19" y="2012"/>
                </a:lnTo>
                <a:lnTo>
                  <a:pt x="1" y="1835"/>
                </a:lnTo>
                <a:lnTo>
                  <a:pt x="0" y="1745"/>
                </a:lnTo>
                <a:lnTo>
                  <a:pt x="1" y="1655"/>
                </a:lnTo>
                <a:lnTo>
                  <a:pt x="19" y="1479"/>
                </a:lnTo>
                <a:lnTo>
                  <a:pt x="54" y="1309"/>
                </a:lnTo>
                <a:lnTo>
                  <a:pt x="105" y="1144"/>
                </a:lnTo>
                <a:lnTo>
                  <a:pt x="171" y="988"/>
                </a:lnTo>
                <a:lnTo>
                  <a:pt x="251" y="840"/>
                </a:lnTo>
                <a:lnTo>
                  <a:pt x="346" y="701"/>
                </a:lnTo>
                <a:lnTo>
                  <a:pt x="452" y="572"/>
                </a:lnTo>
                <a:lnTo>
                  <a:pt x="570" y="454"/>
                </a:lnTo>
                <a:lnTo>
                  <a:pt x="700" y="346"/>
                </a:lnTo>
                <a:lnTo>
                  <a:pt x="838" y="253"/>
                </a:lnTo>
                <a:lnTo>
                  <a:pt x="987" y="172"/>
                </a:lnTo>
                <a:lnTo>
                  <a:pt x="1144" y="105"/>
                </a:lnTo>
                <a:lnTo>
                  <a:pt x="1308" y="54"/>
                </a:lnTo>
                <a:lnTo>
                  <a:pt x="1479" y="19"/>
                </a:lnTo>
                <a:lnTo>
                  <a:pt x="1654" y="1"/>
                </a:lnTo>
                <a:lnTo>
                  <a:pt x="1744" y="0"/>
                </a:lnTo>
                <a:lnTo>
                  <a:pt x="1834" y="1"/>
                </a:lnTo>
                <a:lnTo>
                  <a:pt x="2010" y="19"/>
                </a:lnTo>
                <a:lnTo>
                  <a:pt x="2180" y="54"/>
                </a:lnTo>
                <a:lnTo>
                  <a:pt x="2345" y="105"/>
                </a:lnTo>
                <a:lnTo>
                  <a:pt x="2501" y="172"/>
                </a:lnTo>
                <a:lnTo>
                  <a:pt x="2649" y="253"/>
                </a:lnTo>
                <a:lnTo>
                  <a:pt x="2789" y="346"/>
                </a:lnTo>
                <a:lnTo>
                  <a:pt x="2917" y="454"/>
                </a:lnTo>
                <a:lnTo>
                  <a:pt x="3037" y="572"/>
                </a:lnTo>
                <a:lnTo>
                  <a:pt x="3143" y="701"/>
                </a:lnTo>
                <a:lnTo>
                  <a:pt x="3236" y="840"/>
                </a:lnTo>
                <a:lnTo>
                  <a:pt x="3318" y="988"/>
                </a:lnTo>
                <a:lnTo>
                  <a:pt x="3384" y="1144"/>
                </a:lnTo>
                <a:lnTo>
                  <a:pt x="3435" y="1309"/>
                </a:lnTo>
                <a:lnTo>
                  <a:pt x="3470" y="1479"/>
                </a:lnTo>
                <a:lnTo>
                  <a:pt x="3488" y="1655"/>
                </a:lnTo>
                <a:lnTo>
                  <a:pt x="3489" y="174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3588713" y="5064114"/>
            <a:ext cx="795895" cy="797337"/>
          </a:xfrm>
          <a:custGeom>
            <a:avLst/>
            <a:gdLst>
              <a:gd name="T0" fmla="*/ 2211 w 2211"/>
              <a:gd name="T1" fmla="*/ 1163 h 2212"/>
              <a:gd name="T2" fmla="*/ 2178 w 2211"/>
              <a:gd name="T3" fmla="*/ 1382 h 2212"/>
              <a:gd name="T4" fmla="*/ 2104 w 2211"/>
              <a:gd name="T5" fmla="*/ 1585 h 2212"/>
              <a:gd name="T6" fmla="*/ 1992 w 2211"/>
              <a:gd name="T7" fmla="*/ 1768 h 2212"/>
              <a:gd name="T8" fmla="*/ 1850 w 2211"/>
              <a:gd name="T9" fmla="*/ 1925 h 2212"/>
              <a:gd name="T10" fmla="*/ 1680 w 2211"/>
              <a:gd name="T11" fmla="*/ 2052 h 2212"/>
              <a:gd name="T12" fmla="*/ 1487 w 2211"/>
              <a:gd name="T13" fmla="*/ 2145 h 2212"/>
              <a:gd name="T14" fmla="*/ 1274 w 2211"/>
              <a:gd name="T15" fmla="*/ 2200 h 2212"/>
              <a:gd name="T16" fmla="*/ 1106 w 2211"/>
              <a:gd name="T17" fmla="*/ 2212 h 2212"/>
              <a:gd name="T18" fmla="*/ 937 w 2211"/>
              <a:gd name="T19" fmla="*/ 2200 h 2212"/>
              <a:gd name="T20" fmla="*/ 726 w 2211"/>
              <a:gd name="T21" fmla="*/ 2145 h 2212"/>
              <a:gd name="T22" fmla="*/ 531 w 2211"/>
              <a:gd name="T23" fmla="*/ 2052 h 2212"/>
              <a:gd name="T24" fmla="*/ 362 w 2211"/>
              <a:gd name="T25" fmla="*/ 1925 h 2212"/>
              <a:gd name="T26" fmla="*/ 219 w 2211"/>
              <a:gd name="T27" fmla="*/ 1768 h 2212"/>
              <a:gd name="T28" fmla="*/ 109 w 2211"/>
              <a:gd name="T29" fmla="*/ 1585 h 2212"/>
              <a:gd name="T30" fmla="*/ 34 w 2211"/>
              <a:gd name="T31" fmla="*/ 1382 h 2212"/>
              <a:gd name="T32" fmla="*/ 1 w 2211"/>
              <a:gd name="T33" fmla="*/ 1163 h 2212"/>
              <a:gd name="T34" fmla="*/ 1 w 2211"/>
              <a:gd name="T35" fmla="*/ 1049 h 2212"/>
              <a:gd name="T36" fmla="*/ 34 w 2211"/>
              <a:gd name="T37" fmla="*/ 829 h 2212"/>
              <a:gd name="T38" fmla="*/ 109 w 2211"/>
              <a:gd name="T39" fmla="*/ 626 h 2212"/>
              <a:gd name="T40" fmla="*/ 219 w 2211"/>
              <a:gd name="T41" fmla="*/ 444 h 2212"/>
              <a:gd name="T42" fmla="*/ 362 w 2211"/>
              <a:gd name="T43" fmla="*/ 287 h 2212"/>
              <a:gd name="T44" fmla="*/ 531 w 2211"/>
              <a:gd name="T45" fmla="*/ 160 h 2212"/>
              <a:gd name="T46" fmla="*/ 726 w 2211"/>
              <a:gd name="T47" fmla="*/ 66 h 2212"/>
              <a:gd name="T48" fmla="*/ 937 w 2211"/>
              <a:gd name="T49" fmla="*/ 12 h 2212"/>
              <a:gd name="T50" fmla="*/ 1106 w 2211"/>
              <a:gd name="T51" fmla="*/ 0 h 2212"/>
              <a:gd name="T52" fmla="*/ 1274 w 2211"/>
              <a:gd name="T53" fmla="*/ 12 h 2212"/>
              <a:gd name="T54" fmla="*/ 1487 w 2211"/>
              <a:gd name="T55" fmla="*/ 66 h 2212"/>
              <a:gd name="T56" fmla="*/ 1680 w 2211"/>
              <a:gd name="T57" fmla="*/ 160 h 2212"/>
              <a:gd name="T58" fmla="*/ 1850 w 2211"/>
              <a:gd name="T59" fmla="*/ 287 h 2212"/>
              <a:gd name="T60" fmla="*/ 1992 w 2211"/>
              <a:gd name="T61" fmla="*/ 444 h 2212"/>
              <a:gd name="T62" fmla="*/ 2104 w 2211"/>
              <a:gd name="T63" fmla="*/ 626 h 2212"/>
              <a:gd name="T64" fmla="*/ 2178 w 2211"/>
              <a:gd name="T65" fmla="*/ 829 h 2212"/>
              <a:gd name="T66" fmla="*/ 2211 w 2211"/>
              <a:gd name="T67" fmla="*/ 1049 h 2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211" h="2212">
                <a:moveTo>
                  <a:pt x="2211" y="1106"/>
                </a:moveTo>
                <a:lnTo>
                  <a:pt x="2211" y="1163"/>
                </a:lnTo>
                <a:lnTo>
                  <a:pt x="2200" y="1274"/>
                </a:lnTo>
                <a:lnTo>
                  <a:pt x="2178" y="1382"/>
                </a:lnTo>
                <a:lnTo>
                  <a:pt x="2145" y="1486"/>
                </a:lnTo>
                <a:lnTo>
                  <a:pt x="2104" y="1585"/>
                </a:lnTo>
                <a:lnTo>
                  <a:pt x="2052" y="1679"/>
                </a:lnTo>
                <a:lnTo>
                  <a:pt x="1992" y="1768"/>
                </a:lnTo>
                <a:lnTo>
                  <a:pt x="1925" y="1850"/>
                </a:lnTo>
                <a:lnTo>
                  <a:pt x="1850" y="1925"/>
                </a:lnTo>
                <a:lnTo>
                  <a:pt x="1768" y="1992"/>
                </a:lnTo>
                <a:lnTo>
                  <a:pt x="1680" y="2052"/>
                </a:lnTo>
                <a:lnTo>
                  <a:pt x="1585" y="2103"/>
                </a:lnTo>
                <a:lnTo>
                  <a:pt x="1487" y="2145"/>
                </a:lnTo>
                <a:lnTo>
                  <a:pt x="1382" y="2178"/>
                </a:lnTo>
                <a:lnTo>
                  <a:pt x="1274" y="2200"/>
                </a:lnTo>
                <a:lnTo>
                  <a:pt x="1163" y="2210"/>
                </a:lnTo>
                <a:lnTo>
                  <a:pt x="1106" y="2212"/>
                </a:lnTo>
                <a:lnTo>
                  <a:pt x="1049" y="2210"/>
                </a:lnTo>
                <a:lnTo>
                  <a:pt x="937" y="2200"/>
                </a:lnTo>
                <a:lnTo>
                  <a:pt x="830" y="2178"/>
                </a:lnTo>
                <a:lnTo>
                  <a:pt x="726" y="2145"/>
                </a:lnTo>
                <a:lnTo>
                  <a:pt x="626" y="2103"/>
                </a:lnTo>
                <a:lnTo>
                  <a:pt x="531" y="2052"/>
                </a:lnTo>
                <a:lnTo>
                  <a:pt x="443" y="1992"/>
                </a:lnTo>
                <a:lnTo>
                  <a:pt x="362" y="1925"/>
                </a:lnTo>
                <a:lnTo>
                  <a:pt x="286" y="1850"/>
                </a:lnTo>
                <a:lnTo>
                  <a:pt x="219" y="1768"/>
                </a:lnTo>
                <a:lnTo>
                  <a:pt x="159" y="1679"/>
                </a:lnTo>
                <a:lnTo>
                  <a:pt x="109" y="1585"/>
                </a:lnTo>
                <a:lnTo>
                  <a:pt x="66" y="1486"/>
                </a:lnTo>
                <a:lnTo>
                  <a:pt x="34" y="1382"/>
                </a:lnTo>
                <a:lnTo>
                  <a:pt x="12" y="1274"/>
                </a:lnTo>
                <a:lnTo>
                  <a:pt x="1" y="1163"/>
                </a:lnTo>
                <a:lnTo>
                  <a:pt x="0" y="1106"/>
                </a:lnTo>
                <a:lnTo>
                  <a:pt x="1" y="1049"/>
                </a:lnTo>
                <a:lnTo>
                  <a:pt x="12" y="937"/>
                </a:lnTo>
                <a:lnTo>
                  <a:pt x="34" y="829"/>
                </a:lnTo>
                <a:lnTo>
                  <a:pt x="66" y="725"/>
                </a:lnTo>
                <a:lnTo>
                  <a:pt x="109" y="626"/>
                </a:lnTo>
                <a:lnTo>
                  <a:pt x="159" y="532"/>
                </a:lnTo>
                <a:lnTo>
                  <a:pt x="219" y="444"/>
                </a:lnTo>
                <a:lnTo>
                  <a:pt x="286" y="362"/>
                </a:lnTo>
                <a:lnTo>
                  <a:pt x="362" y="287"/>
                </a:lnTo>
                <a:lnTo>
                  <a:pt x="443" y="219"/>
                </a:lnTo>
                <a:lnTo>
                  <a:pt x="531" y="160"/>
                </a:lnTo>
                <a:lnTo>
                  <a:pt x="626" y="108"/>
                </a:lnTo>
                <a:lnTo>
                  <a:pt x="726" y="66"/>
                </a:lnTo>
                <a:lnTo>
                  <a:pt x="830" y="34"/>
                </a:lnTo>
                <a:lnTo>
                  <a:pt x="937" y="12"/>
                </a:lnTo>
                <a:lnTo>
                  <a:pt x="1049" y="0"/>
                </a:lnTo>
                <a:lnTo>
                  <a:pt x="1106" y="0"/>
                </a:lnTo>
                <a:lnTo>
                  <a:pt x="1163" y="0"/>
                </a:lnTo>
                <a:lnTo>
                  <a:pt x="1274" y="12"/>
                </a:lnTo>
                <a:lnTo>
                  <a:pt x="1382" y="34"/>
                </a:lnTo>
                <a:lnTo>
                  <a:pt x="1487" y="66"/>
                </a:lnTo>
                <a:lnTo>
                  <a:pt x="1585" y="108"/>
                </a:lnTo>
                <a:lnTo>
                  <a:pt x="1680" y="160"/>
                </a:lnTo>
                <a:lnTo>
                  <a:pt x="1768" y="219"/>
                </a:lnTo>
                <a:lnTo>
                  <a:pt x="1850" y="287"/>
                </a:lnTo>
                <a:lnTo>
                  <a:pt x="1925" y="362"/>
                </a:lnTo>
                <a:lnTo>
                  <a:pt x="1992" y="444"/>
                </a:lnTo>
                <a:lnTo>
                  <a:pt x="2052" y="532"/>
                </a:lnTo>
                <a:lnTo>
                  <a:pt x="2104" y="626"/>
                </a:lnTo>
                <a:lnTo>
                  <a:pt x="2145" y="725"/>
                </a:lnTo>
                <a:lnTo>
                  <a:pt x="2178" y="829"/>
                </a:lnTo>
                <a:lnTo>
                  <a:pt x="2200" y="937"/>
                </a:lnTo>
                <a:lnTo>
                  <a:pt x="2211" y="1049"/>
                </a:lnTo>
                <a:lnTo>
                  <a:pt x="2211" y="110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2513101" y="1622444"/>
            <a:ext cx="777152" cy="777152"/>
          </a:xfrm>
          <a:custGeom>
            <a:avLst/>
            <a:gdLst>
              <a:gd name="T0" fmla="*/ 2155 w 2157"/>
              <a:gd name="T1" fmla="*/ 1134 h 2156"/>
              <a:gd name="T2" fmla="*/ 2123 w 2157"/>
              <a:gd name="T3" fmla="*/ 1348 h 2156"/>
              <a:gd name="T4" fmla="*/ 2050 w 2157"/>
              <a:gd name="T5" fmla="*/ 1546 h 2156"/>
              <a:gd name="T6" fmla="*/ 1943 w 2157"/>
              <a:gd name="T7" fmla="*/ 1724 h 2156"/>
              <a:gd name="T8" fmla="*/ 1804 w 2157"/>
              <a:gd name="T9" fmla="*/ 1877 h 2156"/>
              <a:gd name="T10" fmla="*/ 1638 w 2157"/>
              <a:gd name="T11" fmla="*/ 2001 h 2156"/>
              <a:gd name="T12" fmla="*/ 1449 w 2157"/>
              <a:gd name="T13" fmla="*/ 2092 h 2156"/>
              <a:gd name="T14" fmla="*/ 1243 w 2157"/>
              <a:gd name="T15" fmla="*/ 2145 h 2156"/>
              <a:gd name="T16" fmla="*/ 1078 w 2157"/>
              <a:gd name="T17" fmla="*/ 2156 h 2156"/>
              <a:gd name="T18" fmla="*/ 914 w 2157"/>
              <a:gd name="T19" fmla="*/ 2145 h 2156"/>
              <a:gd name="T20" fmla="*/ 708 w 2157"/>
              <a:gd name="T21" fmla="*/ 2092 h 2156"/>
              <a:gd name="T22" fmla="*/ 518 w 2157"/>
              <a:gd name="T23" fmla="*/ 2001 h 2156"/>
              <a:gd name="T24" fmla="*/ 352 w 2157"/>
              <a:gd name="T25" fmla="*/ 1877 h 2156"/>
              <a:gd name="T26" fmla="*/ 214 w 2157"/>
              <a:gd name="T27" fmla="*/ 1724 h 2156"/>
              <a:gd name="T28" fmla="*/ 106 w 2157"/>
              <a:gd name="T29" fmla="*/ 1546 h 2156"/>
              <a:gd name="T30" fmla="*/ 34 w 2157"/>
              <a:gd name="T31" fmla="*/ 1348 h 2156"/>
              <a:gd name="T32" fmla="*/ 1 w 2157"/>
              <a:gd name="T33" fmla="*/ 1134 h 2156"/>
              <a:gd name="T34" fmla="*/ 1 w 2157"/>
              <a:gd name="T35" fmla="*/ 1022 h 2156"/>
              <a:gd name="T36" fmla="*/ 34 w 2157"/>
              <a:gd name="T37" fmla="*/ 809 h 2156"/>
              <a:gd name="T38" fmla="*/ 106 w 2157"/>
              <a:gd name="T39" fmla="*/ 610 h 2156"/>
              <a:gd name="T40" fmla="*/ 214 w 2157"/>
              <a:gd name="T41" fmla="*/ 433 h 2156"/>
              <a:gd name="T42" fmla="*/ 352 w 2157"/>
              <a:gd name="T43" fmla="*/ 280 h 2156"/>
              <a:gd name="T44" fmla="*/ 518 w 2157"/>
              <a:gd name="T45" fmla="*/ 155 h 2156"/>
              <a:gd name="T46" fmla="*/ 708 w 2157"/>
              <a:gd name="T47" fmla="*/ 65 h 2156"/>
              <a:gd name="T48" fmla="*/ 914 w 2157"/>
              <a:gd name="T49" fmla="*/ 11 h 2156"/>
              <a:gd name="T50" fmla="*/ 1078 w 2157"/>
              <a:gd name="T51" fmla="*/ 0 h 2156"/>
              <a:gd name="T52" fmla="*/ 1243 w 2157"/>
              <a:gd name="T53" fmla="*/ 11 h 2156"/>
              <a:gd name="T54" fmla="*/ 1449 w 2157"/>
              <a:gd name="T55" fmla="*/ 65 h 2156"/>
              <a:gd name="T56" fmla="*/ 1638 w 2157"/>
              <a:gd name="T57" fmla="*/ 155 h 2156"/>
              <a:gd name="T58" fmla="*/ 1804 w 2157"/>
              <a:gd name="T59" fmla="*/ 280 h 2156"/>
              <a:gd name="T60" fmla="*/ 1943 w 2157"/>
              <a:gd name="T61" fmla="*/ 433 h 2156"/>
              <a:gd name="T62" fmla="*/ 2050 w 2157"/>
              <a:gd name="T63" fmla="*/ 610 h 2156"/>
              <a:gd name="T64" fmla="*/ 2123 w 2157"/>
              <a:gd name="T65" fmla="*/ 809 h 2156"/>
              <a:gd name="T66" fmla="*/ 2155 w 2157"/>
              <a:gd name="T67" fmla="*/ 1022 h 2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157" h="2156">
                <a:moveTo>
                  <a:pt x="2157" y="1078"/>
                </a:moveTo>
                <a:lnTo>
                  <a:pt x="2155" y="1134"/>
                </a:lnTo>
                <a:lnTo>
                  <a:pt x="2145" y="1243"/>
                </a:lnTo>
                <a:lnTo>
                  <a:pt x="2123" y="1348"/>
                </a:lnTo>
                <a:lnTo>
                  <a:pt x="2092" y="1449"/>
                </a:lnTo>
                <a:lnTo>
                  <a:pt x="2050" y="1546"/>
                </a:lnTo>
                <a:lnTo>
                  <a:pt x="2001" y="1638"/>
                </a:lnTo>
                <a:lnTo>
                  <a:pt x="1943" y="1724"/>
                </a:lnTo>
                <a:lnTo>
                  <a:pt x="1877" y="1804"/>
                </a:lnTo>
                <a:lnTo>
                  <a:pt x="1804" y="1877"/>
                </a:lnTo>
                <a:lnTo>
                  <a:pt x="1724" y="1943"/>
                </a:lnTo>
                <a:lnTo>
                  <a:pt x="1638" y="2001"/>
                </a:lnTo>
                <a:lnTo>
                  <a:pt x="1546" y="2050"/>
                </a:lnTo>
                <a:lnTo>
                  <a:pt x="1449" y="2092"/>
                </a:lnTo>
                <a:lnTo>
                  <a:pt x="1348" y="2123"/>
                </a:lnTo>
                <a:lnTo>
                  <a:pt x="1243" y="2145"/>
                </a:lnTo>
                <a:lnTo>
                  <a:pt x="1134" y="2155"/>
                </a:lnTo>
                <a:lnTo>
                  <a:pt x="1078" y="2156"/>
                </a:lnTo>
                <a:lnTo>
                  <a:pt x="1023" y="2155"/>
                </a:lnTo>
                <a:lnTo>
                  <a:pt x="914" y="2145"/>
                </a:lnTo>
                <a:lnTo>
                  <a:pt x="809" y="2123"/>
                </a:lnTo>
                <a:lnTo>
                  <a:pt x="708" y="2092"/>
                </a:lnTo>
                <a:lnTo>
                  <a:pt x="610" y="2050"/>
                </a:lnTo>
                <a:lnTo>
                  <a:pt x="518" y="2001"/>
                </a:lnTo>
                <a:lnTo>
                  <a:pt x="433" y="1943"/>
                </a:lnTo>
                <a:lnTo>
                  <a:pt x="352" y="1877"/>
                </a:lnTo>
                <a:lnTo>
                  <a:pt x="280" y="1804"/>
                </a:lnTo>
                <a:lnTo>
                  <a:pt x="214" y="1724"/>
                </a:lnTo>
                <a:lnTo>
                  <a:pt x="155" y="1638"/>
                </a:lnTo>
                <a:lnTo>
                  <a:pt x="106" y="1546"/>
                </a:lnTo>
                <a:lnTo>
                  <a:pt x="65" y="1449"/>
                </a:lnTo>
                <a:lnTo>
                  <a:pt x="34" y="1348"/>
                </a:lnTo>
                <a:lnTo>
                  <a:pt x="12" y="1243"/>
                </a:lnTo>
                <a:lnTo>
                  <a:pt x="1" y="1134"/>
                </a:lnTo>
                <a:lnTo>
                  <a:pt x="0" y="1078"/>
                </a:lnTo>
                <a:lnTo>
                  <a:pt x="1" y="1022"/>
                </a:lnTo>
                <a:lnTo>
                  <a:pt x="12" y="913"/>
                </a:lnTo>
                <a:lnTo>
                  <a:pt x="34" y="809"/>
                </a:lnTo>
                <a:lnTo>
                  <a:pt x="65" y="707"/>
                </a:lnTo>
                <a:lnTo>
                  <a:pt x="106" y="610"/>
                </a:lnTo>
                <a:lnTo>
                  <a:pt x="155" y="518"/>
                </a:lnTo>
                <a:lnTo>
                  <a:pt x="214" y="433"/>
                </a:lnTo>
                <a:lnTo>
                  <a:pt x="280" y="352"/>
                </a:lnTo>
                <a:lnTo>
                  <a:pt x="352" y="280"/>
                </a:lnTo>
                <a:lnTo>
                  <a:pt x="433" y="214"/>
                </a:lnTo>
                <a:lnTo>
                  <a:pt x="518" y="155"/>
                </a:lnTo>
                <a:lnTo>
                  <a:pt x="610" y="106"/>
                </a:lnTo>
                <a:lnTo>
                  <a:pt x="708" y="65"/>
                </a:lnTo>
                <a:lnTo>
                  <a:pt x="809" y="33"/>
                </a:lnTo>
                <a:lnTo>
                  <a:pt x="914" y="11"/>
                </a:lnTo>
                <a:lnTo>
                  <a:pt x="1023" y="1"/>
                </a:lnTo>
                <a:lnTo>
                  <a:pt x="1078" y="0"/>
                </a:lnTo>
                <a:lnTo>
                  <a:pt x="1134" y="1"/>
                </a:lnTo>
                <a:lnTo>
                  <a:pt x="1243" y="11"/>
                </a:lnTo>
                <a:lnTo>
                  <a:pt x="1348" y="33"/>
                </a:lnTo>
                <a:lnTo>
                  <a:pt x="1449" y="65"/>
                </a:lnTo>
                <a:lnTo>
                  <a:pt x="1546" y="106"/>
                </a:lnTo>
                <a:lnTo>
                  <a:pt x="1638" y="155"/>
                </a:lnTo>
                <a:lnTo>
                  <a:pt x="1724" y="214"/>
                </a:lnTo>
                <a:lnTo>
                  <a:pt x="1804" y="280"/>
                </a:lnTo>
                <a:lnTo>
                  <a:pt x="1877" y="352"/>
                </a:lnTo>
                <a:lnTo>
                  <a:pt x="1943" y="433"/>
                </a:lnTo>
                <a:lnTo>
                  <a:pt x="2001" y="518"/>
                </a:lnTo>
                <a:lnTo>
                  <a:pt x="2050" y="610"/>
                </a:lnTo>
                <a:lnTo>
                  <a:pt x="2092" y="707"/>
                </a:lnTo>
                <a:lnTo>
                  <a:pt x="2123" y="809"/>
                </a:lnTo>
                <a:lnTo>
                  <a:pt x="2145" y="913"/>
                </a:lnTo>
                <a:lnTo>
                  <a:pt x="2155" y="1022"/>
                </a:lnTo>
                <a:lnTo>
                  <a:pt x="2157" y="107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4592232" y="3974083"/>
            <a:ext cx="781477" cy="780035"/>
          </a:xfrm>
          <a:custGeom>
            <a:avLst/>
            <a:gdLst>
              <a:gd name="T0" fmla="*/ 2166 w 2166"/>
              <a:gd name="T1" fmla="*/ 1139 h 2166"/>
              <a:gd name="T2" fmla="*/ 2132 w 2166"/>
              <a:gd name="T3" fmla="*/ 1354 h 2166"/>
              <a:gd name="T4" fmla="*/ 2059 w 2166"/>
              <a:gd name="T5" fmla="*/ 1553 h 2166"/>
              <a:gd name="T6" fmla="*/ 1952 w 2166"/>
              <a:gd name="T7" fmla="*/ 1731 h 2166"/>
              <a:gd name="T8" fmla="*/ 1812 w 2166"/>
              <a:gd name="T9" fmla="*/ 1884 h 2166"/>
              <a:gd name="T10" fmla="*/ 1644 w 2166"/>
              <a:gd name="T11" fmla="*/ 2009 h 2166"/>
              <a:gd name="T12" fmla="*/ 1455 w 2166"/>
              <a:gd name="T13" fmla="*/ 2101 h 2166"/>
              <a:gd name="T14" fmla="*/ 1248 w 2166"/>
              <a:gd name="T15" fmla="*/ 2154 h 2166"/>
              <a:gd name="T16" fmla="*/ 1083 w 2166"/>
              <a:gd name="T17" fmla="*/ 2166 h 2166"/>
              <a:gd name="T18" fmla="*/ 917 w 2166"/>
              <a:gd name="T19" fmla="*/ 2154 h 2166"/>
              <a:gd name="T20" fmla="*/ 710 w 2166"/>
              <a:gd name="T21" fmla="*/ 2101 h 2166"/>
              <a:gd name="T22" fmla="*/ 521 w 2166"/>
              <a:gd name="T23" fmla="*/ 2009 h 2166"/>
              <a:gd name="T24" fmla="*/ 355 w 2166"/>
              <a:gd name="T25" fmla="*/ 1884 h 2166"/>
              <a:gd name="T26" fmla="*/ 215 w 2166"/>
              <a:gd name="T27" fmla="*/ 1731 h 2166"/>
              <a:gd name="T28" fmla="*/ 106 w 2166"/>
              <a:gd name="T29" fmla="*/ 1553 h 2166"/>
              <a:gd name="T30" fmla="*/ 33 w 2166"/>
              <a:gd name="T31" fmla="*/ 1354 h 2166"/>
              <a:gd name="T32" fmla="*/ 1 w 2166"/>
              <a:gd name="T33" fmla="*/ 1139 h 2166"/>
              <a:gd name="T34" fmla="*/ 1 w 2166"/>
              <a:gd name="T35" fmla="*/ 1028 h 2166"/>
              <a:gd name="T36" fmla="*/ 33 w 2166"/>
              <a:gd name="T37" fmla="*/ 813 h 2166"/>
              <a:gd name="T38" fmla="*/ 106 w 2166"/>
              <a:gd name="T39" fmla="*/ 613 h 2166"/>
              <a:gd name="T40" fmla="*/ 215 w 2166"/>
              <a:gd name="T41" fmla="*/ 435 h 2166"/>
              <a:gd name="T42" fmla="*/ 355 w 2166"/>
              <a:gd name="T43" fmla="*/ 281 h 2166"/>
              <a:gd name="T44" fmla="*/ 521 w 2166"/>
              <a:gd name="T45" fmla="*/ 157 h 2166"/>
              <a:gd name="T46" fmla="*/ 710 w 2166"/>
              <a:gd name="T47" fmla="*/ 66 h 2166"/>
              <a:gd name="T48" fmla="*/ 917 w 2166"/>
              <a:gd name="T49" fmla="*/ 12 h 2166"/>
              <a:gd name="T50" fmla="*/ 1083 w 2166"/>
              <a:gd name="T51" fmla="*/ 0 h 2166"/>
              <a:gd name="T52" fmla="*/ 1248 w 2166"/>
              <a:gd name="T53" fmla="*/ 12 h 2166"/>
              <a:gd name="T54" fmla="*/ 1455 w 2166"/>
              <a:gd name="T55" fmla="*/ 66 h 2166"/>
              <a:gd name="T56" fmla="*/ 1644 w 2166"/>
              <a:gd name="T57" fmla="*/ 157 h 2166"/>
              <a:gd name="T58" fmla="*/ 1812 w 2166"/>
              <a:gd name="T59" fmla="*/ 281 h 2166"/>
              <a:gd name="T60" fmla="*/ 1952 w 2166"/>
              <a:gd name="T61" fmla="*/ 435 h 2166"/>
              <a:gd name="T62" fmla="*/ 2059 w 2166"/>
              <a:gd name="T63" fmla="*/ 613 h 2166"/>
              <a:gd name="T64" fmla="*/ 2132 w 2166"/>
              <a:gd name="T65" fmla="*/ 813 h 2166"/>
              <a:gd name="T66" fmla="*/ 2166 w 2166"/>
              <a:gd name="T67" fmla="*/ 102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166" h="2166">
                <a:moveTo>
                  <a:pt x="2166" y="1083"/>
                </a:moveTo>
                <a:lnTo>
                  <a:pt x="2166" y="1139"/>
                </a:lnTo>
                <a:lnTo>
                  <a:pt x="2154" y="1248"/>
                </a:lnTo>
                <a:lnTo>
                  <a:pt x="2132" y="1354"/>
                </a:lnTo>
                <a:lnTo>
                  <a:pt x="2101" y="1455"/>
                </a:lnTo>
                <a:lnTo>
                  <a:pt x="2059" y="1553"/>
                </a:lnTo>
                <a:lnTo>
                  <a:pt x="2010" y="1645"/>
                </a:lnTo>
                <a:lnTo>
                  <a:pt x="1952" y="1731"/>
                </a:lnTo>
                <a:lnTo>
                  <a:pt x="1886" y="1812"/>
                </a:lnTo>
                <a:lnTo>
                  <a:pt x="1812" y="1884"/>
                </a:lnTo>
                <a:lnTo>
                  <a:pt x="1731" y="1951"/>
                </a:lnTo>
                <a:lnTo>
                  <a:pt x="1644" y="2009"/>
                </a:lnTo>
                <a:lnTo>
                  <a:pt x="1552" y="2059"/>
                </a:lnTo>
                <a:lnTo>
                  <a:pt x="1455" y="2101"/>
                </a:lnTo>
                <a:lnTo>
                  <a:pt x="1354" y="2132"/>
                </a:lnTo>
                <a:lnTo>
                  <a:pt x="1248" y="2154"/>
                </a:lnTo>
                <a:lnTo>
                  <a:pt x="1139" y="2164"/>
                </a:lnTo>
                <a:lnTo>
                  <a:pt x="1083" y="2166"/>
                </a:lnTo>
                <a:lnTo>
                  <a:pt x="1028" y="2164"/>
                </a:lnTo>
                <a:lnTo>
                  <a:pt x="917" y="2154"/>
                </a:lnTo>
                <a:lnTo>
                  <a:pt x="812" y="2132"/>
                </a:lnTo>
                <a:lnTo>
                  <a:pt x="710" y="2101"/>
                </a:lnTo>
                <a:lnTo>
                  <a:pt x="613" y="2059"/>
                </a:lnTo>
                <a:lnTo>
                  <a:pt x="521" y="2009"/>
                </a:lnTo>
                <a:lnTo>
                  <a:pt x="435" y="1951"/>
                </a:lnTo>
                <a:lnTo>
                  <a:pt x="355" y="1884"/>
                </a:lnTo>
                <a:lnTo>
                  <a:pt x="281" y="1812"/>
                </a:lnTo>
                <a:lnTo>
                  <a:pt x="215" y="1731"/>
                </a:lnTo>
                <a:lnTo>
                  <a:pt x="157" y="1645"/>
                </a:lnTo>
                <a:lnTo>
                  <a:pt x="106" y="1553"/>
                </a:lnTo>
                <a:lnTo>
                  <a:pt x="66" y="1455"/>
                </a:lnTo>
                <a:lnTo>
                  <a:pt x="33" y="1354"/>
                </a:lnTo>
                <a:lnTo>
                  <a:pt x="13" y="1248"/>
                </a:lnTo>
                <a:lnTo>
                  <a:pt x="1" y="1139"/>
                </a:lnTo>
                <a:lnTo>
                  <a:pt x="0" y="1083"/>
                </a:lnTo>
                <a:lnTo>
                  <a:pt x="1" y="1028"/>
                </a:lnTo>
                <a:lnTo>
                  <a:pt x="13" y="918"/>
                </a:lnTo>
                <a:lnTo>
                  <a:pt x="33" y="813"/>
                </a:lnTo>
                <a:lnTo>
                  <a:pt x="66" y="710"/>
                </a:lnTo>
                <a:lnTo>
                  <a:pt x="106" y="613"/>
                </a:lnTo>
                <a:lnTo>
                  <a:pt x="157" y="521"/>
                </a:lnTo>
                <a:lnTo>
                  <a:pt x="215" y="435"/>
                </a:lnTo>
                <a:lnTo>
                  <a:pt x="281" y="355"/>
                </a:lnTo>
                <a:lnTo>
                  <a:pt x="355" y="281"/>
                </a:lnTo>
                <a:lnTo>
                  <a:pt x="435" y="215"/>
                </a:lnTo>
                <a:lnTo>
                  <a:pt x="521" y="157"/>
                </a:lnTo>
                <a:lnTo>
                  <a:pt x="613" y="106"/>
                </a:lnTo>
                <a:lnTo>
                  <a:pt x="710" y="66"/>
                </a:lnTo>
                <a:lnTo>
                  <a:pt x="812" y="34"/>
                </a:lnTo>
                <a:lnTo>
                  <a:pt x="917" y="12"/>
                </a:lnTo>
                <a:lnTo>
                  <a:pt x="1028" y="1"/>
                </a:lnTo>
                <a:lnTo>
                  <a:pt x="1083" y="0"/>
                </a:lnTo>
                <a:lnTo>
                  <a:pt x="1139" y="1"/>
                </a:lnTo>
                <a:lnTo>
                  <a:pt x="1248" y="12"/>
                </a:lnTo>
                <a:lnTo>
                  <a:pt x="1354" y="34"/>
                </a:lnTo>
                <a:lnTo>
                  <a:pt x="1455" y="66"/>
                </a:lnTo>
                <a:lnTo>
                  <a:pt x="1552" y="106"/>
                </a:lnTo>
                <a:lnTo>
                  <a:pt x="1644" y="157"/>
                </a:lnTo>
                <a:lnTo>
                  <a:pt x="1731" y="215"/>
                </a:lnTo>
                <a:lnTo>
                  <a:pt x="1812" y="281"/>
                </a:lnTo>
                <a:lnTo>
                  <a:pt x="1886" y="355"/>
                </a:lnTo>
                <a:lnTo>
                  <a:pt x="1952" y="435"/>
                </a:lnTo>
                <a:lnTo>
                  <a:pt x="2010" y="521"/>
                </a:lnTo>
                <a:lnTo>
                  <a:pt x="2059" y="613"/>
                </a:lnTo>
                <a:lnTo>
                  <a:pt x="2101" y="710"/>
                </a:lnTo>
                <a:lnTo>
                  <a:pt x="2132" y="813"/>
                </a:lnTo>
                <a:lnTo>
                  <a:pt x="2154" y="918"/>
                </a:lnTo>
                <a:lnTo>
                  <a:pt x="2166" y="1028"/>
                </a:lnTo>
                <a:lnTo>
                  <a:pt x="2166" y="108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1" name="Freeform 14"/>
          <p:cNvSpPr>
            <a:spLocks/>
          </p:cNvSpPr>
          <p:nvPr/>
        </p:nvSpPr>
        <p:spPr bwMode="auto">
          <a:xfrm>
            <a:off x="1917621" y="5578849"/>
            <a:ext cx="947289" cy="947289"/>
          </a:xfrm>
          <a:custGeom>
            <a:avLst/>
            <a:gdLst>
              <a:gd name="T0" fmla="*/ 2626 w 2627"/>
              <a:gd name="T1" fmla="*/ 1380 h 2627"/>
              <a:gd name="T2" fmla="*/ 2586 w 2627"/>
              <a:gd name="T3" fmla="*/ 1642 h 2627"/>
              <a:gd name="T4" fmla="*/ 2498 w 2627"/>
              <a:gd name="T5" fmla="*/ 1883 h 2627"/>
              <a:gd name="T6" fmla="*/ 2367 w 2627"/>
              <a:gd name="T7" fmla="*/ 2099 h 2627"/>
              <a:gd name="T8" fmla="*/ 2197 w 2627"/>
              <a:gd name="T9" fmla="*/ 2286 h 2627"/>
              <a:gd name="T10" fmla="*/ 1995 w 2627"/>
              <a:gd name="T11" fmla="*/ 2436 h 2627"/>
              <a:gd name="T12" fmla="*/ 1765 w 2627"/>
              <a:gd name="T13" fmla="*/ 2548 h 2627"/>
              <a:gd name="T14" fmla="*/ 1514 w 2627"/>
              <a:gd name="T15" fmla="*/ 2611 h 2627"/>
              <a:gd name="T16" fmla="*/ 1313 w 2627"/>
              <a:gd name="T17" fmla="*/ 2627 h 2627"/>
              <a:gd name="T18" fmla="*/ 1113 w 2627"/>
              <a:gd name="T19" fmla="*/ 2611 h 2627"/>
              <a:gd name="T20" fmla="*/ 862 w 2627"/>
              <a:gd name="T21" fmla="*/ 2548 h 2627"/>
              <a:gd name="T22" fmla="*/ 631 w 2627"/>
              <a:gd name="T23" fmla="*/ 2436 h 2627"/>
              <a:gd name="T24" fmla="*/ 430 w 2627"/>
              <a:gd name="T25" fmla="*/ 2286 h 2627"/>
              <a:gd name="T26" fmla="*/ 261 w 2627"/>
              <a:gd name="T27" fmla="*/ 2099 h 2627"/>
              <a:gd name="T28" fmla="*/ 128 w 2627"/>
              <a:gd name="T29" fmla="*/ 1883 h 2627"/>
              <a:gd name="T30" fmla="*/ 40 w 2627"/>
              <a:gd name="T31" fmla="*/ 1642 h 2627"/>
              <a:gd name="T32" fmla="*/ 1 w 2627"/>
              <a:gd name="T33" fmla="*/ 1380 h 2627"/>
              <a:gd name="T34" fmla="*/ 1 w 2627"/>
              <a:gd name="T35" fmla="*/ 1245 h 2627"/>
              <a:gd name="T36" fmla="*/ 40 w 2627"/>
              <a:gd name="T37" fmla="*/ 985 h 2627"/>
              <a:gd name="T38" fmla="*/ 128 w 2627"/>
              <a:gd name="T39" fmla="*/ 744 h 2627"/>
              <a:gd name="T40" fmla="*/ 261 w 2627"/>
              <a:gd name="T41" fmla="*/ 526 h 2627"/>
              <a:gd name="T42" fmla="*/ 430 w 2627"/>
              <a:gd name="T43" fmla="*/ 341 h 2627"/>
              <a:gd name="T44" fmla="*/ 631 w 2627"/>
              <a:gd name="T45" fmla="*/ 189 h 2627"/>
              <a:gd name="T46" fmla="*/ 862 w 2627"/>
              <a:gd name="T47" fmla="*/ 79 h 2627"/>
              <a:gd name="T48" fmla="*/ 1113 w 2627"/>
              <a:gd name="T49" fmla="*/ 14 h 2627"/>
              <a:gd name="T50" fmla="*/ 1313 w 2627"/>
              <a:gd name="T51" fmla="*/ 0 h 2627"/>
              <a:gd name="T52" fmla="*/ 1514 w 2627"/>
              <a:gd name="T53" fmla="*/ 14 h 2627"/>
              <a:gd name="T54" fmla="*/ 1765 w 2627"/>
              <a:gd name="T55" fmla="*/ 79 h 2627"/>
              <a:gd name="T56" fmla="*/ 1995 w 2627"/>
              <a:gd name="T57" fmla="*/ 189 h 2627"/>
              <a:gd name="T58" fmla="*/ 2197 w 2627"/>
              <a:gd name="T59" fmla="*/ 341 h 2627"/>
              <a:gd name="T60" fmla="*/ 2367 w 2627"/>
              <a:gd name="T61" fmla="*/ 526 h 2627"/>
              <a:gd name="T62" fmla="*/ 2498 w 2627"/>
              <a:gd name="T63" fmla="*/ 744 h 2627"/>
              <a:gd name="T64" fmla="*/ 2586 w 2627"/>
              <a:gd name="T65" fmla="*/ 985 h 2627"/>
              <a:gd name="T66" fmla="*/ 2626 w 2627"/>
              <a:gd name="T67" fmla="*/ 1245 h 26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627" h="2627">
                <a:moveTo>
                  <a:pt x="2627" y="1313"/>
                </a:moveTo>
                <a:lnTo>
                  <a:pt x="2626" y="1380"/>
                </a:lnTo>
                <a:lnTo>
                  <a:pt x="2613" y="1514"/>
                </a:lnTo>
                <a:lnTo>
                  <a:pt x="2586" y="1642"/>
                </a:lnTo>
                <a:lnTo>
                  <a:pt x="2548" y="1765"/>
                </a:lnTo>
                <a:lnTo>
                  <a:pt x="2498" y="1883"/>
                </a:lnTo>
                <a:lnTo>
                  <a:pt x="2437" y="1994"/>
                </a:lnTo>
                <a:lnTo>
                  <a:pt x="2367" y="2099"/>
                </a:lnTo>
                <a:lnTo>
                  <a:pt x="2286" y="2197"/>
                </a:lnTo>
                <a:lnTo>
                  <a:pt x="2197" y="2286"/>
                </a:lnTo>
                <a:lnTo>
                  <a:pt x="2100" y="2366"/>
                </a:lnTo>
                <a:lnTo>
                  <a:pt x="1995" y="2436"/>
                </a:lnTo>
                <a:lnTo>
                  <a:pt x="1883" y="2497"/>
                </a:lnTo>
                <a:lnTo>
                  <a:pt x="1765" y="2548"/>
                </a:lnTo>
                <a:lnTo>
                  <a:pt x="1642" y="2585"/>
                </a:lnTo>
                <a:lnTo>
                  <a:pt x="1514" y="2611"/>
                </a:lnTo>
                <a:lnTo>
                  <a:pt x="1382" y="2626"/>
                </a:lnTo>
                <a:lnTo>
                  <a:pt x="1313" y="2627"/>
                </a:lnTo>
                <a:lnTo>
                  <a:pt x="1246" y="2626"/>
                </a:lnTo>
                <a:lnTo>
                  <a:pt x="1113" y="2611"/>
                </a:lnTo>
                <a:lnTo>
                  <a:pt x="985" y="2585"/>
                </a:lnTo>
                <a:lnTo>
                  <a:pt x="862" y="2548"/>
                </a:lnTo>
                <a:lnTo>
                  <a:pt x="744" y="2497"/>
                </a:lnTo>
                <a:lnTo>
                  <a:pt x="631" y="2436"/>
                </a:lnTo>
                <a:lnTo>
                  <a:pt x="528" y="2366"/>
                </a:lnTo>
                <a:lnTo>
                  <a:pt x="430" y="2286"/>
                </a:lnTo>
                <a:lnTo>
                  <a:pt x="341" y="2197"/>
                </a:lnTo>
                <a:lnTo>
                  <a:pt x="261" y="2099"/>
                </a:lnTo>
                <a:lnTo>
                  <a:pt x="189" y="1994"/>
                </a:lnTo>
                <a:lnTo>
                  <a:pt x="128" y="1883"/>
                </a:lnTo>
                <a:lnTo>
                  <a:pt x="79" y="1765"/>
                </a:lnTo>
                <a:lnTo>
                  <a:pt x="40" y="1642"/>
                </a:lnTo>
                <a:lnTo>
                  <a:pt x="14" y="1514"/>
                </a:lnTo>
                <a:lnTo>
                  <a:pt x="1" y="1380"/>
                </a:lnTo>
                <a:lnTo>
                  <a:pt x="0" y="1313"/>
                </a:lnTo>
                <a:lnTo>
                  <a:pt x="1" y="1245"/>
                </a:lnTo>
                <a:lnTo>
                  <a:pt x="14" y="1113"/>
                </a:lnTo>
                <a:lnTo>
                  <a:pt x="40" y="985"/>
                </a:lnTo>
                <a:lnTo>
                  <a:pt x="79" y="860"/>
                </a:lnTo>
                <a:lnTo>
                  <a:pt x="128" y="744"/>
                </a:lnTo>
                <a:lnTo>
                  <a:pt x="189" y="631"/>
                </a:lnTo>
                <a:lnTo>
                  <a:pt x="261" y="526"/>
                </a:lnTo>
                <a:lnTo>
                  <a:pt x="341" y="429"/>
                </a:lnTo>
                <a:lnTo>
                  <a:pt x="430" y="341"/>
                </a:lnTo>
                <a:lnTo>
                  <a:pt x="528" y="260"/>
                </a:lnTo>
                <a:lnTo>
                  <a:pt x="631" y="189"/>
                </a:lnTo>
                <a:lnTo>
                  <a:pt x="744" y="128"/>
                </a:lnTo>
                <a:lnTo>
                  <a:pt x="862" y="79"/>
                </a:lnTo>
                <a:lnTo>
                  <a:pt x="985" y="40"/>
                </a:lnTo>
                <a:lnTo>
                  <a:pt x="1113" y="14"/>
                </a:lnTo>
                <a:lnTo>
                  <a:pt x="1246" y="0"/>
                </a:lnTo>
                <a:lnTo>
                  <a:pt x="1313" y="0"/>
                </a:lnTo>
                <a:lnTo>
                  <a:pt x="1382" y="0"/>
                </a:lnTo>
                <a:lnTo>
                  <a:pt x="1514" y="14"/>
                </a:lnTo>
                <a:lnTo>
                  <a:pt x="1642" y="40"/>
                </a:lnTo>
                <a:lnTo>
                  <a:pt x="1765" y="79"/>
                </a:lnTo>
                <a:lnTo>
                  <a:pt x="1883" y="128"/>
                </a:lnTo>
                <a:lnTo>
                  <a:pt x="1995" y="189"/>
                </a:lnTo>
                <a:lnTo>
                  <a:pt x="2100" y="260"/>
                </a:lnTo>
                <a:lnTo>
                  <a:pt x="2197" y="341"/>
                </a:lnTo>
                <a:lnTo>
                  <a:pt x="2286" y="429"/>
                </a:lnTo>
                <a:lnTo>
                  <a:pt x="2367" y="526"/>
                </a:lnTo>
                <a:lnTo>
                  <a:pt x="2437" y="631"/>
                </a:lnTo>
                <a:lnTo>
                  <a:pt x="2498" y="744"/>
                </a:lnTo>
                <a:lnTo>
                  <a:pt x="2548" y="860"/>
                </a:lnTo>
                <a:lnTo>
                  <a:pt x="2586" y="985"/>
                </a:lnTo>
                <a:lnTo>
                  <a:pt x="2613" y="1113"/>
                </a:lnTo>
                <a:lnTo>
                  <a:pt x="2626" y="1245"/>
                </a:lnTo>
                <a:lnTo>
                  <a:pt x="2627" y="131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2" name="Freeform 16"/>
          <p:cNvSpPr>
            <a:spLocks/>
          </p:cNvSpPr>
          <p:nvPr/>
        </p:nvSpPr>
        <p:spPr bwMode="auto">
          <a:xfrm>
            <a:off x="765592" y="1670025"/>
            <a:ext cx="3571435" cy="4143845"/>
          </a:xfrm>
          <a:custGeom>
            <a:avLst/>
            <a:gdLst>
              <a:gd name="T0" fmla="*/ 5057 w 9907"/>
              <a:gd name="T1" fmla="*/ 1324 h 11495"/>
              <a:gd name="T2" fmla="*/ 5212 w 9907"/>
              <a:gd name="T3" fmla="*/ 1569 h 11495"/>
              <a:gd name="T4" fmla="*/ 5694 w 9907"/>
              <a:gd name="T5" fmla="*/ 2528 h 11495"/>
              <a:gd name="T6" fmla="*/ 5681 w 9907"/>
              <a:gd name="T7" fmla="*/ 3593 h 11495"/>
              <a:gd name="T8" fmla="*/ 5364 w 9907"/>
              <a:gd name="T9" fmla="*/ 4300 h 11495"/>
              <a:gd name="T10" fmla="*/ 4803 w 9907"/>
              <a:gd name="T11" fmla="*/ 4933 h 11495"/>
              <a:gd name="T12" fmla="*/ 4441 w 9907"/>
              <a:gd name="T13" fmla="*/ 5363 h 11495"/>
              <a:gd name="T14" fmla="*/ 4199 w 9907"/>
              <a:gd name="T15" fmla="*/ 6056 h 11495"/>
              <a:gd name="T16" fmla="*/ 4005 w 9907"/>
              <a:gd name="T17" fmla="*/ 6781 h 11495"/>
              <a:gd name="T18" fmla="*/ 3519 w 9907"/>
              <a:gd name="T19" fmla="*/ 7629 h 11495"/>
              <a:gd name="T20" fmla="*/ 2563 w 9907"/>
              <a:gd name="T21" fmla="*/ 8532 h 11495"/>
              <a:gd name="T22" fmla="*/ 1448 w 9907"/>
              <a:gd name="T23" fmla="*/ 9009 h 11495"/>
              <a:gd name="T24" fmla="*/ 1102 w 9907"/>
              <a:gd name="T25" fmla="*/ 9017 h 11495"/>
              <a:gd name="T26" fmla="*/ 730 w 9907"/>
              <a:gd name="T27" fmla="*/ 9038 h 11495"/>
              <a:gd name="T28" fmla="*/ 253 w 9907"/>
              <a:gd name="T29" fmla="*/ 9327 h 11495"/>
              <a:gd name="T30" fmla="*/ 11 w 9907"/>
              <a:gd name="T31" fmla="*/ 9832 h 11495"/>
              <a:gd name="T32" fmla="*/ 30 w 9907"/>
              <a:gd name="T33" fmla="*/ 10224 h 11495"/>
              <a:gd name="T34" fmla="*/ 319 w 9907"/>
              <a:gd name="T35" fmla="*/ 10700 h 11495"/>
              <a:gd name="T36" fmla="*/ 825 w 9907"/>
              <a:gd name="T37" fmla="*/ 10942 h 11495"/>
              <a:gd name="T38" fmla="*/ 1180 w 9907"/>
              <a:gd name="T39" fmla="*/ 10931 h 11495"/>
              <a:gd name="T40" fmla="*/ 1605 w 9907"/>
              <a:gd name="T41" fmla="*/ 10720 h 11495"/>
              <a:gd name="T42" fmla="*/ 1878 w 9907"/>
              <a:gd name="T43" fmla="*/ 10336 h 11495"/>
              <a:gd name="T44" fmla="*/ 2129 w 9907"/>
              <a:gd name="T45" fmla="*/ 9736 h 11495"/>
              <a:gd name="T46" fmla="*/ 3223 w 9907"/>
              <a:gd name="T47" fmla="*/ 8563 h 11495"/>
              <a:gd name="T48" fmla="*/ 4037 w 9907"/>
              <a:gd name="T49" fmla="*/ 8130 h 11495"/>
              <a:gd name="T50" fmla="*/ 4957 w 9907"/>
              <a:gd name="T51" fmla="*/ 7968 h 11495"/>
              <a:gd name="T52" fmla="*/ 5572 w 9907"/>
              <a:gd name="T53" fmla="*/ 8059 h 11495"/>
              <a:gd name="T54" fmla="*/ 6480 w 9907"/>
              <a:gd name="T55" fmla="*/ 8266 h 11495"/>
              <a:gd name="T56" fmla="*/ 7637 w 9907"/>
              <a:gd name="T57" fmla="*/ 9049 h 11495"/>
              <a:gd name="T58" fmla="*/ 7994 w 9907"/>
              <a:gd name="T59" fmla="*/ 10102 h 11495"/>
              <a:gd name="T60" fmla="*/ 7963 w 9907"/>
              <a:gd name="T61" fmla="*/ 10523 h 11495"/>
              <a:gd name="T62" fmla="*/ 8103 w 9907"/>
              <a:gd name="T63" fmla="*/ 11027 h 11495"/>
              <a:gd name="T64" fmla="*/ 8513 w 9907"/>
              <a:gd name="T65" fmla="*/ 11399 h 11495"/>
              <a:gd name="T66" fmla="*/ 8935 w 9907"/>
              <a:gd name="T67" fmla="*/ 11495 h 11495"/>
              <a:gd name="T68" fmla="*/ 9439 w 9907"/>
              <a:gd name="T69" fmla="*/ 11355 h 11495"/>
              <a:gd name="T70" fmla="*/ 9812 w 9907"/>
              <a:gd name="T71" fmla="*/ 10944 h 11495"/>
              <a:gd name="T72" fmla="*/ 9907 w 9907"/>
              <a:gd name="T73" fmla="*/ 10523 h 11495"/>
              <a:gd name="T74" fmla="*/ 9812 w 9907"/>
              <a:gd name="T75" fmla="*/ 10102 h 11495"/>
              <a:gd name="T76" fmla="*/ 9255 w 9907"/>
              <a:gd name="T77" fmla="*/ 9604 h 11495"/>
              <a:gd name="T78" fmla="*/ 8603 w 9907"/>
              <a:gd name="T79" fmla="*/ 9332 h 11495"/>
              <a:gd name="T80" fmla="*/ 7833 w 9907"/>
              <a:gd name="T81" fmla="*/ 8628 h 11495"/>
              <a:gd name="T82" fmla="*/ 7604 w 9907"/>
              <a:gd name="T83" fmla="*/ 8020 h 11495"/>
              <a:gd name="T84" fmla="*/ 7619 w 9907"/>
              <a:gd name="T85" fmla="*/ 7235 h 11495"/>
              <a:gd name="T86" fmla="*/ 7768 w 9907"/>
              <a:gd name="T87" fmla="*/ 6650 h 11495"/>
              <a:gd name="T88" fmla="*/ 7776 w 9907"/>
              <a:gd name="T89" fmla="*/ 5989 h 11495"/>
              <a:gd name="T90" fmla="*/ 7221 w 9907"/>
              <a:gd name="T91" fmla="*/ 4968 h 11495"/>
              <a:gd name="T92" fmla="*/ 6850 w 9907"/>
              <a:gd name="T93" fmla="*/ 4628 h 11495"/>
              <a:gd name="T94" fmla="*/ 6368 w 9907"/>
              <a:gd name="T95" fmla="*/ 3937 h 11495"/>
              <a:gd name="T96" fmla="*/ 6158 w 9907"/>
              <a:gd name="T97" fmla="*/ 3182 h 11495"/>
              <a:gd name="T98" fmla="*/ 6399 w 9907"/>
              <a:gd name="T99" fmla="*/ 1943 h 11495"/>
              <a:gd name="T100" fmla="*/ 6681 w 9907"/>
              <a:gd name="T101" fmla="*/ 1520 h 11495"/>
              <a:gd name="T102" fmla="*/ 6866 w 9907"/>
              <a:gd name="T103" fmla="*/ 1074 h 11495"/>
              <a:gd name="T104" fmla="*/ 6844 w 9907"/>
              <a:gd name="T105" fmla="*/ 710 h 11495"/>
              <a:gd name="T106" fmla="*/ 6564 w 9907"/>
              <a:gd name="T107" fmla="*/ 246 h 11495"/>
              <a:gd name="T108" fmla="*/ 6070 w 9907"/>
              <a:gd name="T109" fmla="*/ 10 h 11495"/>
              <a:gd name="T110" fmla="*/ 5689 w 9907"/>
              <a:gd name="T111" fmla="*/ 29 h 11495"/>
              <a:gd name="T112" fmla="*/ 5225 w 9907"/>
              <a:gd name="T113" fmla="*/ 309 h 11495"/>
              <a:gd name="T114" fmla="*/ 4989 w 9907"/>
              <a:gd name="T115" fmla="*/ 803 h 11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9907" h="11495">
                <a:moveTo>
                  <a:pt x="4979" y="947"/>
                </a:moveTo>
                <a:lnTo>
                  <a:pt x="4980" y="991"/>
                </a:lnTo>
                <a:lnTo>
                  <a:pt x="4988" y="1079"/>
                </a:lnTo>
                <a:lnTo>
                  <a:pt x="5003" y="1164"/>
                </a:lnTo>
                <a:lnTo>
                  <a:pt x="5027" y="1245"/>
                </a:lnTo>
                <a:lnTo>
                  <a:pt x="5057" y="1324"/>
                </a:lnTo>
                <a:lnTo>
                  <a:pt x="5094" y="1399"/>
                </a:lnTo>
                <a:lnTo>
                  <a:pt x="5137" y="1471"/>
                </a:lnTo>
                <a:lnTo>
                  <a:pt x="5185" y="1538"/>
                </a:lnTo>
                <a:lnTo>
                  <a:pt x="5212" y="1569"/>
                </a:lnTo>
                <a:lnTo>
                  <a:pt x="5212" y="1569"/>
                </a:lnTo>
                <a:lnTo>
                  <a:pt x="5212" y="1569"/>
                </a:lnTo>
                <a:lnTo>
                  <a:pt x="5269" y="1638"/>
                </a:lnTo>
                <a:lnTo>
                  <a:pt x="5378" y="1788"/>
                </a:lnTo>
                <a:lnTo>
                  <a:pt x="5478" y="1954"/>
                </a:lnTo>
                <a:lnTo>
                  <a:pt x="5565" y="2134"/>
                </a:lnTo>
                <a:lnTo>
                  <a:pt x="5637" y="2326"/>
                </a:lnTo>
                <a:lnTo>
                  <a:pt x="5694" y="2528"/>
                </a:lnTo>
                <a:lnTo>
                  <a:pt x="5733" y="2741"/>
                </a:lnTo>
                <a:lnTo>
                  <a:pt x="5753" y="2960"/>
                </a:lnTo>
                <a:lnTo>
                  <a:pt x="5749" y="3187"/>
                </a:lnTo>
                <a:lnTo>
                  <a:pt x="5729" y="3359"/>
                </a:lnTo>
                <a:lnTo>
                  <a:pt x="5709" y="3476"/>
                </a:lnTo>
                <a:lnTo>
                  <a:pt x="5681" y="3593"/>
                </a:lnTo>
                <a:lnTo>
                  <a:pt x="5648" y="3710"/>
                </a:lnTo>
                <a:lnTo>
                  <a:pt x="5606" y="3828"/>
                </a:lnTo>
                <a:lnTo>
                  <a:pt x="5558" y="3946"/>
                </a:lnTo>
                <a:lnTo>
                  <a:pt x="5501" y="4066"/>
                </a:lnTo>
                <a:lnTo>
                  <a:pt x="5436" y="4184"/>
                </a:lnTo>
                <a:lnTo>
                  <a:pt x="5364" y="4300"/>
                </a:lnTo>
                <a:lnTo>
                  <a:pt x="5282" y="4418"/>
                </a:lnTo>
                <a:lnTo>
                  <a:pt x="5191" y="4535"/>
                </a:lnTo>
                <a:lnTo>
                  <a:pt x="5093" y="4650"/>
                </a:lnTo>
                <a:lnTo>
                  <a:pt x="4984" y="4764"/>
                </a:lnTo>
                <a:lnTo>
                  <a:pt x="4866" y="4877"/>
                </a:lnTo>
                <a:lnTo>
                  <a:pt x="4803" y="4933"/>
                </a:lnTo>
                <a:lnTo>
                  <a:pt x="4803" y="4933"/>
                </a:lnTo>
                <a:lnTo>
                  <a:pt x="4804" y="4933"/>
                </a:lnTo>
                <a:lnTo>
                  <a:pt x="4744" y="4986"/>
                </a:lnTo>
                <a:lnTo>
                  <a:pt x="4631" y="5102"/>
                </a:lnTo>
                <a:lnTo>
                  <a:pt x="4532" y="5228"/>
                </a:lnTo>
                <a:lnTo>
                  <a:pt x="4441" y="5363"/>
                </a:lnTo>
                <a:lnTo>
                  <a:pt x="4364" y="5504"/>
                </a:lnTo>
                <a:lnTo>
                  <a:pt x="4300" y="5655"/>
                </a:lnTo>
                <a:lnTo>
                  <a:pt x="4248" y="5811"/>
                </a:lnTo>
                <a:lnTo>
                  <a:pt x="4210" y="5973"/>
                </a:lnTo>
                <a:lnTo>
                  <a:pt x="4199" y="6056"/>
                </a:lnTo>
                <a:lnTo>
                  <a:pt x="4199" y="6056"/>
                </a:lnTo>
                <a:lnTo>
                  <a:pt x="4197" y="6056"/>
                </a:lnTo>
                <a:lnTo>
                  <a:pt x="4186" y="6141"/>
                </a:lnTo>
                <a:lnTo>
                  <a:pt x="4153" y="6305"/>
                </a:lnTo>
                <a:lnTo>
                  <a:pt x="4113" y="6467"/>
                </a:lnTo>
                <a:lnTo>
                  <a:pt x="4064" y="6627"/>
                </a:lnTo>
                <a:lnTo>
                  <a:pt x="4005" y="6781"/>
                </a:lnTo>
                <a:lnTo>
                  <a:pt x="3941" y="6933"/>
                </a:lnTo>
                <a:lnTo>
                  <a:pt x="3868" y="7080"/>
                </a:lnTo>
                <a:lnTo>
                  <a:pt x="3790" y="7224"/>
                </a:lnTo>
                <a:lnTo>
                  <a:pt x="3705" y="7363"/>
                </a:lnTo>
                <a:lnTo>
                  <a:pt x="3614" y="7499"/>
                </a:lnTo>
                <a:lnTo>
                  <a:pt x="3519" y="7629"/>
                </a:lnTo>
                <a:lnTo>
                  <a:pt x="3418" y="7754"/>
                </a:lnTo>
                <a:lnTo>
                  <a:pt x="3313" y="7876"/>
                </a:lnTo>
                <a:lnTo>
                  <a:pt x="3206" y="7992"/>
                </a:lnTo>
                <a:lnTo>
                  <a:pt x="3037" y="8156"/>
                </a:lnTo>
                <a:lnTo>
                  <a:pt x="2804" y="8356"/>
                </a:lnTo>
                <a:lnTo>
                  <a:pt x="2563" y="8532"/>
                </a:lnTo>
                <a:lnTo>
                  <a:pt x="2320" y="8684"/>
                </a:lnTo>
                <a:lnTo>
                  <a:pt x="2078" y="8809"/>
                </a:lnTo>
                <a:lnTo>
                  <a:pt x="1841" y="8908"/>
                </a:lnTo>
                <a:lnTo>
                  <a:pt x="1669" y="8962"/>
                </a:lnTo>
                <a:lnTo>
                  <a:pt x="1556" y="8990"/>
                </a:lnTo>
                <a:lnTo>
                  <a:pt x="1448" y="9009"/>
                </a:lnTo>
                <a:lnTo>
                  <a:pt x="1343" y="9022"/>
                </a:lnTo>
                <a:lnTo>
                  <a:pt x="1243" y="9026"/>
                </a:lnTo>
                <a:lnTo>
                  <a:pt x="1147" y="9022"/>
                </a:lnTo>
                <a:lnTo>
                  <a:pt x="1102" y="9017"/>
                </a:lnTo>
                <a:lnTo>
                  <a:pt x="1102" y="9017"/>
                </a:lnTo>
                <a:lnTo>
                  <a:pt x="1102" y="9017"/>
                </a:lnTo>
                <a:lnTo>
                  <a:pt x="1039" y="9009"/>
                </a:lnTo>
                <a:lnTo>
                  <a:pt x="973" y="9008"/>
                </a:lnTo>
                <a:lnTo>
                  <a:pt x="973" y="9008"/>
                </a:lnTo>
                <a:lnTo>
                  <a:pt x="922" y="9009"/>
                </a:lnTo>
                <a:lnTo>
                  <a:pt x="825" y="9018"/>
                </a:lnTo>
                <a:lnTo>
                  <a:pt x="730" y="9038"/>
                </a:lnTo>
                <a:lnTo>
                  <a:pt x="638" y="9066"/>
                </a:lnTo>
                <a:lnTo>
                  <a:pt x="551" y="9104"/>
                </a:lnTo>
                <a:lnTo>
                  <a:pt x="468" y="9148"/>
                </a:lnTo>
                <a:lnTo>
                  <a:pt x="391" y="9201"/>
                </a:lnTo>
                <a:lnTo>
                  <a:pt x="319" y="9260"/>
                </a:lnTo>
                <a:lnTo>
                  <a:pt x="253" y="9327"/>
                </a:lnTo>
                <a:lnTo>
                  <a:pt x="194" y="9398"/>
                </a:lnTo>
                <a:lnTo>
                  <a:pt x="140" y="9476"/>
                </a:lnTo>
                <a:lnTo>
                  <a:pt x="96" y="9559"/>
                </a:lnTo>
                <a:lnTo>
                  <a:pt x="59" y="9645"/>
                </a:lnTo>
                <a:lnTo>
                  <a:pt x="30" y="9737"/>
                </a:lnTo>
                <a:lnTo>
                  <a:pt x="11" y="9832"/>
                </a:lnTo>
                <a:lnTo>
                  <a:pt x="2" y="9929"/>
                </a:lnTo>
                <a:lnTo>
                  <a:pt x="0" y="9980"/>
                </a:lnTo>
                <a:lnTo>
                  <a:pt x="0" y="9980"/>
                </a:lnTo>
                <a:lnTo>
                  <a:pt x="2" y="10030"/>
                </a:lnTo>
                <a:lnTo>
                  <a:pt x="11" y="10129"/>
                </a:lnTo>
                <a:lnTo>
                  <a:pt x="30" y="10224"/>
                </a:lnTo>
                <a:lnTo>
                  <a:pt x="59" y="10314"/>
                </a:lnTo>
                <a:lnTo>
                  <a:pt x="96" y="10402"/>
                </a:lnTo>
                <a:lnTo>
                  <a:pt x="140" y="10484"/>
                </a:lnTo>
                <a:lnTo>
                  <a:pt x="194" y="10562"/>
                </a:lnTo>
                <a:lnTo>
                  <a:pt x="253" y="10634"/>
                </a:lnTo>
                <a:lnTo>
                  <a:pt x="319" y="10700"/>
                </a:lnTo>
                <a:lnTo>
                  <a:pt x="391" y="10760"/>
                </a:lnTo>
                <a:lnTo>
                  <a:pt x="468" y="10812"/>
                </a:lnTo>
                <a:lnTo>
                  <a:pt x="551" y="10857"/>
                </a:lnTo>
                <a:lnTo>
                  <a:pt x="638" y="10894"/>
                </a:lnTo>
                <a:lnTo>
                  <a:pt x="730" y="10922"/>
                </a:lnTo>
                <a:lnTo>
                  <a:pt x="825" y="10942"/>
                </a:lnTo>
                <a:lnTo>
                  <a:pt x="922" y="10952"/>
                </a:lnTo>
                <a:lnTo>
                  <a:pt x="973" y="10952"/>
                </a:lnTo>
                <a:lnTo>
                  <a:pt x="973" y="10952"/>
                </a:lnTo>
                <a:lnTo>
                  <a:pt x="1015" y="10952"/>
                </a:lnTo>
                <a:lnTo>
                  <a:pt x="1098" y="10944"/>
                </a:lnTo>
                <a:lnTo>
                  <a:pt x="1180" y="10931"/>
                </a:lnTo>
                <a:lnTo>
                  <a:pt x="1258" y="10910"/>
                </a:lnTo>
                <a:lnTo>
                  <a:pt x="1334" y="10883"/>
                </a:lnTo>
                <a:lnTo>
                  <a:pt x="1407" y="10851"/>
                </a:lnTo>
                <a:lnTo>
                  <a:pt x="1477" y="10812"/>
                </a:lnTo>
                <a:lnTo>
                  <a:pt x="1543" y="10768"/>
                </a:lnTo>
                <a:lnTo>
                  <a:pt x="1605" y="10720"/>
                </a:lnTo>
                <a:lnTo>
                  <a:pt x="1662" y="10665"/>
                </a:lnTo>
                <a:lnTo>
                  <a:pt x="1715" y="10608"/>
                </a:lnTo>
                <a:lnTo>
                  <a:pt x="1764" y="10546"/>
                </a:lnTo>
                <a:lnTo>
                  <a:pt x="1807" y="10479"/>
                </a:lnTo>
                <a:lnTo>
                  <a:pt x="1846" y="10410"/>
                </a:lnTo>
                <a:lnTo>
                  <a:pt x="1878" y="10336"/>
                </a:lnTo>
                <a:lnTo>
                  <a:pt x="1904" y="10261"/>
                </a:lnTo>
                <a:lnTo>
                  <a:pt x="1915" y="10221"/>
                </a:lnTo>
                <a:lnTo>
                  <a:pt x="1915" y="10221"/>
                </a:lnTo>
                <a:lnTo>
                  <a:pt x="1942" y="10131"/>
                </a:lnTo>
                <a:lnTo>
                  <a:pt x="2021" y="9940"/>
                </a:lnTo>
                <a:lnTo>
                  <a:pt x="2129" y="9736"/>
                </a:lnTo>
                <a:lnTo>
                  <a:pt x="2263" y="9526"/>
                </a:lnTo>
                <a:lnTo>
                  <a:pt x="2424" y="9314"/>
                </a:lnTo>
                <a:lnTo>
                  <a:pt x="2608" y="9102"/>
                </a:lnTo>
                <a:lnTo>
                  <a:pt x="2814" y="8896"/>
                </a:lnTo>
                <a:lnTo>
                  <a:pt x="3040" y="8701"/>
                </a:lnTo>
                <a:lnTo>
                  <a:pt x="3223" y="8563"/>
                </a:lnTo>
                <a:lnTo>
                  <a:pt x="3350" y="8478"/>
                </a:lnTo>
                <a:lnTo>
                  <a:pt x="3479" y="8396"/>
                </a:lnTo>
                <a:lnTo>
                  <a:pt x="3614" y="8319"/>
                </a:lnTo>
                <a:lnTo>
                  <a:pt x="3751" y="8250"/>
                </a:lnTo>
                <a:lnTo>
                  <a:pt x="3893" y="8186"/>
                </a:lnTo>
                <a:lnTo>
                  <a:pt x="4037" y="8130"/>
                </a:lnTo>
                <a:lnTo>
                  <a:pt x="4184" y="8081"/>
                </a:lnTo>
                <a:lnTo>
                  <a:pt x="4335" y="8040"/>
                </a:lnTo>
                <a:lnTo>
                  <a:pt x="4486" y="8007"/>
                </a:lnTo>
                <a:lnTo>
                  <a:pt x="4642" y="7985"/>
                </a:lnTo>
                <a:lnTo>
                  <a:pt x="4797" y="7971"/>
                </a:lnTo>
                <a:lnTo>
                  <a:pt x="4957" y="7968"/>
                </a:lnTo>
                <a:lnTo>
                  <a:pt x="5116" y="7976"/>
                </a:lnTo>
                <a:lnTo>
                  <a:pt x="5277" y="7994"/>
                </a:lnTo>
                <a:lnTo>
                  <a:pt x="5440" y="8025"/>
                </a:lnTo>
                <a:lnTo>
                  <a:pt x="5522" y="8046"/>
                </a:lnTo>
                <a:lnTo>
                  <a:pt x="5522" y="8046"/>
                </a:lnTo>
                <a:lnTo>
                  <a:pt x="5572" y="8059"/>
                </a:lnTo>
                <a:lnTo>
                  <a:pt x="5675" y="8080"/>
                </a:lnTo>
                <a:lnTo>
                  <a:pt x="5728" y="8087"/>
                </a:lnTo>
                <a:lnTo>
                  <a:pt x="5728" y="8087"/>
                </a:lnTo>
                <a:lnTo>
                  <a:pt x="5893" y="8115"/>
                </a:lnTo>
                <a:lnTo>
                  <a:pt x="6200" y="8182"/>
                </a:lnTo>
                <a:lnTo>
                  <a:pt x="6480" y="8266"/>
                </a:lnTo>
                <a:lnTo>
                  <a:pt x="6735" y="8366"/>
                </a:lnTo>
                <a:lnTo>
                  <a:pt x="6963" y="8480"/>
                </a:lnTo>
                <a:lnTo>
                  <a:pt x="7168" y="8607"/>
                </a:lnTo>
                <a:lnTo>
                  <a:pt x="7347" y="8745"/>
                </a:lnTo>
                <a:lnTo>
                  <a:pt x="7504" y="8892"/>
                </a:lnTo>
                <a:lnTo>
                  <a:pt x="7637" y="9049"/>
                </a:lnTo>
                <a:lnTo>
                  <a:pt x="7749" y="9214"/>
                </a:lnTo>
                <a:lnTo>
                  <a:pt x="7838" y="9384"/>
                </a:lnTo>
                <a:lnTo>
                  <a:pt x="7907" y="9560"/>
                </a:lnTo>
                <a:lnTo>
                  <a:pt x="7955" y="9739"/>
                </a:lnTo>
                <a:lnTo>
                  <a:pt x="7985" y="9919"/>
                </a:lnTo>
                <a:lnTo>
                  <a:pt x="7994" y="10102"/>
                </a:lnTo>
                <a:lnTo>
                  <a:pt x="7986" y="10283"/>
                </a:lnTo>
                <a:lnTo>
                  <a:pt x="7974" y="10374"/>
                </a:lnTo>
                <a:lnTo>
                  <a:pt x="7974" y="10374"/>
                </a:lnTo>
                <a:lnTo>
                  <a:pt x="7964" y="10446"/>
                </a:lnTo>
                <a:lnTo>
                  <a:pt x="7963" y="10523"/>
                </a:lnTo>
                <a:lnTo>
                  <a:pt x="7963" y="10523"/>
                </a:lnTo>
                <a:lnTo>
                  <a:pt x="7964" y="10573"/>
                </a:lnTo>
                <a:lnTo>
                  <a:pt x="7973" y="10671"/>
                </a:lnTo>
                <a:lnTo>
                  <a:pt x="7992" y="10765"/>
                </a:lnTo>
                <a:lnTo>
                  <a:pt x="8021" y="10857"/>
                </a:lnTo>
                <a:lnTo>
                  <a:pt x="8058" y="10944"/>
                </a:lnTo>
                <a:lnTo>
                  <a:pt x="8103" y="11027"/>
                </a:lnTo>
                <a:lnTo>
                  <a:pt x="8156" y="11105"/>
                </a:lnTo>
                <a:lnTo>
                  <a:pt x="8215" y="11176"/>
                </a:lnTo>
                <a:lnTo>
                  <a:pt x="8281" y="11242"/>
                </a:lnTo>
                <a:lnTo>
                  <a:pt x="8353" y="11302"/>
                </a:lnTo>
                <a:lnTo>
                  <a:pt x="8430" y="11355"/>
                </a:lnTo>
                <a:lnTo>
                  <a:pt x="8513" y="11399"/>
                </a:lnTo>
                <a:lnTo>
                  <a:pt x="8600" y="11437"/>
                </a:lnTo>
                <a:lnTo>
                  <a:pt x="8692" y="11465"/>
                </a:lnTo>
                <a:lnTo>
                  <a:pt x="8787" y="11485"/>
                </a:lnTo>
                <a:lnTo>
                  <a:pt x="8884" y="11494"/>
                </a:lnTo>
                <a:lnTo>
                  <a:pt x="8935" y="11495"/>
                </a:lnTo>
                <a:lnTo>
                  <a:pt x="8935" y="11495"/>
                </a:lnTo>
                <a:lnTo>
                  <a:pt x="8985" y="11494"/>
                </a:lnTo>
                <a:lnTo>
                  <a:pt x="9082" y="11485"/>
                </a:lnTo>
                <a:lnTo>
                  <a:pt x="9178" y="11465"/>
                </a:lnTo>
                <a:lnTo>
                  <a:pt x="9269" y="11437"/>
                </a:lnTo>
                <a:lnTo>
                  <a:pt x="9356" y="11399"/>
                </a:lnTo>
                <a:lnTo>
                  <a:pt x="9439" y="11355"/>
                </a:lnTo>
                <a:lnTo>
                  <a:pt x="9517" y="11302"/>
                </a:lnTo>
                <a:lnTo>
                  <a:pt x="9589" y="11242"/>
                </a:lnTo>
                <a:lnTo>
                  <a:pt x="9655" y="11176"/>
                </a:lnTo>
                <a:lnTo>
                  <a:pt x="9714" y="11105"/>
                </a:lnTo>
                <a:lnTo>
                  <a:pt x="9767" y="11027"/>
                </a:lnTo>
                <a:lnTo>
                  <a:pt x="9812" y="10944"/>
                </a:lnTo>
                <a:lnTo>
                  <a:pt x="9848" y="10857"/>
                </a:lnTo>
                <a:lnTo>
                  <a:pt x="9877" y="10765"/>
                </a:lnTo>
                <a:lnTo>
                  <a:pt x="9896" y="10671"/>
                </a:lnTo>
                <a:lnTo>
                  <a:pt x="9907" y="10573"/>
                </a:lnTo>
                <a:lnTo>
                  <a:pt x="9907" y="10523"/>
                </a:lnTo>
                <a:lnTo>
                  <a:pt x="9907" y="10523"/>
                </a:lnTo>
                <a:lnTo>
                  <a:pt x="9907" y="10481"/>
                </a:lnTo>
                <a:lnTo>
                  <a:pt x="9900" y="10401"/>
                </a:lnTo>
                <a:lnTo>
                  <a:pt x="9887" y="10322"/>
                </a:lnTo>
                <a:lnTo>
                  <a:pt x="9868" y="10247"/>
                </a:lnTo>
                <a:lnTo>
                  <a:pt x="9842" y="10173"/>
                </a:lnTo>
                <a:lnTo>
                  <a:pt x="9812" y="10102"/>
                </a:lnTo>
                <a:lnTo>
                  <a:pt x="9756" y="10001"/>
                </a:lnTo>
                <a:lnTo>
                  <a:pt x="9664" y="9879"/>
                </a:lnTo>
                <a:lnTo>
                  <a:pt x="9555" y="9772"/>
                </a:lnTo>
                <a:lnTo>
                  <a:pt x="9430" y="9684"/>
                </a:lnTo>
                <a:lnTo>
                  <a:pt x="9327" y="9632"/>
                </a:lnTo>
                <a:lnTo>
                  <a:pt x="9255" y="9604"/>
                </a:lnTo>
                <a:lnTo>
                  <a:pt x="9217" y="9592"/>
                </a:lnTo>
                <a:lnTo>
                  <a:pt x="9217" y="9592"/>
                </a:lnTo>
                <a:lnTo>
                  <a:pt x="9130" y="9564"/>
                </a:lnTo>
                <a:lnTo>
                  <a:pt x="8954" y="9498"/>
                </a:lnTo>
                <a:lnTo>
                  <a:pt x="8778" y="9421"/>
                </a:lnTo>
                <a:lnTo>
                  <a:pt x="8603" y="9332"/>
                </a:lnTo>
                <a:lnTo>
                  <a:pt x="8434" y="9229"/>
                </a:lnTo>
                <a:lnTo>
                  <a:pt x="8272" y="9113"/>
                </a:lnTo>
                <a:lnTo>
                  <a:pt x="8121" y="8981"/>
                </a:lnTo>
                <a:lnTo>
                  <a:pt x="7983" y="8834"/>
                </a:lnTo>
                <a:lnTo>
                  <a:pt x="7890" y="8714"/>
                </a:lnTo>
                <a:lnTo>
                  <a:pt x="7833" y="8628"/>
                </a:lnTo>
                <a:lnTo>
                  <a:pt x="7781" y="8537"/>
                </a:lnTo>
                <a:lnTo>
                  <a:pt x="7734" y="8443"/>
                </a:lnTo>
                <a:lnTo>
                  <a:pt x="7693" y="8344"/>
                </a:lnTo>
                <a:lnTo>
                  <a:pt x="7657" y="8240"/>
                </a:lnTo>
                <a:lnTo>
                  <a:pt x="7627" y="8133"/>
                </a:lnTo>
                <a:lnTo>
                  <a:pt x="7604" y="8020"/>
                </a:lnTo>
                <a:lnTo>
                  <a:pt x="7588" y="7902"/>
                </a:lnTo>
                <a:lnTo>
                  <a:pt x="7579" y="7779"/>
                </a:lnTo>
                <a:lnTo>
                  <a:pt x="7576" y="7651"/>
                </a:lnTo>
                <a:lnTo>
                  <a:pt x="7583" y="7517"/>
                </a:lnTo>
                <a:lnTo>
                  <a:pt x="7597" y="7379"/>
                </a:lnTo>
                <a:lnTo>
                  <a:pt x="7619" y="7235"/>
                </a:lnTo>
                <a:lnTo>
                  <a:pt x="7650" y="7086"/>
                </a:lnTo>
                <a:lnTo>
                  <a:pt x="7692" y="6931"/>
                </a:lnTo>
                <a:lnTo>
                  <a:pt x="7715" y="6851"/>
                </a:lnTo>
                <a:lnTo>
                  <a:pt x="7715" y="6851"/>
                </a:lnTo>
                <a:lnTo>
                  <a:pt x="7736" y="6785"/>
                </a:lnTo>
                <a:lnTo>
                  <a:pt x="7768" y="6650"/>
                </a:lnTo>
                <a:lnTo>
                  <a:pt x="7790" y="6511"/>
                </a:lnTo>
                <a:lnTo>
                  <a:pt x="7801" y="6370"/>
                </a:lnTo>
                <a:lnTo>
                  <a:pt x="7802" y="6298"/>
                </a:lnTo>
                <a:lnTo>
                  <a:pt x="7802" y="6298"/>
                </a:lnTo>
                <a:lnTo>
                  <a:pt x="7799" y="6193"/>
                </a:lnTo>
                <a:lnTo>
                  <a:pt x="7776" y="5989"/>
                </a:lnTo>
                <a:lnTo>
                  <a:pt x="7732" y="5792"/>
                </a:lnTo>
                <a:lnTo>
                  <a:pt x="7666" y="5605"/>
                </a:lnTo>
                <a:lnTo>
                  <a:pt x="7580" y="5427"/>
                </a:lnTo>
                <a:lnTo>
                  <a:pt x="7476" y="5261"/>
                </a:lnTo>
                <a:lnTo>
                  <a:pt x="7356" y="5108"/>
                </a:lnTo>
                <a:lnTo>
                  <a:pt x="7221" y="4968"/>
                </a:lnTo>
                <a:lnTo>
                  <a:pt x="7147" y="4904"/>
                </a:lnTo>
                <a:lnTo>
                  <a:pt x="7147" y="4904"/>
                </a:lnTo>
                <a:lnTo>
                  <a:pt x="7147" y="4904"/>
                </a:lnTo>
                <a:lnTo>
                  <a:pt x="7082" y="4850"/>
                </a:lnTo>
                <a:lnTo>
                  <a:pt x="6962" y="4740"/>
                </a:lnTo>
                <a:lnTo>
                  <a:pt x="6850" y="4628"/>
                </a:lnTo>
                <a:lnTo>
                  <a:pt x="6748" y="4515"/>
                </a:lnTo>
                <a:lnTo>
                  <a:pt x="6655" y="4401"/>
                </a:lnTo>
                <a:lnTo>
                  <a:pt x="6570" y="4286"/>
                </a:lnTo>
                <a:lnTo>
                  <a:pt x="6495" y="4171"/>
                </a:lnTo>
                <a:lnTo>
                  <a:pt x="6428" y="4054"/>
                </a:lnTo>
                <a:lnTo>
                  <a:pt x="6368" y="3937"/>
                </a:lnTo>
                <a:lnTo>
                  <a:pt x="6316" y="3821"/>
                </a:lnTo>
                <a:lnTo>
                  <a:pt x="6272" y="3703"/>
                </a:lnTo>
                <a:lnTo>
                  <a:pt x="6235" y="3586"/>
                </a:lnTo>
                <a:lnTo>
                  <a:pt x="6205" y="3469"/>
                </a:lnTo>
                <a:lnTo>
                  <a:pt x="6182" y="3354"/>
                </a:lnTo>
                <a:lnTo>
                  <a:pt x="6158" y="3182"/>
                </a:lnTo>
                <a:lnTo>
                  <a:pt x="6149" y="2956"/>
                </a:lnTo>
                <a:lnTo>
                  <a:pt x="6162" y="2736"/>
                </a:lnTo>
                <a:lnTo>
                  <a:pt x="6196" y="2523"/>
                </a:lnTo>
                <a:lnTo>
                  <a:pt x="6249" y="2318"/>
                </a:lnTo>
                <a:lnTo>
                  <a:pt x="6316" y="2125"/>
                </a:lnTo>
                <a:lnTo>
                  <a:pt x="6399" y="1943"/>
                </a:lnTo>
                <a:lnTo>
                  <a:pt x="6494" y="1775"/>
                </a:lnTo>
                <a:lnTo>
                  <a:pt x="6599" y="1621"/>
                </a:lnTo>
                <a:lnTo>
                  <a:pt x="6656" y="1552"/>
                </a:lnTo>
                <a:lnTo>
                  <a:pt x="6656" y="1552"/>
                </a:lnTo>
                <a:lnTo>
                  <a:pt x="6656" y="1552"/>
                </a:lnTo>
                <a:lnTo>
                  <a:pt x="6681" y="1520"/>
                </a:lnTo>
                <a:lnTo>
                  <a:pt x="6726" y="1455"/>
                </a:lnTo>
                <a:lnTo>
                  <a:pt x="6766" y="1385"/>
                </a:lnTo>
                <a:lnTo>
                  <a:pt x="6801" y="1313"/>
                </a:lnTo>
                <a:lnTo>
                  <a:pt x="6830" y="1236"/>
                </a:lnTo>
                <a:lnTo>
                  <a:pt x="6850" y="1156"/>
                </a:lnTo>
                <a:lnTo>
                  <a:pt x="6866" y="1074"/>
                </a:lnTo>
                <a:lnTo>
                  <a:pt x="6872" y="990"/>
                </a:lnTo>
                <a:lnTo>
                  <a:pt x="6874" y="947"/>
                </a:lnTo>
                <a:lnTo>
                  <a:pt x="6874" y="947"/>
                </a:lnTo>
                <a:lnTo>
                  <a:pt x="6872" y="898"/>
                </a:lnTo>
                <a:lnTo>
                  <a:pt x="6863" y="803"/>
                </a:lnTo>
                <a:lnTo>
                  <a:pt x="6844" y="710"/>
                </a:lnTo>
                <a:lnTo>
                  <a:pt x="6817" y="622"/>
                </a:lnTo>
                <a:lnTo>
                  <a:pt x="6780" y="536"/>
                </a:lnTo>
                <a:lnTo>
                  <a:pt x="6736" y="456"/>
                </a:lnTo>
                <a:lnTo>
                  <a:pt x="6686" y="381"/>
                </a:lnTo>
                <a:lnTo>
                  <a:pt x="6628" y="309"/>
                </a:lnTo>
                <a:lnTo>
                  <a:pt x="6564" y="246"/>
                </a:lnTo>
                <a:lnTo>
                  <a:pt x="6494" y="188"/>
                </a:lnTo>
                <a:lnTo>
                  <a:pt x="6418" y="137"/>
                </a:lnTo>
                <a:lnTo>
                  <a:pt x="6337" y="93"/>
                </a:lnTo>
                <a:lnTo>
                  <a:pt x="6252" y="57"/>
                </a:lnTo>
                <a:lnTo>
                  <a:pt x="6164" y="29"/>
                </a:lnTo>
                <a:lnTo>
                  <a:pt x="6070" y="10"/>
                </a:lnTo>
                <a:lnTo>
                  <a:pt x="5976" y="1"/>
                </a:lnTo>
                <a:lnTo>
                  <a:pt x="5926" y="0"/>
                </a:lnTo>
                <a:lnTo>
                  <a:pt x="5926" y="0"/>
                </a:lnTo>
                <a:lnTo>
                  <a:pt x="5877" y="1"/>
                </a:lnTo>
                <a:lnTo>
                  <a:pt x="5782" y="10"/>
                </a:lnTo>
                <a:lnTo>
                  <a:pt x="5689" y="29"/>
                </a:lnTo>
                <a:lnTo>
                  <a:pt x="5601" y="57"/>
                </a:lnTo>
                <a:lnTo>
                  <a:pt x="5515" y="93"/>
                </a:lnTo>
                <a:lnTo>
                  <a:pt x="5435" y="137"/>
                </a:lnTo>
                <a:lnTo>
                  <a:pt x="5360" y="188"/>
                </a:lnTo>
                <a:lnTo>
                  <a:pt x="5289" y="246"/>
                </a:lnTo>
                <a:lnTo>
                  <a:pt x="5225" y="309"/>
                </a:lnTo>
                <a:lnTo>
                  <a:pt x="5167" y="381"/>
                </a:lnTo>
                <a:lnTo>
                  <a:pt x="5116" y="456"/>
                </a:lnTo>
                <a:lnTo>
                  <a:pt x="5072" y="536"/>
                </a:lnTo>
                <a:lnTo>
                  <a:pt x="5036" y="622"/>
                </a:lnTo>
                <a:lnTo>
                  <a:pt x="5009" y="710"/>
                </a:lnTo>
                <a:lnTo>
                  <a:pt x="4989" y="803"/>
                </a:lnTo>
                <a:lnTo>
                  <a:pt x="4980" y="898"/>
                </a:lnTo>
                <a:lnTo>
                  <a:pt x="4979" y="947"/>
                </a:lnTo>
                <a:close/>
              </a:path>
            </a:pathLst>
          </a:custGeom>
          <a:solidFill>
            <a:srgbClr val="90B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3" name="Freeform 17"/>
          <p:cNvSpPr>
            <a:spLocks/>
          </p:cNvSpPr>
          <p:nvPr/>
        </p:nvSpPr>
        <p:spPr bwMode="auto">
          <a:xfrm>
            <a:off x="3728571" y="2264063"/>
            <a:ext cx="914126" cy="914126"/>
          </a:xfrm>
          <a:custGeom>
            <a:avLst/>
            <a:gdLst>
              <a:gd name="T0" fmla="*/ 2482 w 2537"/>
              <a:gd name="T1" fmla="*/ 1633 h 2537"/>
              <a:gd name="T2" fmla="*/ 2385 w 2537"/>
              <a:gd name="T3" fmla="*/ 1869 h 2537"/>
              <a:gd name="T4" fmla="*/ 2248 w 2537"/>
              <a:gd name="T5" fmla="*/ 2074 h 2537"/>
              <a:gd name="T6" fmla="*/ 2074 w 2537"/>
              <a:gd name="T7" fmla="*/ 2248 h 2537"/>
              <a:gd name="T8" fmla="*/ 1873 w 2537"/>
              <a:gd name="T9" fmla="*/ 2384 h 2537"/>
              <a:gd name="T10" fmla="*/ 1649 w 2537"/>
              <a:gd name="T11" fmla="*/ 2479 h 2537"/>
              <a:gd name="T12" fmla="*/ 1408 w 2537"/>
              <a:gd name="T13" fmla="*/ 2529 h 2537"/>
              <a:gd name="T14" fmla="*/ 1158 w 2537"/>
              <a:gd name="T15" fmla="*/ 2532 h 2537"/>
              <a:gd name="T16" fmla="*/ 966 w 2537"/>
              <a:gd name="T17" fmla="*/ 2501 h 2537"/>
              <a:gd name="T18" fmla="*/ 782 w 2537"/>
              <a:gd name="T19" fmla="*/ 2441 h 2537"/>
              <a:gd name="T20" fmla="*/ 561 w 2537"/>
              <a:gd name="T21" fmla="*/ 2322 h 2537"/>
              <a:gd name="T22" fmla="*/ 371 w 2537"/>
              <a:gd name="T23" fmla="*/ 2166 h 2537"/>
              <a:gd name="T24" fmla="*/ 217 w 2537"/>
              <a:gd name="T25" fmla="*/ 1978 h 2537"/>
              <a:gd name="T26" fmla="*/ 100 w 2537"/>
              <a:gd name="T27" fmla="*/ 1764 h 2537"/>
              <a:gd name="T28" fmla="*/ 27 w 2537"/>
              <a:gd name="T29" fmla="*/ 1531 h 2537"/>
              <a:gd name="T30" fmla="*/ 0 w 2537"/>
              <a:gd name="T31" fmla="*/ 1285 h 2537"/>
              <a:gd name="T32" fmla="*/ 22 w 2537"/>
              <a:gd name="T33" fmla="*/ 1031 h 2537"/>
              <a:gd name="T34" fmla="*/ 53 w 2537"/>
              <a:gd name="T35" fmla="*/ 904 h 2537"/>
              <a:gd name="T36" fmla="*/ 151 w 2537"/>
              <a:gd name="T37" fmla="*/ 669 h 2537"/>
              <a:gd name="T38" fmla="*/ 288 w 2537"/>
              <a:gd name="T39" fmla="*/ 463 h 2537"/>
              <a:gd name="T40" fmla="*/ 462 w 2537"/>
              <a:gd name="T41" fmla="*/ 291 h 2537"/>
              <a:gd name="T42" fmla="*/ 662 w 2537"/>
              <a:gd name="T43" fmla="*/ 155 h 2537"/>
              <a:gd name="T44" fmla="*/ 887 w 2537"/>
              <a:gd name="T45" fmla="*/ 59 h 2537"/>
              <a:gd name="T46" fmla="*/ 1128 w 2537"/>
              <a:gd name="T47" fmla="*/ 8 h 2537"/>
              <a:gd name="T48" fmla="*/ 1378 w 2537"/>
              <a:gd name="T49" fmla="*/ 5 h 2537"/>
              <a:gd name="T50" fmla="*/ 1570 w 2537"/>
              <a:gd name="T51" fmla="*/ 38 h 2537"/>
              <a:gd name="T52" fmla="*/ 1754 w 2537"/>
              <a:gd name="T53" fmla="*/ 98 h 2537"/>
              <a:gd name="T54" fmla="*/ 1975 w 2537"/>
              <a:gd name="T55" fmla="*/ 215 h 2537"/>
              <a:gd name="T56" fmla="*/ 2165 w 2537"/>
              <a:gd name="T57" fmla="*/ 372 h 2537"/>
              <a:gd name="T58" fmla="*/ 2319 w 2537"/>
              <a:gd name="T59" fmla="*/ 560 h 2537"/>
              <a:gd name="T60" fmla="*/ 2436 w 2537"/>
              <a:gd name="T61" fmla="*/ 774 h 2537"/>
              <a:gd name="T62" fmla="*/ 2509 w 2537"/>
              <a:gd name="T63" fmla="*/ 1006 h 2537"/>
              <a:gd name="T64" fmla="*/ 2537 w 2537"/>
              <a:gd name="T65" fmla="*/ 1252 h 2537"/>
              <a:gd name="T66" fmla="*/ 2513 w 2537"/>
              <a:gd name="T67" fmla="*/ 1506 h 2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37" h="2537">
                <a:moveTo>
                  <a:pt x="2499" y="1570"/>
                </a:moveTo>
                <a:lnTo>
                  <a:pt x="2482" y="1633"/>
                </a:lnTo>
                <a:lnTo>
                  <a:pt x="2439" y="1754"/>
                </a:lnTo>
                <a:lnTo>
                  <a:pt x="2385" y="1869"/>
                </a:lnTo>
                <a:lnTo>
                  <a:pt x="2322" y="1976"/>
                </a:lnTo>
                <a:lnTo>
                  <a:pt x="2248" y="2074"/>
                </a:lnTo>
                <a:lnTo>
                  <a:pt x="2165" y="2165"/>
                </a:lnTo>
                <a:lnTo>
                  <a:pt x="2074" y="2248"/>
                </a:lnTo>
                <a:lnTo>
                  <a:pt x="1977" y="2320"/>
                </a:lnTo>
                <a:lnTo>
                  <a:pt x="1873" y="2384"/>
                </a:lnTo>
                <a:lnTo>
                  <a:pt x="1763" y="2436"/>
                </a:lnTo>
                <a:lnTo>
                  <a:pt x="1649" y="2479"/>
                </a:lnTo>
                <a:lnTo>
                  <a:pt x="1530" y="2510"/>
                </a:lnTo>
                <a:lnTo>
                  <a:pt x="1408" y="2529"/>
                </a:lnTo>
                <a:lnTo>
                  <a:pt x="1283" y="2537"/>
                </a:lnTo>
                <a:lnTo>
                  <a:pt x="1158" y="2532"/>
                </a:lnTo>
                <a:lnTo>
                  <a:pt x="1031" y="2515"/>
                </a:lnTo>
                <a:lnTo>
                  <a:pt x="966" y="2501"/>
                </a:lnTo>
                <a:lnTo>
                  <a:pt x="904" y="2484"/>
                </a:lnTo>
                <a:lnTo>
                  <a:pt x="782" y="2441"/>
                </a:lnTo>
                <a:lnTo>
                  <a:pt x="668" y="2386"/>
                </a:lnTo>
                <a:lnTo>
                  <a:pt x="561" y="2322"/>
                </a:lnTo>
                <a:lnTo>
                  <a:pt x="462" y="2248"/>
                </a:lnTo>
                <a:lnTo>
                  <a:pt x="371" y="2166"/>
                </a:lnTo>
                <a:lnTo>
                  <a:pt x="289" y="2075"/>
                </a:lnTo>
                <a:lnTo>
                  <a:pt x="217" y="1978"/>
                </a:lnTo>
                <a:lnTo>
                  <a:pt x="153" y="1873"/>
                </a:lnTo>
                <a:lnTo>
                  <a:pt x="100" y="1764"/>
                </a:lnTo>
                <a:lnTo>
                  <a:pt x="58" y="1649"/>
                </a:lnTo>
                <a:lnTo>
                  <a:pt x="27" y="1531"/>
                </a:lnTo>
                <a:lnTo>
                  <a:pt x="7" y="1409"/>
                </a:lnTo>
                <a:lnTo>
                  <a:pt x="0" y="1285"/>
                </a:lnTo>
                <a:lnTo>
                  <a:pt x="4" y="1158"/>
                </a:lnTo>
                <a:lnTo>
                  <a:pt x="22" y="1031"/>
                </a:lnTo>
                <a:lnTo>
                  <a:pt x="36" y="967"/>
                </a:lnTo>
                <a:lnTo>
                  <a:pt x="53" y="904"/>
                </a:lnTo>
                <a:lnTo>
                  <a:pt x="96" y="783"/>
                </a:lnTo>
                <a:lnTo>
                  <a:pt x="151" y="669"/>
                </a:lnTo>
                <a:lnTo>
                  <a:pt x="215" y="562"/>
                </a:lnTo>
                <a:lnTo>
                  <a:pt x="288" y="463"/>
                </a:lnTo>
                <a:lnTo>
                  <a:pt x="371" y="372"/>
                </a:lnTo>
                <a:lnTo>
                  <a:pt x="462" y="291"/>
                </a:lnTo>
                <a:lnTo>
                  <a:pt x="559" y="217"/>
                </a:lnTo>
                <a:lnTo>
                  <a:pt x="662" y="155"/>
                </a:lnTo>
                <a:lnTo>
                  <a:pt x="773" y="101"/>
                </a:lnTo>
                <a:lnTo>
                  <a:pt x="887" y="59"/>
                </a:lnTo>
                <a:lnTo>
                  <a:pt x="1006" y="28"/>
                </a:lnTo>
                <a:lnTo>
                  <a:pt x="1128" y="8"/>
                </a:lnTo>
                <a:lnTo>
                  <a:pt x="1252" y="0"/>
                </a:lnTo>
                <a:lnTo>
                  <a:pt x="1378" y="5"/>
                </a:lnTo>
                <a:lnTo>
                  <a:pt x="1506" y="22"/>
                </a:lnTo>
                <a:lnTo>
                  <a:pt x="1570" y="38"/>
                </a:lnTo>
                <a:lnTo>
                  <a:pt x="1633" y="53"/>
                </a:lnTo>
                <a:lnTo>
                  <a:pt x="1754" y="98"/>
                </a:lnTo>
                <a:lnTo>
                  <a:pt x="1868" y="151"/>
                </a:lnTo>
                <a:lnTo>
                  <a:pt x="1975" y="215"/>
                </a:lnTo>
                <a:lnTo>
                  <a:pt x="2074" y="289"/>
                </a:lnTo>
                <a:lnTo>
                  <a:pt x="2165" y="372"/>
                </a:lnTo>
                <a:lnTo>
                  <a:pt x="2246" y="462"/>
                </a:lnTo>
                <a:lnTo>
                  <a:pt x="2319" y="560"/>
                </a:lnTo>
                <a:lnTo>
                  <a:pt x="2382" y="664"/>
                </a:lnTo>
                <a:lnTo>
                  <a:pt x="2436" y="774"/>
                </a:lnTo>
                <a:lnTo>
                  <a:pt x="2478" y="888"/>
                </a:lnTo>
                <a:lnTo>
                  <a:pt x="2509" y="1006"/>
                </a:lnTo>
                <a:lnTo>
                  <a:pt x="2529" y="1128"/>
                </a:lnTo>
                <a:lnTo>
                  <a:pt x="2537" y="1252"/>
                </a:lnTo>
                <a:lnTo>
                  <a:pt x="2532" y="1379"/>
                </a:lnTo>
                <a:lnTo>
                  <a:pt x="2513" y="1506"/>
                </a:lnTo>
                <a:lnTo>
                  <a:pt x="2499" y="157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4" name="Freeform 19"/>
          <p:cNvSpPr>
            <a:spLocks/>
          </p:cNvSpPr>
          <p:nvPr/>
        </p:nvSpPr>
        <p:spPr bwMode="auto">
          <a:xfrm>
            <a:off x="831917" y="1801232"/>
            <a:ext cx="4485561" cy="4668674"/>
          </a:xfrm>
          <a:custGeom>
            <a:avLst/>
            <a:gdLst>
              <a:gd name="T0" fmla="*/ 144 w 12446"/>
              <a:gd name="T1" fmla="*/ 2171 h 12954"/>
              <a:gd name="T2" fmla="*/ 704 w 12446"/>
              <a:gd name="T3" fmla="*/ 2808 h 12954"/>
              <a:gd name="T4" fmla="*/ 1467 w 12446"/>
              <a:gd name="T5" fmla="*/ 3045 h 12954"/>
              <a:gd name="T6" fmla="*/ 2217 w 12446"/>
              <a:gd name="T7" fmla="*/ 3160 h 12954"/>
              <a:gd name="T8" fmla="*/ 2928 w 12446"/>
              <a:gd name="T9" fmla="*/ 3476 h 12954"/>
              <a:gd name="T10" fmla="*/ 3498 w 12446"/>
              <a:gd name="T11" fmla="*/ 3983 h 12954"/>
              <a:gd name="T12" fmla="*/ 3892 w 12446"/>
              <a:gd name="T13" fmla="*/ 4673 h 12954"/>
              <a:gd name="T14" fmla="*/ 4076 w 12446"/>
              <a:gd name="T15" fmla="*/ 5541 h 12954"/>
              <a:gd name="T16" fmla="*/ 4082 w 12446"/>
              <a:gd name="T17" fmla="*/ 5986 h 12954"/>
              <a:gd name="T18" fmla="*/ 4130 w 12446"/>
              <a:gd name="T19" fmla="*/ 6437 h 12954"/>
              <a:gd name="T20" fmla="*/ 4320 w 12446"/>
              <a:gd name="T21" fmla="*/ 6922 h 12954"/>
              <a:gd name="T22" fmla="*/ 4622 w 12446"/>
              <a:gd name="T23" fmla="*/ 7594 h 12954"/>
              <a:gd name="T24" fmla="*/ 4796 w 12446"/>
              <a:gd name="T25" fmla="*/ 8476 h 12954"/>
              <a:gd name="T26" fmla="*/ 4655 w 12446"/>
              <a:gd name="T27" fmla="*/ 9612 h 12954"/>
              <a:gd name="T28" fmla="*/ 4290 w 12446"/>
              <a:gd name="T29" fmla="*/ 10309 h 12954"/>
              <a:gd name="T30" fmla="*/ 3797 w 12446"/>
              <a:gd name="T31" fmla="*/ 10761 h 12954"/>
              <a:gd name="T32" fmla="*/ 3460 w 12446"/>
              <a:gd name="T33" fmla="*/ 11023 h 12954"/>
              <a:gd name="T34" fmla="*/ 3165 w 12446"/>
              <a:gd name="T35" fmla="*/ 11796 h 12954"/>
              <a:gd name="T36" fmla="*/ 3279 w 12446"/>
              <a:gd name="T37" fmla="*/ 12299 h 12954"/>
              <a:gd name="T38" fmla="*/ 3723 w 12446"/>
              <a:gd name="T39" fmla="*/ 12787 h 12954"/>
              <a:gd name="T40" fmla="*/ 4324 w 12446"/>
              <a:gd name="T41" fmla="*/ 12954 h 12954"/>
              <a:gd name="T42" fmla="*/ 4827 w 12446"/>
              <a:gd name="T43" fmla="*/ 12842 h 12954"/>
              <a:gd name="T44" fmla="*/ 5316 w 12446"/>
              <a:gd name="T45" fmla="*/ 12397 h 12954"/>
              <a:gd name="T46" fmla="*/ 5484 w 12446"/>
              <a:gd name="T47" fmla="*/ 11796 h 12954"/>
              <a:gd name="T48" fmla="*/ 5388 w 12446"/>
              <a:gd name="T49" fmla="*/ 11334 h 12954"/>
              <a:gd name="T50" fmla="*/ 5142 w 12446"/>
              <a:gd name="T51" fmla="*/ 10293 h 12954"/>
              <a:gd name="T52" fmla="*/ 5296 w 12446"/>
              <a:gd name="T53" fmla="*/ 9071 h 12954"/>
              <a:gd name="T54" fmla="*/ 5694 w 12446"/>
              <a:gd name="T55" fmla="*/ 8367 h 12954"/>
              <a:gd name="T56" fmla="*/ 6381 w 12446"/>
              <a:gd name="T57" fmla="*/ 7809 h 12954"/>
              <a:gd name="T58" fmla="*/ 6861 w 12446"/>
              <a:gd name="T59" fmla="*/ 7568 h 12954"/>
              <a:gd name="T60" fmla="*/ 7208 w 12446"/>
              <a:gd name="T61" fmla="*/ 7325 h 12954"/>
              <a:gd name="T62" fmla="*/ 8053 w 12446"/>
              <a:gd name="T63" fmla="*/ 6951 h 12954"/>
              <a:gd name="T64" fmla="*/ 8890 w 12446"/>
              <a:gd name="T65" fmla="*/ 6853 h 12954"/>
              <a:gd name="T66" fmla="*/ 10251 w 12446"/>
              <a:gd name="T67" fmla="*/ 7228 h 12954"/>
              <a:gd name="T68" fmla="*/ 10776 w 12446"/>
              <a:gd name="T69" fmla="*/ 7673 h 12954"/>
              <a:gd name="T70" fmla="*/ 11244 w 12446"/>
              <a:gd name="T71" fmla="*/ 8001 h 12954"/>
              <a:gd name="T72" fmla="*/ 11658 w 12446"/>
              <a:gd name="T73" fmla="*/ 8030 h 12954"/>
              <a:gd name="T74" fmla="*/ 12141 w 12446"/>
              <a:gd name="T75" fmla="*/ 7798 h 12954"/>
              <a:gd name="T76" fmla="*/ 12416 w 12446"/>
              <a:gd name="T77" fmla="*/ 7343 h 12954"/>
              <a:gd name="T78" fmla="*/ 12435 w 12446"/>
              <a:gd name="T79" fmla="*/ 6969 h 12954"/>
              <a:gd name="T80" fmla="*/ 12205 w 12446"/>
              <a:gd name="T81" fmla="*/ 6485 h 12954"/>
              <a:gd name="T82" fmla="*/ 11748 w 12446"/>
              <a:gd name="T83" fmla="*/ 6211 h 12954"/>
              <a:gd name="T84" fmla="*/ 11339 w 12446"/>
              <a:gd name="T85" fmla="*/ 6198 h 12954"/>
              <a:gd name="T86" fmla="*/ 10815 w 12446"/>
              <a:gd name="T87" fmla="*/ 6408 h 12954"/>
              <a:gd name="T88" fmla="*/ 9432 w 12446"/>
              <a:gd name="T89" fmla="*/ 6515 h 12954"/>
              <a:gd name="T90" fmla="*/ 8490 w 12446"/>
              <a:gd name="T91" fmla="*/ 6186 h 12954"/>
              <a:gd name="T92" fmla="*/ 7824 w 12446"/>
              <a:gd name="T93" fmla="*/ 5630 h 12954"/>
              <a:gd name="T94" fmla="*/ 7478 w 12446"/>
              <a:gd name="T95" fmla="*/ 5110 h 12954"/>
              <a:gd name="T96" fmla="*/ 7001 w 12446"/>
              <a:gd name="T97" fmla="*/ 4568 h 12954"/>
              <a:gd name="T98" fmla="*/ 6342 w 12446"/>
              <a:gd name="T99" fmla="*/ 4253 h 12954"/>
              <a:gd name="T100" fmla="*/ 5892 w 12446"/>
              <a:gd name="T101" fmla="*/ 4200 h 12954"/>
              <a:gd name="T102" fmla="*/ 5471 w 12446"/>
              <a:gd name="T103" fmla="*/ 4183 h 12954"/>
              <a:gd name="T104" fmla="*/ 4609 w 12446"/>
              <a:gd name="T105" fmla="*/ 3976 h 12954"/>
              <a:gd name="T106" fmla="*/ 3929 w 12446"/>
              <a:gd name="T107" fmla="*/ 3564 h 12954"/>
              <a:gd name="T108" fmla="*/ 3437 w 12446"/>
              <a:gd name="T109" fmla="*/ 2979 h 12954"/>
              <a:gd name="T110" fmla="*/ 3142 w 12446"/>
              <a:gd name="T111" fmla="*/ 2259 h 12954"/>
              <a:gd name="T112" fmla="*/ 3047 w 12446"/>
              <a:gd name="T113" fmla="*/ 1508 h 12954"/>
              <a:gd name="T114" fmla="*/ 2823 w 12446"/>
              <a:gd name="T115" fmla="*/ 725 h 12954"/>
              <a:gd name="T116" fmla="*/ 2182 w 12446"/>
              <a:gd name="T117" fmla="*/ 147 h 12954"/>
              <a:gd name="T118" fmla="*/ 1524 w 12446"/>
              <a:gd name="T119" fmla="*/ 0 h 12954"/>
              <a:gd name="T120" fmla="*/ 734 w 12446"/>
              <a:gd name="T121" fmla="*/ 220 h 12954"/>
              <a:gd name="T122" fmla="*/ 151 w 12446"/>
              <a:gd name="T123" fmla="*/ 863 h 12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446" h="12954">
                <a:moveTo>
                  <a:pt x="0" y="1523"/>
                </a:moveTo>
                <a:lnTo>
                  <a:pt x="1" y="1600"/>
                </a:lnTo>
                <a:lnTo>
                  <a:pt x="17" y="1751"/>
                </a:lnTo>
                <a:lnTo>
                  <a:pt x="46" y="1896"/>
                </a:lnTo>
                <a:lnTo>
                  <a:pt x="88" y="2036"/>
                </a:lnTo>
                <a:lnTo>
                  <a:pt x="144" y="2171"/>
                </a:lnTo>
                <a:lnTo>
                  <a:pt x="211" y="2298"/>
                </a:lnTo>
                <a:lnTo>
                  <a:pt x="290" y="2418"/>
                </a:lnTo>
                <a:lnTo>
                  <a:pt x="380" y="2530"/>
                </a:lnTo>
                <a:lnTo>
                  <a:pt x="478" y="2632"/>
                </a:lnTo>
                <a:lnTo>
                  <a:pt x="587" y="2725"/>
                </a:lnTo>
                <a:lnTo>
                  <a:pt x="704" y="2808"/>
                </a:lnTo>
                <a:lnTo>
                  <a:pt x="830" y="2880"/>
                </a:lnTo>
                <a:lnTo>
                  <a:pt x="961" y="2939"/>
                </a:lnTo>
                <a:lnTo>
                  <a:pt x="1099" y="2987"/>
                </a:lnTo>
                <a:lnTo>
                  <a:pt x="1243" y="3021"/>
                </a:lnTo>
                <a:lnTo>
                  <a:pt x="1392" y="3042"/>
                </a:lnTo>
                <a:lnTo>
                  <a:pt x="1467" y="3045"/>
                </a:lnTo>
                <a:lnTo>
                  <a:pt x="1467" y="3045"/>
                </a:lnTo>
                <a:lnTo>
                  <a:pt x="1467" y="3045"/>
                </a:lnTo>
                <a:lnTo>
                  <a:pt x="1610" y="3053"/>
                </a:lnTo>
                <a:lnTo>
                  <a:pt x="1886" y="3086"/>
                </a:lnTo>
                <a:lnTo>
                  <a:pt x="2086" y="3126"/>
                </a:lnTo>
                <a:lnTo>
                  <a:pt x="2217" y="3160"/>
                </a:lnTo>
                <a:lnTo>
                  <a:pt x="2344" y="3198"/>
                </a:lnTo>
                <a:lnTo>
                  <a:pt x="2467" y="3244"/>
                </a:lnTo>
                <a:lnTo>
                  <a:pt x="2589" y="3293"/>
                </a:lnTo>
                <a:lnTo>
                  <a:pt x="2705" y="3349"/>
                </a:lnTo>
                <a:lnTo>
                  <a:pt x="2819" y="3410"/>
                </a:lnTo>
                <a:lnTo>
                  <a:pt x="2928" y="3476"/>
                </a:lnTo>
                <a:lnTo>
                  <a:pt x="3034" y="3547"/>
                </a:lnTo>
                <a:lnTo>
                  <a:pt x="3135" y="3624"/>
                </a:lnTo>
                <a:lnTo>
                  <a:pt x="3234" y="3705"/>
                </a:lnTo>
                <a:lnTo>
                  <a:pt x="3326" y="3792"/>
                </a:lnTo>
                <a:lnTo>
                  <a:pt x="3415" y="3885"/>
                </a:lnTo>
                <a:lnTo>
                  <a:pt x="3498" y="3983"/>
                </a:lnTo>
                <a:lnTo>
                  <a:pt x="3577" y="4085"/>
                </a:lnTo>
                <a:lnTo>
                  <a:pt x="3651" y="4193"/>
                </a:lnTo>
                <a:lnTo>
                  <a:pt x="3720" y="4305"/>
                </a:lnTo>
                <a:lnTo>
                  <a:pt x="3784" y="4423"/>
                </a:lnTo>
                <a:lnTo>
                  <a:pt x="3841" y="4545"/>
                </a:lnTo>
                <a:lnTo>
                  <a:pt x="3892" y="4673"/>
                </a:lnTo>
                <a:lnTo>
                  <a:pt x="3939" y="4806"/>
                </a:lnTo>
                <a:lnTo>
                  <a:pt x="3979" y="4943"/>
                </a:lnTo>
                <a:lnTo>
                  <a:pt x="4013" y="5086"/>
                </a:lnTo>
                <a:lnTo>
                  <a:pt x="4040" y="5232"/>
                </a:lnTo>
                <a:lnTo>
                  <a:pt x="4062" y="5384"/>
                </a:lnTo>
                <a:lnTo>
                  <a:pt x="4076" y="5541"/>
                </a:lnTo>
                <a:lnTo>
                  <a:pt x="4084" y="5701"/>
                </a:lnTo>
                <a:lnTo>
                  <a:pt x="4086" y="5867"/>
                </a:lnTo>
                <a:lnTo>
                  <a:pt x="4083" y="5953"/>
                </a:lnTo>
                <a:lnTo>
                  <a:pt x="4083" y="5953"/>
                </a:lnTo>
                <a:lnTo>
                  <a:pt x="4083" y="5953"/>
                </a:lnTo>
                <a:lnTo>
                  <a:pt x="4082" y="5986"/>
                </a:lnTo>
                <a:lnTo>
                  <a:pt x="4082" y="6020"/>
                </a:lnTo>
                <a:lnTo>
                  <a:pt x="4082" y="6020"/>
                </a:lnTo>
                <a:lnTo>
                  <a:pt x="4082" y="6081"/>
                </a:lnTo>
                <a:lnTo>
                  <a:pt x="4089" y="6203"/>
                </a:lnTo>
                <a:lnTo>
                  <a:pt x="4106" y="6321"/>
                </a:lnTo>
                <a:lnTo>
                  <a:pt x="4130" y="6437"/>
                </a:lnTo>
                <a:lnTo>
                  <a:pt x="4159" y="6551"/>
                </a:lnTo>
                <a:lnTo>
                  <a:pt x="4197" y="6662"/>
                </a:lnTo>
                <a:lnTo>
                  <a:pt x="4242" y="6768"/>
                </a:lnTo>
                <a:lnTo>
                  <a:pt x="4293" y="6872"/>
                </a:lnTo>
                <a:lnTo>
                  <a:pt x="4320" y="6922"/>
                </a:lnTo>
                <a:lnTo>
                  <a:pt x="4320" y="6922"/>
                </a:lnTo>
                <a:lnTo>
                  <a:pt x="4320" y="6922"/>
                </a:lnTo>
                <a:lnTo>
                  <a:pt x="4362" y="6996"/>
                </a:lnTo>
                <a:lnTo>
                  <a:pt x="4438" y="7145"/>
                </a:lnTo>
                <a:lnTo>
                  <a:pt x="4508" y="7294"/>
                </a:lnTo>
                <a:lnTo>
                  <a:pt x="4569" y="7443"/>
                </a:lnTo>
                <a:lnTo>
                  <a:pt x="4622" y="7594"/>
                </a:lnTo>
                <a:lnTo>
                  <a:pt x="4669" y="7743"/>
                </a:lnTo>
                <a:lnTo>
                  <a:pt x="4708" y="7892"/>
                </a:lnTo>
                <a:lnTo>
                  <a:pt x="4740" y="8039"/>
                </a:lnTo>
                <a:lnTo>
                  <a:pt x="4766" y="8186"/>
                </a:lnTo>
                <a:lnTo>
                  <a:pt x="4784" y="8331"/>
                </a:lnTo>
                <a:lnTo>
                  <a:pt x="4796" y="8476"/>
                </a:lnTo>
                <a:lnTo>
                  <a:pt x="4801" y="8619"/>
                </a:lnTo>
                <a:lnTo>
                  <a:pt x="4801" y="8759"/>
                </a:lnTo>
                <a:lnTo>
                  <a:pt x="4795" y="8897"/>
                </a:lnTo>
                <a:lnTo>
                  <a:pt x="4774" y="9101"/>
                </a:lnTo>
                <a:lnTo>
                  <a:pt x="4725" y="9363"/>
                </a:lnTo>
                <a:lnTo>
                  <a:pt x="4655" y="9612"/>
                </a:lnTo>
                <a:lnTo>
                  <a:pt x="4587" y="9788"/>
                </a:lnTo>
                <a:lnTo>
                  <a:pt x="4537" y="9901"/>
                </a:lnTo>
                <a:lnTo>
                  <a:pt x="4482" y="10010"/>
                </a:lnTo>
                <a:lnTo>
                  <a:pt x="4423" y="10115"/>
                </a:lnTo>
                <a:lnTo>
                  <a:pt x="4358" y="10214"/>
                </a:lnTo>
                <a:lnTo>
                  <a:pt x="4290" y="10309"/>
                </a:lnTo>
                <a:lnTo>
                  <a:pt x="4218" y="10398"/>
                </a:lnTo>
                <a:lnTo>
                  <a:pt x="4140" y="10483"/>
                </a:lnTo>
                <a:lnTo>
                  <a:pt x="4060" y="10562"/>
                </a:lnTo>
                <a:lnTo>
                  <a:pt x="3975" y="10634"/>
                </a:lnTo>
                <a:lnTo>
                  <a:pt x="3889" y="10702"/>
                </a:lnTo>
                <a:lnTo>
                  <a:pt x="3797" y="10761"/>
                </a:lnTo>
                <a:lnTo>
                  <a:pt x="3750" y="10789"/>
                </a:lnTo>
                <a:lnTo>
                  <a:pt x="3750" y="10789"/>
                </a:lnTo>
                <a:lnTo>
                  <a:pt x="3750" y="10789"/>
                </a:lnTo>
                <a:lnTo>
                  <a:pt x="3685" y="10827"/>
                </a:lnTo>
                <a:lnTo>
                  <a:pt x="3566" y="10918"/>
                </a:lnTo>
                <a:lnTo>
                  <a:pt x="3460" y="11023"/>
                </a:lnTo>
                <a:lnTo>
                  <a:pt x="3366" y="11142"/>
                </a:lnTo>
                <a:lnTo>
                  <a:pt x="3290" y="11272"/>
                </a:lnTo>
                <a:lnTo>
                  <a:pt x="3230" y="11411"/>
                </a:lnTo>
                <a:lnTo>
                  <a:pt x="3189" y="11560"/>
                </a:lnTo>
                <a:lnTo>
                  <a:pt x="3167" y="11715"/>
                </a:lnTo>
                <a:lnTo>
                  <a:pt x="3165" y="11796"/>
                </a:lnTo>
                <a:lnTo>
                  <a:pt x="3165" y="11796"/>
                </a:lnTo>
                <a:lnTo>
                  <a:pt x="3167" y="11855"/>
                </a:lnTo>
                <a:lnTo>
                  <a:pt x="3178" y="11972"/>
                </a:lnTo>
                <a:lnTo>
                  <a:pt x="3202" y="12086"/>
                </a:lnTo>
                <a:lnTo>
                  <a:pt x="3235" y="12195"/>
                </a:lnTo>
                <a:lnTo>
                  <a:pt x="3279" y="12299"/>
                </a:lnTo>
                <a:lnTo>
                  <a:pt x="3333" y="12397"/>
                </a:lnTo>
                <a:lnTo>
                  <a:pt x="3395" y="12489"/>
                </a:lnTo>
                <a:lnTo>
                  <a:pt x="3466" y="12576"/>
                </a:lnTo>
                <a:lnTo>
                  <a:pt x="3545" y="12654"/>
                </a:lnTo>
                <a:lnTo>
                  <a:pt x="3631" y="12725"/>
                </a:lnTo>
                <a:lnTo>
                  <a:pt x="3723" y="12787"/>
                </a:lnTo>
                <a:lnTo>
                  <a:pt x="3821" y="12842"/>
                </a:lnTo>
                <a:lnTo>
                  <a:pt x="3926" y="12886"/>
                </a:lnTo>
                <a:lnTo>
                  <a:pt x="4035" y="12919"/>
                </a:lnTo>
                <a:lnTo>
                  <a:pt x="4148" y="12943"/>
                </a:lnTo>
                <a:lnTo>
                  <a:pt x="4264" y="12954"/>
                </a:lnTo>
                <a:lnTo>
                  <a:pt x="4324" y="12954"/>
                </a:lnTo>
                <a:lnTo>
                  <a:pt x="4324" y="12954"/>
                </a:lnTo>
                <a:lnTo>
                  <a:pt x="4384" y="12954"/>
                </a:lnTo>
                <a:lnTo>
                  <a:pt x="4502" y="12943"/>
                </a:lnTo>
                <a:lnTo>
                  <a:pt x="4614" y="12919"/>
                </a:lnTo>
                <a:lnTo>
                  <a:pt x="4723" y="12886"/>
                </a:lnTo>
                <a:lnTo>
                  <a:pt x="4827" y="12842"/>
                </a:lnTo>
                <a:lnTo>
                  <a:pt x="4925" y="12787"/>
                </a:lnTo>
                <a:lnTo>
                  <a:pt x="5019" y="12725"/>
                </a:lnTo>
                <a:lnTo>
                  <a:pt x="5104" y="12654"/>
                </a:lnTo>
                <a:lnTo>
                  <a:pt x="5182" y="12576"/>
                </a:lnTo>
                <a:lnTo>
                  <a:pt x="5253" y="12489"/>
                </a:lnTo>
                <a:lnTo>
                  <a:pt x="5316" y="12397"/>
                </a:lnTo>
                <a:lnTo>
                  <a:pt x="5370" y="12299"/>
                </a:lnTo>
                <a:lnTo>
                  <a:pt x="5414" y="12195"/>
                </a:lnTo>
                <a:lnTo>
                  <a:pt x="5448" y="12086"/>
                </a:lnTo>
                <a:lnTo>
                  <a:pt x="5471" y="11972"/>
                </a:lnTo>
                <a:lnTo>
                  <a:pt x="5483" y="11855"/>
                </a:lnTo>
                <a:lnTo>
                  <a:pt x="5484" y="11796"/>
                </a:lnTo>
                <a:lnTo>
                  <a:pt x="5484" y="11796"/>
                </a:lnTo>
                <a:lnTo>
                  <a:pt x="5483" y="11735"/>
                </a:lnTo>
                <a:lnTo>
                  <a:pt x="5470" y="11614"/>
                </a:lnTo>
                <a:lnTo>
                  <a:pt x="5445" y="11499"/>
                </a:lnTo>
                <a:lnTo>
                  <a:pt x="5410" y="11387"/>
                </a:lnTo>
                <a:lnTo>
                  <a:pt x="5388" y="11334"/>
                </a:lnTo>
                <a:lnTo>
                  <a:pt x="5388" y="11334"/>
                </a:lnTo>
                <a:lnTo>
                  <a:pt x="5347" y="11233"/>
                </a:lnTo>
                <a:lnTo>
                  <a:pt x="5273" y="11017"/>
                </a:lnTo>
                <a:lnTo>
                  <a:pt x="5213" y="10786"/>
                </a:lnTo>
                <a:lnTo>
                  <a:pt x="5169" y="10544"/>
                </a:lnTo>
                <a:lnTo>
                  <a:pt x="5142" y="10293"/>
                </a:lnTo>
                <a:lnTo>
                  <a:pt x="5133" y="10037"/>
                </a:lnTo>
                <a:lnTo>
                  <a:pt x="5145" y="9776"/>
                </a:lnTo>
                <a:lnTo>
                  <a:pt x="5178" y="9517"/>
                </a:lnTo>
                <a:lnTo>
                  <a:pt x="5220" y="9324"/>
                </a:lnTo>
                <a:lnTo>
                  <a:pt x="5255" y="9197"/>
                </a:lnTo>
                <a:lnTo>
                  <a:pt x="5296" y="9071"/>
                </a:lnTo>
                <a:lnTo>
                  <a:pt x="5344" y="8947"/>
                </a:lnTo>
                <a:lnTo>
                  <a:pt x="5400" y="8825"/>
                </a:lnTo>
                <a:lnTo>
                  <a:pt x="5462" y="8706"/>
                </a:lnTo>
                <a:lnTo>
                  <a:pt x="5532" y="8590"/>
                </a:lnTo>
                <a:lnTo>
                  <a:pt x="5609" y="8476"/>
                </a:lnTo>
                <a:lnTo>
                  <a:pt x="5694" y="8367"/>
                </a:lnTo>
                <a:lnTo>
                  <a:pt x="5787" y="8262"/>
                </a:lnTo>
                <a:lnTo>
                  <a:pt x="5888" y="8161"/>
                </a:lnTo>
                <a:lnTo>
                  <a:pt x="5999" y="8065"/>
                </a:lnTo>
                <a:lnTo>
                  <a:pt x="6117" y="7975"/>
                </a:lnTo>
                <a:lnTo>
                  <a:pt x="6244" y="7888"/>
                </a:lnTo>
                <a:lnTo>
                  <a:pt x="6381" y="7809"/>
                </a:lnTo>
                <a:lnTo>
                  <a:pt x="6526" y="7735"/>
                </a:lnTo>
                <a:lnTo>
                  <a:pt x="6603" y="7700"/>
                </a:lnTo>
                <a:lnTo>
                  <a:pt x="6603" y="7700"/>
                </a:lnTo>
                <a:lnTo>
                  <a:pt x="6656" y="7677"/>
                </a:lnTo>
                <a:lnTo>
                  <a:pt x="6761" y="7625"/>
                </a:lnTo>
                <a:lnTo>
                  <a:pt x="6861" y="7568"/>
                </a:lnTo>
                <a:lnTo>
                  <a:pt x="6956" y="7504"/>
                </a:lnTo>
                <a:lnTo>
                  <a:pt x="7002" y="7469"/>
                </a:lnTo>
                <a:lnTo>
                  <a:pt x="7002" y="7469"/>
                </a:lnTo>
                <a:lnTo>
                  <a:pt x="7002" y="7469"/>
                </a:lnTo>
                <a:lnTo>
                  <a:pt x="7071" y="7419"/>
                </a:lnTo>
                <a:lnTo>
                  <a:pt x="7208" y="7325"/>
                </a:lnTo>
                <a:lnTo>
                  <a:pt x="7347" y="7241"/>
                </a:lnTo>
                <a:lnTo>
                  <a:pt x="7487" y="7166"/>
                </a:lnTo>
                <a:lnTo>
                  <a:pt x="7628" y="7100"/>
                </a:lnTo>
                <a:lnTo>
                  <a:pt x="7769" y="7041"/>
                </a:lnTo>
                <a:lnTo>
                  <a:pt x="7912" y="6992"/>
                </a:lnTo>
                <a:lnTo>
                  <a:pt x="8053" y="6951"/>
                </a:lnTo>
                <a:lnTo>
                  <a:pt x="8196" y="6917"/>
                </a:lnTo>
                <a:lnTo>
                  <a:pt x="8337" y="6890"/>
                </a:lnTo>
                <a:lnTo>
                  <a:pt x="8477" y="6870"/>
                </a:lnTo>
                <a:lnTo>
                  <a:pt x="8616" y="6859"/>
                </a:lnTo>
                <a:lnTo>
                  <a:pt x="8754" y="6852"/>
                </a:lnTo>
                <a:lnTo>
                  <a:pt x="8890" y="6853"/>
                </a:lnTo>
                <a:lnTo>
                  <a:pt x="9091" y="6865"/>
                </a:lnTo>
                <a:lnTo>
                  <a:pt x="9350" y="6900"/>
                </a:lnTo>
                <a:lnTo>
                  <a:pt x="9599" y="6957"/>
                </a:lnTo>
                <a:lnTo>
                  <a:pt x="9833" y="7032"/>
                </a:lnTo>
                <a:lnTo>
                  <a:pt x="10052" y="7123"/>
                </a:lnTo>
                <a:lnTo>
                  <a:pt x="10251" y="7228"/>
                </a:lnTo>
                <a:lnTo>
                  <a:pt x="10431" y="7345"/>
                </a:lnTo>
                <a:lnTo>
                  <a:pt x="10588" y="7470"/>
                </a:lnTo>
                <a:lnTo>
                  <a:pt x="10722" y="7604"/>
                </a:lnTo>
                <a:lnTo>
                  <a:pt x="10776" y="7673"/>
                </a:lnTo>
                <a:lnTo>
                  <a:pt x="10776" y="7673"/>
                </a:lnTo>
                <a:lnTo>
                  <a:pt x="10776" y="7673"/>
                </a:lnTo>
                <a:lnTo>
                  <a:pt x="10809" y="7714"/>
                </a:lnTo>
                <a:lnTo>
                  <a:pt x="10881" y="7791"/>
                </a:lnTo>
                <a:lnTo>
                  <a:pt x="10962" y="7857"/>
                </a:lnTo>
                <a:lnTo>
                  <a:pt x="11050" y="7915"/>
                </a:lnTo>
                <a:lnTo>
                  <a:pt x="11144" y="7963"/>
                </a:lnTo>
                <a:lnTo>
                  <a:pt x="11244" y="8001"/>
                </a:lnTo>
                <a:lnTo>
                  <a:pt x="11350" y="8026"/>
                </a:lnTo>
                <a:lnTo>
                  <a:pt x="11459" y="8039"/>
                </a:lnTo>
                <a:lnTo>
                  <a:pt x="11516" y="8041"/>
                </a:lnTo>
                <a:lnTo>
                  <a:pt x="11516" y="8041"/>
                </a:lnTo>
                <a:lnTo>
                  <a:pt x="11564" y="8039"/>
                </a:lnTo>
                <a:lnTo>
                  <a:pt x="11658" y="8030"/>
                </a:lnTo>
                <a:lnTo>
                  <a:pt x="11748" y="8011"/>
                </a:lnTo>
                <a:lnTo>
                  <a:pt x="11835" y="7984"/>
                </a:lnTo>
                <a:lnTo>
                  <a:pt x="11919" y="7949"/>
                </a:lnTo>
                <a:lnTo>
                  <a:pt x="11998" y="7906"/>
                </a:lnTo>
                <a:lnTo>
                  <a:pt x="12072" y="7855"/>
                </a:lnTo>
                <a:lnTo>
                  <a:pt x="12141" y="7798"/>
                </a:lnTo>
                <a:lnTo>
                  <a:pt x="12205" y="7736"/>
                </a:lnTo>
                <a:lnTo>
                  <a:pt x="12262" y="7667"/>
                </a:lnTo>
                <a:lnTo>
                  <a:pt x="12311" y="7594"/>
                </a:lnTo>
                <a:lnTo>
                  <a:pt x="12354" y="7515"/>
                </a:lnTo>
                <a:lnTo>
                  <a:pt x="12389" y="7430"/>
                </a:lnTo>
                <a:lnTo>
                  <a:pt x="12416" y="7343"/>
                </a:lnTo>
                <a:lnTo>
                  <a:pt x="12435" y="7253"/>
                </a:lnTo>
                <a:lnTo>
                  <a:pt x="12444" y="7159"/>
                </a:lnTo>
                <a:lnTo>
                  <a:pt x="12446" y="7111"/>
                </a:lnTo>
                <a:lnTo>
                  <a:pt x="12446" y="7111"/>
                </a:lnTo>
                <a:lnTo>
                  <a:pt x="12444" y="7063"/>
                </a:lnTo>
                <a:lnTo>
                  <a:pt x="12435" y="6969"/>
                </a:lnTo>
                <a:lnTo>
                  <a:pt x="12416" y="6878"/>
                </a:lnTo>
                <a:lnTo>
                  <a:pt x="12389" y="6791"/>
                </a:lnTo>
                <a:lnTo>
                  <a:pt x="12354" y="6708"/>
                </a:lnTo>
                <a:lnTo>
                  <a:pt x="12311" y="6629"/>
                </a:lnTo>
                <a:lnTo>
                  <a:pt x="12262" y="6555"/>
                </a:lnTo>
                <a:lnTo>
                  <a:pt x="12205" y="6485"/>
                </a:lnTo>
                <a:lnTo>
                  <a:pt x="12141" y="6423"/>
                </a:lnTo>
                <a:lnTo>
                  <a:pt x="12072" y="6366"/>
                </a:lnTo>
                <a:lnTo>
                  <a:pt x="11998" y="6316"/>
                </a:lnTo>
                <a:lnTo>
                  <a:pt x="11919" y="6273"/>
                </a:lnTo>
                <a:lnTo>
                  <a:pt x="11835" y="6238"/>
                </a:lnTo>
                <a:lnTo>
                  <a:pt x="11748" y="6211"/>
                </a:lnTo>
                <a:lnTo>
                  <a:pt x="11658" y="6192"/>
                </a:lnTo>
                <a:lnTo>
                  <a:pt x="11564" y="6182"/>
                </a:lnTo>
                <a:lnTo>
                  <a:pt x="11516" y="6182"/>
                </a:lnTo>
                <a:lnTo>
                  <a:pt x="11516" y="6182"/>
                </a:lnTo>
                <a:lnTo>
                  <a:pt x="11455" y="6183"/>
                </a:lnTo>
                <a:lnTo>
                  <a:pt x="11339" y="6198"/>
                </a:lnTo>
                <a:lnTo>
                  <a:pt x="11227" y="6227"/>
                </a:lnTo>
                <a:lnTo>
                  <a:pt x="11121" y="6269"/>
                </a:lnTo>
                <a:lnTo>
                  <a:pt x="11070" y="6295"/>
                </a:lnTo>
                <a:lnTo>
                  <a:pt x="11070" y="6295"/>
                </a:lnTo>
                <a:lnTo>
                  <a:pt x="10991" y="6335"/>
                </a:lnTo>
                <a:lnTo>
                  <a:pt x="10815" y="6408"/>
                </a:lnTo>
                <a:lnTo>
                  <a:pt x="10618" y="6466"/>
                </a:lnTo>
                <a:lnTo>
                  <a:pt x="10403" y="6511"/>
                </a:lnTo>
                <a:lnTo>
                  <a:pt x="10173" y="6540"/>
                </a:lnTo>
                <a:lnTo>
                  <a:pt x="9934" y="6551"/>
                </a:lnTo>
                <a:lnTo>
                  <a:pt x="9686" y="6544"/>
                </a:lnTo>
                <a:lnTo>
                  <a:pt x="9432" y="6515"/>
                </a:lnTo>
                <a:lnTo>
                  <a:pt x="9178" y="6463"/>
                </a:lnTo>
                <a:lnTo>
                  <a:pt x="8986" y="6408"/>
                </a:lnTo>
                <a:lnTo>
                  <a:pt x="8861" y="6362"/>
                </a:lnTo>
                <a:lnTo>
                  <a:pt x="8735" y="6310"/>
                </a:lnTo>
                <a:lnTo>
                  <a:pt x="8612" y="6252"/>
                </a:lnTo>
                <a:lnTo>
                  <a:pt x="8490" y="6186"/>
                </a:lnTo>
                <a:lnTo>
                  <a:pt x="8371" y="6113"/>
                </a:lnTo>
                <a:lnTo>
                  <a:pt x="8255" y="6033"/>
                </a:lnTo>
                <a:lnTo>
                  <a:pt x="8141" y="5945"/>
                </a:lnTo>
                <a:lnTo>
                  <a:pt x="8031" y="5848"/>
                </a:lnTo>
                <a:lnTo>
                  <a:pt x="7926" y="5743"/>
                </a:lnTo>
                <a:lnTo>
                  <a:pt x="7824" y="5630"/>
                </a:lnTo>
                <a:lnTo>
                  <a:pt x="7726" y="5508"/>
                </a:lnTo>
                <a:lnTo>
                  <a:pt x="7634" y="5377"/>
                </a:lnTo>
                <a:lnTo>
                  <a:pt x="7548" y="5237"/>
                </a:lnTo>
                <a:lnTo>
                  <a:pt x="7507" y="5163"/>
                </a:lnTo>
                <a:lnTo>
                  <a:pt x="7507" y="5163"/>
                </a:lnTo>
                <a:lnTo>
                  <a:pt x="7478" y="5110"/>
                </a:lnTo>
                <a:lnTo>
                  <a:pt x="7414" y="5007"/>
                </a:lnTo>
                <a:lnTo>
                  <a:pt x="7343" y="4908"/>
                </a:lnTo>
                <a:lnTo>
                  <a:pt x="7266" y="4815"/>
                </a:lnTo>
                <a:lnTo>
                  <a:pt x="7183" y="4728"/>
                </a:lnTo>
                <a:lnTo>
                  <a:pt x="7094" y="4645"/>
                </a:lnTo>
                <a:lnTo>
                  <a:pt x="7001" y="4568"/>
                </a:lnTo>
                <a:lnTo>
                  <a:pt x="6901" y="4498"/>
                </a:lnTo>
                <a:lnTo>
                  <a:pt x="6798" y="4436"/>
                </a:lnTo>
                <a:lnTo>
                  <a:pt x="6689" y="4379"/>
                </a:lnTo>
                <a:lnTo>
                  <a:pt x="6578" y="4330"/>
                </a:lnTo>
                <a:lnTo>
                  <a:pt x="6461" y="4287"/>
                </a:lnTo>
                <a:lnTo>
                  <a:pt x="6342" y="4253"/>
                </a:lnTo>
                <a:lnTo>
                  <a:pt x="6220" y="4228"/>
                </a:lnTo>
                <a:lnTo>
                  <a:pt x="6095" y="4209"/>
                </a:lnTo>
                <a:lnTo>
                  <a:pt x="5966" y="4200"/>
                </a:lnTo>
                <a:lnTo>
                  <a:pt x="5901" y="4200"/>
                </a:lnTo>
                <a:lnTo>
                  <a:pt x="5901" y="4200"/>
                </a:lnTo>
                <a:lnTo>
                  <a:pt x="5892" y="4200"/>
                </a:lnTo>
                <a:lnTo>
                  <a:pt x="5882" y="4200"/>
                </a:lnTo>
                <a:lnTo>
                  <a:pt x="5882" y="4200"/>
                </a:lnTo>
                <a:lnTo>
                  <a:pt x="5883" y="4200"/>
                </a:lnTo>
                <a:lnTo>
                  <a:pt x="5798" y="4200"/>
                </a:lnTo>
                <a:lnTo>
                  <a:pt x="5632" y="4195"/>
                </a:lnTo>
                <a:lnTo>
                  <a:pt x="5471" y="4183"/>
                </a:lnTo>
                <a:lnTo>
                  <a:pt x="5316" y="4164"/>
                </a:lnTo>
                <a:lnTo>
                  <a:pt x="5164" y="4139"/>
                </a:lnTo>
                <a:lnTo>
                  <a:pt x="5017" y="4107"/>
                </a:lnTo>
                <a:lnTo>
                  <a:pt x="4876" y="4069"/>
                </a:lnTo>
                <a:lnTo>
                  <a:pt x="4740" y="4025"/>
                </a:lnTo>
                <a:lnTo>
                  <a:pt x="4609" y="3976"/>
                </a:lnTo>
                <a:lnTo>
                  <a:pt x="4483" y="3920"/>
                </a:lnTo>
                <a:lnTo>
                  <a:pt x="4362" y="3859"/>
                </a:lnTo>
                <a:lnTo>
                  <a:pt x="4246" y="3793"/>
                </a:lnTo>
                <a:lnTo>
                  <a:pt x="4135" y="3722"/>
                </a:lnTo>
                <a:lnTo>
                  <a:pt x="4030" y="3646"/>
                </a:lnTo>
                <a:lnTo>
                  <a:pt x="3929" y="3564"/>
                </a:lnTo>
                <a:lnTo>
                  <a:pt x="3834" y="3477"/>
                </a:lnTo>
                <a:lnTo>
                  <a:pt x="3743" y="3386"/>
                </a:lnTo>
                <a:lnTo>
                  <a:pt x="3659" y="3290"/>
                </a:lnTo>
                <a:lnTo>
                  <a:pt x="3580" y="3191"/>
                </a:lnTo>
                <a:lnTo>
                  <a:pt x="3506" y="3087"/>
                </a:lnTo>
                <a:lnTo>
                  <a:pt x="3437" y="2979"/>
                </a:lnTo>
                <a:lnTo>
                  <a:pt x="3375" y="2868"/>
                </a:lnTo>
                <a:lnTo>
                  <a:pt x="3317" y="2753"/>
                </a:lnTo>
                <a:lnTo>
                  <a:pt x="3265" y="2635"/>
                </a:lnTo>
                <a:lnTo>
                  <a:pt x="3218" y="2513"/>
                </a:lnTo>
                <a:lnTo>
                  <a:pt x="3177" y="2387"/>
                </a:lnTo>
                <a:lnTo>
                  <a:pt x="3142" y="2259"/>
                </a:lnTo>
                <a:lnTo>
                  <a:pt x="3112" y="2128"/>
                </a:lnTo>
                <a:lnTo>
                  <a:pt x="3077" y="1927"/>
                </a:lnTo>
                <a:lnTo>
                  <a:pt x="3051" y="1650"/>
                </a:lnTo>
                <a:lnTo>
                  <a:pt x="3047" y="1508"/>
                </a:lnTo>
                <a:lnTo>
                  <a:pt x="3047" y="1508"/>
                </a:lnTo>
                <a:lnTo>
                  <a:pt x="3047" y="1508"/>
                </a:lnTo>
                <a:lnTo>
                  <a:pt x="3045" y="1430"/>
                </a:lnTo>
                <a:lnTo>
                  <a:pt x="3028" y="1278"/>
                </a:lnTo>
                <a:lnTo>
                  <a:pt x="2997" y="1130"/>
                </a:lnTo>
                <a:lnTo>
                  <a:pt x="2951" y="988"/>
                </a:lnTo>
                <a:lnTo>
                  <a:pt x="2893" y="852"/>
                </a:lnTo>
                <a:lnTo>
                  <a:pt x="2823" y="725"/>
                </a:lnTo>
                <a:lnTo>
                  <a:pt x="2740" y="605"/>
                </a:lnTo>
                <a:lnTo>
                  <a:pt x="2647" y="492"/>
                </a:lnTo>
                <a:lnTo>
                  <a:pt x="2544" y="391"/>
                </a:lnTo>
                <a:lnTo>
                  <a:pt x="2432" y="298"/>
                </a:lnTo>
                <a:lnTo>
                  <a:pt x="2310" y="217"/>
                </a:lnTo>
                <a:lnTo>
                  <a:pt x="2182" y="147"/>
                </a:lnTo>
                <a:lnTo>
                  <a:pt x="2045" y="90"/>
                </a:lnTo>
                <a:lnTo>
                  <a:pt x="1903" y="46"/>
                </a:lnTo>
                <a:lnTo>
                  <a:pt x="1755" y="16"/>
                </a:lnTo>
                <a:lnTo>
                  <a:pt x="1602" y="1"/>
                </a:lnTo>
                <a:lnTo>
                  <a:pt x="1524" y="0"/>
                </a:lnTo>
                <a:lnTo>
                  <a:pt x="1524" y="0"/>
                </a:lnTo>
                <a:lnTo>
                  <a:pt x="1445" y="1"/>
                </a:lnTo>
                <a:lnTo>
                  <a:pt x="1292" y="16"/>
                </a:lnTo>
                <a:lnTo>
                  <a:pt x="1143" y="46"/>
                </a:lnTo>
                <a:lnTo>
                  <a:pt x="999" y="92"/>
                </a:lnTo>
                <a:lnTo>
                  <a:pt x="863" y="149"/>
                </a:lnTo>
                <a:lnTo>
                  <a:pt x="734" y="220"/>
                </a:lnTo>
                <a:lnTo>
                  <a:pt x="612" y="302"/>
                </a:lnTo>
                <a:lnTo>
                  <a:pt x="499" y="395"/>
                </a:lnTo>
                <a:lnTo>
                  <a:pt x="395" y="499"/>
                </a:lnTo>
                <a:lnTo>
                  <a:pt x="303" y="611"/>
                </a:lnTo>
                <a:lnTo>
                  <a:pt x="221" y="733"/>
                </a:lnTo>
                <a:lnTo>
                  <a:pt x="151" y="863"/>
                </a:lnTo>
                <a:lnTo>
                  <a:pt x="92" y="999"/>
                </a:lnTo>
                <a:lnTo>
                  <a:pt x="48" y="1141"/>
                </a:lnTo>
                <a:lnTo>
                  <a:pt x="17" y="1290"/>
                </a:lnTo>
                <a:lnTo>
                  <a:pt x="1" y="1445"/>
                </a:lnTo>
                <a:lnTo>
                  <a:pt x="0" y="1523"/>
                </a:lnTo>
                <a:close/>
              </a:path>
            </a:pathLst>
          </a:custGeom>
          <a:solidFill>
            <a:srgbClr val="8C385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5" name="Freeform 20"/>
          <p:cNvSpPr>
            <a:spLocks/>
          </p:cNvSpPr>
          <p:nvPr/>
        </p:nvSpPr>
        <p:spPr bwMode="auto">
          <a:xfrm>
            <a:off x="406574" y="3408883"/>
            <a:ext cx="922777" cy="922777"/>
          </a:xfrm>
          <a:custGeom>
            <a:avLst/>
            <a:gdLst>
              <a:gd name="T0" fmla="*/ 2507 w 2561"/>
              <a:gd name="T1" fmla="*/ 1649 h 2561"/>
              <a:gd name="T2" fmla="*/ 2408 w 2561"/>
              <a:gd name="T3" fmla="*/ 1887 h 2561"/>
              <a:gd name="T4" fmla="*/ 2270 w 2561"/>
              <a:gd name="T5" fmla="*/ 2094 h 2561"/>
              <a:gd name="T6" fmla="*/ 2095 w 2561"/>
              <a:gd name="T7" fmla="*/ 2269 h 2561"/>
              <a:gd name="T8" fmla="*/ 1891 w 2561"/>
              <a:gd name="T9" fmla="*/ 2405 h 2561"/>
              <a:gd name="T10" fmla="*/ 1664 w 2561"/>
              <a:gd name="T11" fmla="*/ 2503 h 2561"/>
              <a:gd name="T12" fmla="*/ 1422 w 2561"/>
              <a:gd name="T13" fmla="*/ 2553 h 2561"/>
              <a:gd name="T14" fmla="*/ 1169 w 2561"/>
              <a:gd name="T15" fmla="*/ 2556 h 2561"/>
              <a:gd name="T16" fmla="*/ 976 w 2561"/>
              <a:gd name="T17" fmla="*/ 2523 h 2561"/>
              <a:gd name="T18" fmla="*/ 789 w 2561"/>
              <a:gd name="T19" fmla="*/ 2464 h 2561"/>
              <a:gd name="T20" fmla="*/ 567 w 2561"/>
              <a:gd name="T21" fmla="*/ 2345 h 2561"/>
              <a:gd name="T22" fmla="*/ 375 w 2561"/>
              <a:gd name="T23" fmla="*/ 2186 h 2561"/>
              <a:gd name="T24" fmla="*/ 219 w 2561"/>
              <a:gd name="T25" fmla="*/ 1996 h 2561"/>
              <a:gd name="T26" fmla="*/ 101 w 2561"/>
              <a:gd name="T27" fmla="*/ 1781 h 2561"/>
              <a:gd name="T28" fmla="*/ 27 w 2561"/>
              <a:gd name="T29" fmla="*/ 1545 h 2561"/>
              <a:gd name="T30" fmla="*/ 0 w 2561"/>
              <a:gd name="T31" fmla="*/ 1296 h 2561"/>
              <a:gd name="T32" fmla="*/ 22 w 2561"/>
              <a:gd name="T33" fmla="*/ 1041 h 2561"/>
              <a:gd name="T34" fmla="*/ 55 w 2561"/>
              <a:gd name="T35" fmla="*/ 912 h 2561"/>
              <a:gd name="T36" fmla="*/ 152 w 2561"/>
              <a:gd name="T37" fmla="*/ 675 h 2561"/>
              <a:gd name="T38" fmla="*/ 292 w 2561"/>
              <a:gd name="T39" fmla="*/ 466 h 2561"/>
              <a:gd name="T40" fmla="*/ 467 w 2561"/>
              <a:gd name="T41" fmla="*/ 293 h 2561"/>
              <a:gd name="T42" fmla="*/ 670 w 2561"/>
              <a:gd name="T43" fmla="*/ 155 h 2561"/>
              <a:gd name="T44" fmla="*/ 896 w 2561"/>
              <a:gd name="T45" fmla="*/ 59 h 2561"/>
              <a:gd name="T46" fmla="*/ 1139 w 2561"/>
              <a:gd name="T47" fmla="*/ 8 h 2561"/>
              <a:gd name="T48" fmla="*/ 1392 w 2561"/>
              <a:gd name="T49" fmla="*/ 5 h 2561"/>
              <a:gd name="T50" fmla="*/ 1585 w 2561"/>
              <a:gd name="T51" fmla="*/ 37 h 2561"/>
              <a:gd name="T52" fmla="*/ 1771 w 2561"/>
              <a:gd name="T53" fmla="*/ 98 h 2561"/>
              <a:gd name="T54" fmla="*/ 1994 w 2561"/>
              <a:gd name="T55" fmla="*/ 218 h 2561"/>
              <a:gd name="T56" fmla="*/ 2185 w 2561"/>
              <a:gd name="T57" fmla="*/ 376 h 2561"/>
              <a:gd name="T58" fmla="*/ 2342 w 2561"/>
              <a:gd name="T59" fmla="*/ 565 h 2561"/>
              <a:gd name="T60" fmla="*/ 2459 w 2561"/>
              <a:gd name="T61" fmla="*/ 780 h 2561"/>
              <a:gd name="T62" fmla="*/ 2533 w 2561"/>
              <a:gd name="T63" fmla="*/ 1016 h 2561"/>
              <a:gd name="T64" fmla="*/ 2561 w 2561"/>
              <a:gd name="T65" fmla="*/ 1265 h 2561"/>
              <a:gd name="T66" fmla="*/ 2538 w 2561"/>
              <a:gd name="T67" fmla="*/ 1520 h 2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61" h="2561">
                <a:moveTo>
                  <a:pt x="2524" y="1585"/>
                </a:moveTo>
                <a:lnTo>
                  <a:pt x="2507" y="1649"/>
                </a:lnTo>
                <a:lnTo>
                  <a:pt x="2463" y="1772"/>
                </a:lnTo>
                <a:lnTo>
                  <a:pt x="2408" y="1887"/>
                </a:lnTo>
                <a:lnTo>
                  <a:pt x="2343" y="1995"/>
                </a:lnTo>
                <a:lnTo>
                  <a:pt x="2270" y="2094"/>
                </a:lnTo>
                <a:lnTo>
                  <a:pt x="2185" y="2186"/>
                </a:lnTo>
                <a:lnTo>
                  <a:pt x="2095" y="2269"/>
                </a:lnTo>
                <a:lnTo>
                  <a:pt x="1996" y="2342"/>
                </a:lnTo>
                <a:lnTo>
                  <a:pt x="1891" y="2405"/>
                </a:lnTo>
                <a:lnTo>
                  <a:pt x="1780" y="2460"/>
                </a:lnTo>
                <a:lnTo>
                  <a:pt x="1664" y="2503"/>
                </a:lnTo>
                <a:lnTo>
                  <a:pt x="1545" y="2534"/>
                </a:lnTo>
                <a:lnTo>
                  <a:pt x="1422" y="2553"/>
                </a:lnTo>
                <a:lnTo>
                  <a:pt x="1296" y="2561"/>
                </a:lnTo>
                <a:lnTo>
                  <a:pt x="1169" y="2556"/>
                </a:lnTo>
                <a:lnTo>
                  <a:pt x="1041" y="2539"/>
                </a:lnTo>
                <a:lnTo>
                  <a:pt x="976" y="2523"/>
                </a:lnTo>
                <a:lnTo>
                  <a:pt x="913" y="2507"/>
                </a:lnTo>
                <a:lnTo>
                  <a:pt x="789" y="2464"/>
                </a:lnTo>
                <a:lnTo>
                  <a:pt x="674" y="2409"/>
                </a:lnTo>
                <a:lnTo>
                  <a:pt x="567" y="2345"/>
                </a:lnTo>
                <a:lnTo>
                  <a:pt x="467" y="2269"/>
                </a:lnTo>
                <a:lnTo>
                  <a:pt x="375" y="2186"/>
                </a:lnTo>
                <a:lnTo>
                  <a:pt x="292" y="2094"/>
                </a:lnTo>
                <a:lnTo>
                  <a:pt x="219" y="1996"/>
                </a:lnTo>
                <a:lnTo>
                  <a:pt x="156" y="1891"/>
                </a:lnTo>
                <a:lnTo>
                  <a:pt x="101" y="1781"/>
                </a:lnTo>
                <a:lnTo>
                  <a:pt x="58" y="1665"/>
                </a:lnTo>
                <a:lnTo>
                  <a:pt x="27" y="1545"/>
                </a:lnTo>
                <a:lnTo>
                  <a:pt x="8" y="1422"/>
                </a:lnTo>
                <a:lnTo>
                  <a:pt x="0" y="1296"/>
                </a:lnTo>
                <a:lnTo>
                  <a:pt x="5" y="1169"/>
                </a:lnTo>
                <a:lnTo>
                  <a:pt x="22" y="1041"/>
                </a:lnTo>
                <a:lnTo>
                  <a:pt x="38" y="976"/>
                </a:lnTo>
                <a:lnTo>
                  <a:pt x="55" y="912"/>
                </a:lnTo>
                <a:lnTo>
                  <a:pt x="97" y="790"/>
                </a:lnTo>
                <a:lnTo>
                  <a:pt x="152" y="675"/>
                </a:lnTo>
                <a:lnTo>
                  <a:pt x="217" y="568"/>
                </a:lnTo>
                <a:lnTo>
                  <a:pt x="292" y="466"/>
                </a:lnTo>
                <a:lnTo>
                  <a:pt x="375" y="376"/>
                </a:lnTo>
                <a:lnTo>
                  <a:pt x="467" y="293"/>
                </a:lnTo>
                <a:lnTo>
                  <a:pt x="565" y="219"/>
                </a:lnTo>
                <a:lnTo>
                  <a:pt x="670" y="155"/>
                </a:lnTo>
                <a:lnTo>
                  <a:pt x="780" y="102"/>
                </a:lnTo>
                <a:lnTo>
                  <a:pt x="896" y="59"/>
                </a:lnTo>
                <a:lnTo>
                  <a:pt x="1016" y="28"/>
                </a:lnTo>
                <a:lnTo>
                  <a:pt x="1139" y="8"/>
                </a:lnTo>
                <a:lnTo>
                  <a:pt x="1264" y="0"/>
                </a:lnTo>
                <a:lnTo>
                  <a:pt x="1392" y="5"/>
                </a:lnTo>
                <a:lnTo>
                  <a:pt x="1520" y="23"/>
                </a:lnTo>
                <a:lnTo>
                  <a:pt x="1585" y="37"/>
                </a:lnTo>
                <a:lnTo>
                  <a:pt x="1649" y="54"/>
                </a:lnTo>
                <a:lnTo>
                  <a:pt x="1771" y="98"/>
                </a:lnTo>
                <a:lnTo>
                  <a:pt x="1886" y="153"/>
                </a:lnTo>
                <a:lnTo>
                  <a:pt x="1994" y="218"/>
                </a:lnTo>
                <a:lnTo>
                  <a:pt x="2095" y="291"/>
                </a:lnTo>
                <a:lnTo>
                  <a:pt x="2185" y="376"/>
                </a:lnTo>
                <a:lnTo>
                  <a:pt x="2268" y="466"/>
                </a:lnTo>
                <a:lnTo>
                  <a:pt x="2342" y="565"/>
                </a:lnTo>
                <a:lnTo>
                  <a:pt x="2406" y="670"/>
                </a:lnTo>
                <a:lnTo>
                  <a:pt x="2459" y="780"/>
                </a:lnTo>
                <a:lnTo>
                  <a:pt x="2502" y="897"/>
                </a:lnTo>
                <a:lnTo>
                  <a:pt x="2533" y="1016"/>
                </a:lnTo>
                <a:lnTo>
                  <a:pt x="2553" y="1139"/>
                </a:lnTo>
                <a:lnTo>
                  <a:pt x="2561" y="1265"/>
                </a:lnTo>
                <a:lnTo>
                  <a:pt x="2556" y="1392"/>
                </a:lnTo>
                <a:lnTo>
                  <a:pt x="2538" y="1520"/>
                </a:lnTo>
                <a:lnTo>
                  <a:pt x="2524" y="158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6" name="Freeform 40"/>
          <p:cNvSpPr>
            <a:spLocks/>
          </p:cNvSpPr>
          <p:nvPr/>
        </p:nvSpPr>
        <p:spPr bwMode="auto">
          <a:xfrm>
            <a:off x="472899" y="2326061"/>
            <a:ext cx="4107799" cy="2211781"/>
          </a:xfrm>
          <a:custGeom>
            <a:avLst/>
            <a:gdLst>
              <a:gd name="T0" fmla="*/ 9207 w 11398"/>
              <a:gd name="T1" fmla="*/ 1077 h 6136"/>
              <a:gd name="T2" fmla="*/ 9096 w 11398"/>
              <a:gd name="T3" fmla="*/ 1753 h 6136"/>
              <a:gd name="T4" fmla="*/ 8579 w 11398"/>
              <a:gd name="T5" fmla="*/ 2515 h 6136"/>
              <a:gd name="T6" fmla="*/ 7602 w 11398"/>
              <a:gd name="T7" fmla="*/ 2938 h 6136"/>
              <a:gd name="T8" fmla="*/ 6928 w 11398"/>
              <a:gd name="T9" fmla="*/ 2986 h 6136"/>
              <a:gd name="T10" fmla="*/ 6253 w 11398"/>
              <a:gd name="T11" fmla="*/ 3125 h 6136"/>
              <a:gd name="T12" fmla="*/ 5813 w 11398"/>
              <a:gd name="T13" fmla="*/ 3421 h 6136"/>
              <a:gd name="T14" fmla="*/ 5410 w 11398"/>
              <a:gd name="T15" fmla="*/ 3733 h 6136"/>
              <a:gd name="T16" fmla="*/ 4757 w 11398"/>
              <a:gd name="T17" fmla="*/ 4031 h 6136"/>
              <a:gd name="T18" fmla="*/ 3847 w 11398"/>
              <a:gd name="T19" fmla="*/ 4180 h 6136"/>
              <a:gd name="T20" fmla="*/ 2544 w 11398"/>
              <a:gd name="T21" fmla="*/ 3954 h 6136"/>
              <a:gd name="T22" fmla="*/ 2003 w 11398"/>
              <a:gd name="T23" fmla="*/ 3635 h 6136"/>
              <a:gd name="T24" fmla="*/ 1835 w 11398"/>
              <a:gd name="T25" fmla="*/ 3475 h 6136"/>
              <a:gd name="T26" fmla="*/ 1357 w 11398"/>
              <a:gd name="T27" fmla="*/ 3221 h 6136"/>
              <a:gd name="T28" fmla="*/ 870 w 11398"/>
              <a:gd name="T29" fmla="*/ 3212 h 6136"/>
              <a:gd name="T30" fmla="*/ 399 w 11398"/>
              <a:gd name="T31" fmla="*/ 3438 h 6136"/>
              <a:gd name="T32" fmla="*/ 84 w 11398"/>
              <a:gd name="T33" fmla="*/ 3863 h 6136"/>
              <a:gd name="T34" fmla="*/ 4 w 11398"/>
              <a:gd name="T35" fmla="*/ 4189 h 6136"/>
              <a:gd name="T36" fmla="*/ 87 w 11398"/>
              <a:gd name="T37" fmla="*/ 4711 h 6136"/>
              <a:gd name="T38" fmla="*/ 399 w 11398"/>
              <a:gd name="T39" fmla="*/ 5130 h 6136"/>
              <a:gd name="T40" fmla="*/ 836 w 11398"/>
              <a:gd name="T41" fmla="*/ 5348 h 6136"/>
              <a:gd name="T42" fmla="*/ 1295 w 11398"/>
              <a:gd name="T43" fmla="*/ 5362 h 6136"/>
              <a:gd name="T44" fmla="*/ 1808 w 11398"/>
              <a:gd name="T45" fmla="*/ 5117 h 6136"/>
              <a:gd name="T46" fmla="*/ 2023 w 11398"/>
              <a:gd name="T47" fmla="*/ 4963 h 6136"/>
              <a:gd name="T48" fmla="*/ 2747 w 11398"/>
              <a:gd name="T49" fmla="*/ 4692 h 6136"/>
              <a:gd name="T50" fmla="*/ 4102 w 11398"/>
              <a:gd name="T51" fmla="*/ 4690 h 6136"/>
              <a:gd name="T52" fmla="*/ 4845 w 11398"/>
              <a:gd name="T53" fmla="*/ 4934 h 6136"/>
              <a:gd name="T54" fmla="*/ 5445 w 11398"/>
              <a:gd name="T55" fmla="*/ 5324 h 6136"/>
              <a:gd name="T56" fmla="*/ 5702 w 11398"/>
              <a:gd name="T57" fmla="*/ 5582 h 6136"/>
              <a:gd name="T58" fmla="*/ 6119 w 11398"/>
              <a:gd name="T59" fmla="*/ 5928 h 6136"/>
              <a:gd name="T60" fmla="*/ 6525 w 11398"/>
              <a:gd name="T61" fmla="*/ 6090 h 6136"/>
              <a:gd name="T62" fmla="*/ 7226 w 11398"/>
              <a:gd name="T63" fmla="*/ 6102 h 6136"/>
              <a:gd name="T64" fmla="*/ 7901 w 11398"/>
              <a:gd name="T65" fmla="*/ 5777 h 6136"/>
              <a:gd name="T66" fmla="*/ 8355 w 11398"/>
              <a:gd name="T67" fmla="*/ 5163 h 6136"/>
              <a:gd name="T68" fmla="*/ 8461 w 11398"/>
              <a:gd name="T69" fmla="*/ 4764 h 6136"/>
              <a:gd name="T70" fmla="*/ 8473 w 11398"/>
              <a:gd name="T71" fmla="*/ 4484 h 6136"/>
              <a:gd name="T72" fmla="*/ 8616 w 11398"/>
              <a:gd name="T73" fmla="*/ 3364 h 6136"/>
              <a:gd name="T74" fmla="*/ 9182 w 11398"/>
              <a:gd name="T75" fmla="*/ 2578 h 6136"/>
              <a:gd name="T76" fmla="*/ 10054 w 11398"/>
              <a:gd name="T77" fmla="*/ 2221 h 6136"/>
              <a:gd name="T78" fmla="*/ 10399 w 11398"/>
              <a:gd name="T79" fmla="*/ 2188 h 6136"/>
              <a:gd name="T80" fmla="*/ 10814 w 11398"/>
              <a:gd name="T81" fmla="*/ 2064 h 6136"/>
              <a:gd name="T82" fmla="*/ 11147 w 11398"/>
              <a:gd name="T83" fmla="*/ 1794 h 6136"/>
              <a:gd name="T84" fmla="*/ 11354 w 11398"/>
              <a:gd name="T85" fmla="*/ 1401 h 6136"/>
              <a:gd name="T86" fmla="*/ 11398 w 11398"/>
              <a:gd name="T87" fmla="*/ 1082 h 6136"/>
              <a:gd name="T88" fmla="*/ 11265 w 11398"/>
              <a:gd name="T89" fmla="*/ 573 h 6136"/>
              <a:gd name="T90" fmla="*/ 10912 w 11398"/>
              <a:gd name="T91" fmla="*/ 186 h 6136"/>
              <a:gd name="T92" fmla="*/ 10562 w 11398"/>
              <a:gd name="T93" fmla="*/ 32 h 6136"/>
              <a:gd name="T94" fmla="*/ 10255 w 11398"/>
              <a:gd name="T95" fmla="*/ 1 h 6136"/>
              <a:gd name="T96" fmla="*/ 9820 w 11398"/>
              <a:gd name="T97" fmla="*/ 111 h 6136"/>
              <a:gd name="T98" fmla="*/ 9468 w 11398"/>
              <a:gd name="T99" fmla="*/ 385 h 6136"/>
              <a:gd name="T100" fmla="*/ 9251 w 11398"/>
              <a:gd name="T101" fmla="*/ 789 h 6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1398" h="6136">
                <a:moveTo>
                  <a:pt x="9238" y="836"/>
                </a:moveTo>
                <a:lnTo>
                  <a:pt x="9225" y="895"/>
                </a:lnTo>
                <a:lnTo>
                  <a:pt x="9209" y="1017"/>
                </a:lnTo>
                <a:lnTo>
                  <a:pt x="9207" y="1077"/>
                </a:lnTo>
                <a:lnTo>
                  <a:pt x="9207" y="1077"/>
                </a:lnTo>
                <a:lnTo>
                  <a:pt x="9207" y="1077"/>
                </a:lnTo>
                <a:lnTo>
                  <a:pt x="9204" y="1179"/>
                </a:lnTo>
                <a:lnTo>
                  <a:pt x="9185" y="1377"/>
                </a:lnTo>
                <a:lnTo>
                  <a:pt x="9148" y="1569"/>
                </a:lnTo>
                <a:lnTo>
                  <a:pt x="9096" y="1753"/>
                </a:lnTo>
                <a:lnTo>
                  <a:pt x="9028" y="1927"/>
                </a:lnTo>
                <a:lnTo>
                  <a:pt x="8942" y="2092"/>
                </a:lnTo>
                <a:lnTo>
                  <a:pt x="8840" y="2245"/>
                </a:lnTo>
                <a:lnTo>
                  <a:pt x="8718" y="2387"/>
                </a:lnTo>
                <a:lnTo>
                  <a:pt x="8579" y="2515"/>
                </a:lnTo>
                <a:lnTo>
                  <a:pt x="8422" y="2631"/>
                </a:lnTo>
                <a:lnTo>
                  <a:pt x="8246" y="2732"/>
                </a:lnTo>
                <a:lnTo>
                  <a:pt x="8050" y="2817"/>
                </a:lnTo>
                <a:lnTo>
                  <a:pt x="7837" y="2886"/>
                </a:lnTo>
                <a:lnTo>
                  <a:pt x="7602" y="2938"/>
                </a:lnTo>
                <a:lnTo>
                  <a:pt x="7348" y="2972"/>
                </a:lnTo>
                <a:lnTo>
                  <a:pt x="7073" y="2987"/>
                </a:lnTo>
                <a:lnTo>
                  <a:pt x="6928" y="2986"/>
                </a:lnTo>
                <a:lnTo>
                  <a:pt x="6928" y="2986"/>
                </a:lnTo>
                <a:lnTo>
                  <a:pt x="6928" y="2986"/>
                </a:lnTo>
                <a:lnTo>
                  <a:pt x="6849" y="2986"/>
                </a:lnTo>
                <a:lnTo>
                  <a:pt x="6695" y="2999"/>
                </a:lnTo>
                <a:lnTo>
                  <a:pt x="6543" y="3026"/>
                </a:lnTo>
                <a:lnTo>
                  <a:pt x="6395" y="3069"/>
                </a:lnTo>
                <a:lnTo>
                  <a:pt x="6253" y="3125"/>
                </a:lnTo>
                <a:lnTo>
                  <a:pt x="6118" y="3195"/>
                </a:lnTo>
                <a:lnTo>
                  <a:pt x="5990" y="3276"/>
                </a:lnTo>
                <a:lnTo>
                  <a:pt x="5869" y="3370"/>
                </a:lnTo>
                <a:lnTo>
                  <a:pt x="5813" y="3421"/>
                </a:lnTo>
                <a:lnTo>
                  <a:pt x="5813" y="3421"/>
                </a:lnTo>
                <a:lnTo>
                  <a:pt x="5813" y="3421"/>
                </a:lnTo>
                <a:lnTo>
                  <a:pt x="5759" y="3471"/>
                </a:lnTo>
                <a:lnTo>
                  <a:pt x="5647" y="3565"/>
                </a:lnTo>
                <a:lnTo>
                  <a:pt x="5531" y="3653"/>
                </a:lnTo>
                <a:lnTo>
                  <a:pt x="5410" y="3733"/>
                </a:lnTo>
                <a:lnTo>
                  <a:pt x="5286" y="3806"/>
                </a:lnTo>
                <a:lnTo>
                  <a:pt x="5157" y="3873"/>
                </a:lnTo>
                <a:lnTo>
                  <a:pt x="5027" y="3931"/>
                </a:lnTo>
                <a:lnTo>
                  <a:pt x="4893" y="3984"/>
                </a:lnTo>
                <a:lnTo>
                  <a:pt x="4757" y="4031"/>
                </a:lnTo>
                <a:lnTo>
                  <a:pt x="4620" y="4070"/>
                </a:lnTo>
                <a:lnTo>
                  <a:pt x="4481" y="4103"/>
                </a:lnTo>
                <a:lnTo>
                  <a:pt x="4341" y="4130"/>
                </a:lnTo>
                <a:lnTo>
                  <a:pt x="4130" y="4160"/>
                </a:lnTo>
                <a:lnTo>
                  <a:pt x="3847" y="4180"/>
                </a:lnTo>
                <a:lnTo>
                  <a:pt x="3568" y="4176"/>
                </a:lnTo>
                <a:lnTo>
                  <a:pt x="3295" y="4150"/>
                </a:lnTo>
                <a:lnTo>
                  <a:pt x="3032" y="4105"/>
                </a:lnTo>
                <a:lnTo>
                  <a:pt x="2780" y="4038"/>
                </a:lnTo>
                <a:lnTo>
                  <a:pt x="2544" y="3954"/>
                </a:lnTo>
                <a:lnTo>
                  <a:pt x="2380" y="3879"/>
                </a:lnTo>
                <a:lnTo>
                  <a:pt x="2277" y="3825"/>
                </a:lnTo>
                <a:lnTo>
                  <a:pt x="2180" y="3765"/>
                </a:lnTo>
                <a:lnTo>
                  <a:pt x="2088" y="3703"/>
                </a:lnTo>
                <a:lnTo>
                  <a:pt x="2003" y="3635"/>
                </a:lnTo>
                <a:lnTo>
                  <a:pt x="1925" y="3564"/>
                </a:lnTo>
                <a:lnTo>
                  <a:pt x="1889" y="3528"/>
                </a:lnTo>
                <a:lnTo>
                  <a:pt x="1889" y="3528"/>
                </a:lnTo>
                <a:lnTo>
                  <a:pt x="1889" y="3528"/>
                </a:lnTo>
                <a:lnTo>
                  <a:pt x="1835" y="3475"/>
                </a:lnTo>
                <a:lnTo>
                  <a:pt x="1716" y="3379"/>
                </a:lnTo>
                <a:lnTo>
                  <a:pt x="1581" y="3301"/>
                </a:lnTo>
                <a:lnTo>
                  <a:pt x="1435" y="3241"/>
                </a:lnTo>
                <a:lnTo>
                  <a:pt x="1357" y="3221"/>
                </a:lnTo>
                <a:lnTo>
                  <a:pt x="1357" y="3221"/>
                </a:lnTo>
                <a:lnTo>
                  <a:pt x="1301" y="3208"/>
                </a:lnTo>
                <a:lnTo>
                  <a:pt x="1191" y="3192"/>
                </a:lnTo>
                <a:lnTo>
                  <a:pt x="1082" y="3188"/>
                </a:lnTo>
                <a:lnTo>
                  <a:pt x="975" y="3195"/>
                </a:lnTo>
                <a:lnTo>
                  <a:pt x="870" y="3212"/>
                </a:lnTo>
                <a:lnTo>
                  <a:pt x="767" y="3239"/>
                </a:lnTo>
                <a:lnTo>
                  <a:pt x="669" y="3275"/>
                </a:lnTo>
                <a:lnTo>
                  <a:pt x="574" y="3320"/>
                </a:lnTo>
                <a:lnTo>
                  <a:pt x="484" y="3375"/>
                </a:lnTo>
                <a:lnTo>
                  <a:pt x="399" y="3438"/>
                </a:lnTo>
                <a:lnTo>
                  <a:pt x="322" y="3508"/>
                </a:lnTo>
                <a:lnTo>
                  <a:pt x="250" y="3587"/>
                </a:lnTo>
                <a:lnTo>
                  <a:pt x="187" y="3673"/>
                </a:lnTo>
                <a:lnTo>
                  <a:pt x="131" y="3765"/>
                </a:lnTo>
                <a:lnTo>
                  <a:pt x="84" y="3863"/>
                </a:lnTo>
                <a:lnTo>
                  <a:pt x="47" y="3968"/>
                </a:lnTo>
                <a:lnTo>
                  <a:pt x="33" y="4023"/>
                </a:lnTo>
                <a:lnTo>
                  <a:pt x="33" y="4023"/>
                </a:lnTo>
                <a:lnTo>
                  <a:pt x="20" y="4079"/>
                </a:lnTo>
                <a:lnTo>
                  <a:pt x="4" y="4189"/>
                </a:lnTo>
                <a:lnTo>
                  <a:pt x="0" y="4298"/>
                </a:lnTo>
                <a:lnTo>
                  <a:pt x="7" y="4405"/>
                </a:lnTo>
                <a:lnTo>
                  <a:pt x="23" y="4510"/>
                </a:lnTo>
                <a:lnTo>
                  <a:pt x="51" y="4613"/>
                </a:lnTo>
                <a:lnTo>
                  <a:pt x="87" y="4711"/>
                </a:lnTo>
                <a:lnTo>
                  <a:pt x="134" y="4806"/>
                </a:lnTo>
                <a:lnTo>
                  <a:pt x="188" y="4896"/>
                </a:lnTo>
                <a:lnTo>
                  <a:pt x="250" y="4981"/>
                </a:lnTo>
                <a:lnTo>
                  <a:pt x="322" y="5058"/>
                </a:lnTo>
                <a:lnTo>
                  <a:pt x="399" y="5130"/>
                </a:lnTo>
                <a:lnTo>
                  <a:pt x="485" y="5193"/>
                </a:lnTo>
                <a:lnTo>
                  <a:pt x="578" y="5249"/>
                </a:lnTo>
                <a:lnTo>
                  <a:pt x="677" y="5296"/>
                </a:lnTo>
                <a:lnTo>
                  <a:pt x="782" y="5333"/>
                </a:lnTo>
                <a:lnTo>
                  <a:pt x="836" y="5348"/>
                </a:lnTo>
                <a:lnTo>
                  <a:pt x="836" y="5348"/>
                </a:lnTo>
                <a:lnTo>
                  <a:pt x="902" y="5362"/>
                </a:lnTo>
                <a:lnTo>
                  <a:pt x="1036" y="5379"/>
                </a:lnTo>
                <a:lnTo>
                  <a:pt x="1167" y="5377"/>
                </a:lnTo>
                <a:lnTo>
                  <a:pt x="1295" y="5362"/>
                </a:lnTo>
                <a:lnTo>
                  <a:pt x="1419" y="5331"/>
                </a:lnTo>
                <a:lnTo>
                  <a:pt x="1540" y="5285"/>
                </a:lnTo>
                <a:lnTo>
                  <a:pt x="1653" y="5227"/>
                </a:lnTo>
                <a:lnTo>
                  <a:pt x="1758" y="5157"/>
                </a:lnTo>
                <a:lnTo>
                  <a:pt x="1808" y="5117"/>
                </a:lnTo>
                <a:lnTo>
                  <a:pt x="1808" y="5117"/>
                </a:lnTo>
                <a:lnTo>
                  <a:pt x="1807" y="5117"/>
                </a:lnTo>
                <a:lnTo>
                  <a:pt x="1847" y="5084"/>
                </a:lnTo>
                <a:lnTo>
                  <a:pt x="1933" y="5021"/>
                </a:lnTo>
                <a:lnTo>
                  <a:pt x="2023" y="4963"/>
                </a:lnTo>
                <a:lnTo>
                  <a:pt x="2121" y="4909"/>
                </a:lnTo>
                <a:lnTo>
                  <a:pt x="2224" y="4859"/>
                </a:lnTo>
                <a:lnTo>
                  <a:pt x="2333" y="4814"/>
                </a:lnTo>
                <a:lnTo>
                  <a:pt x="2503" y="4754"/>
                </a:lnTo>
                <a:lnTo>
                  <a:pt x="2747" y="4692"/>
                </a:lnTo>
                <a:lnTo>
                  <a:pt x="3003" y="4649"/>
                </a:lnTo>
                <a:lnTo>
                  <a:pt x="3270" y="4627"/>
                </a:lnTo>
                <a:lnTo>
                  <a:pt x="3545" y="4626"/>
                </a:lnTo>
                <a:lnTo>
                  <a:pt x="3824" y="4646"/>
                </a:lnTo>
                <a:lnTo>
                  <a:pt x="4102" y="4690"/>
                </a:lnTo>
                <a:lnTo>
                  <a:pt x="4310" y="4738"/>
                </a:lnTo>
                <a:lnTo>
                  <a:pt x="4446" y="4779"/>
                </a:lnTo>
                <a:lnTo>
                  <a:pt x="4581" y="4824"/>
                </a:lnTo>
                <a:lnTo>
                  <a:pt x="4714" y="4876"/>
                </a:lnTo>
                <a:lnTo>
                  <a:pt x="4845" y="4934"/>
                </a:lnTo>
                <a:lnTo>
                  <a:pt x="4972" y="4999"/>
                </a:lnTo>
                <a:lnTo>
                  <a:pt x="5097" y="5070"/>
                </a:lnTo>
                <a:lnTo>
                  <a:pt x="5217" y="5148"/>
                </a:lnTo>
                <a:lnTo>
                  <a:pt x="5334" y="5232"/>
                </a:lnTo>
                <a:lnTo>
                  <a:pt x="5445" y="5324"/>
                </a:lnTo>
                <a:lnTo>
                  <a:pt x="5553" y="5423"/>
                </a:lnTo>
                <a:lnTo>
                  <a:pt x="5654" y="5528"/>
                </a:lnTo>
                <a:lnTo>
                  <a:pt x="5702" y="5583"/>
                </a:lnTo>
                <a:lnTo>
                  <a:pt x="5702" y="5583"/>
                </a:lnTo>
                <a:lnTo>
                  <a:pt x="5702" y="5582"/>
                </a:lnTo>
                <a:lnTo>
                  <a:pt x="5742" y="5627"/>
                </a:lnTo>
                <a:lnTo>
                  <a:pt x="5826" y="5713"/>
                </a:lnTo>
                <a:lnTo>
                  <a:pt x="5917" y="5791"/>
                </a:lnTo>
                <a:lnTo>
                  <a:pt x="6015" y="5863"/>
                </a:lnTo>
                <a:lnTo>
                  <a:pt x="6119" y="5928"/>
                </a:lnTo>
                <a:lnTo>
                  <a:pt x="6228" y="5985"/>
                </a:lnTo>
                <a:lnTo>
                  <a:pt x="6343" y="6033"/>
                </a:lnTo>
                <a:lnTo>
                  <a:pt x="6463" y="6073"/>
                </a:lnTo>
                <a:lnTo>
                  <a:pt x="6525" y="6090"/>
                </a:lnTo>
                <a:lnTo>
                  <a:pt x="6525" y="6090"/>
                </a:lnTo>
                <a:lnTo>
                  <a:pt x="6604" y="6108"/>
                </a:lnTo>
                <a:lnTo>
                  <a:pt x="6762" y="6130"/>
                </a:lnTo>
                <a:lnTo>
                  <a:pt x="6919" y="6136"/>
                </a:lnTo>
                <a:lnTo>
                  <a:pt x="7074" y="6127"/>
                </a:lnTo>
                <a:lnTo>
                  <a:pt x="7226" y="6102"/>
                </a:lnTo>
                <a:lnTo>
                  <a:pt x="7373" y="6063"/>
                </a:lnTo>
                <a:lnTo>
                  <a:pt x="7515" y="6011"/>
                </a:lnTo>
                <a:lnTo>
                  <a:pt x="7651" y="5945"/>
                </a:lnTo>
                <a:lnTo>
                  <a:pt x="7781" y="5866"/>
                </a:lnTo>
                <a:lnTo>
                  <a:pt x="7901" y="5777"/>
                </a:lnTo>
                <a:lnTo>
                  <a:pt x="8014" y="5674"/>
                </a:lnTo>
                <a:lnTo>
                  <a:pt x="8117" y="5561"/>
                </a:lnTo>
                <a:lnTo>
                  <a:pt x="8209" y="5438"/>
                </a:lnTo>
                <a:lnTo>
                  <a:pt x="8288" y="5306"/>
                </a:lnTo>
                <a:lnTo>
                  <a:pt x="8355" y="5163"/>
                </a:lnTo>
                <a:lnTo>
                  <a:pt x="8408" y="5013"/>
                </a:lnTo>
                <a:lnTo>
                  <a:pt x="8429" y="4935"/>
                </a:lnTo>
                <a:lnTo>
                  <a:pt x="8429" y="4935"/>
                </a:lnTo>
                <a:lnTo>
                  <a:pt x="8442" y="4878"/>
                </a:lnTo>
                <a:lnTo>
                  <a:pt x="8461" y="4764"/>
                </a:lnTo>
                <a:lnTo>
                  <a:pt x="8472" y="4652"/>
                </a:lnTo>
                <a:lnTo>
                  <a:pt x="8474" y="4540"/>
                </a:lnTo>
                <a:lnTo>
                  <a:pt x="8473" y="4484"/>
                </a:lnTo>
                <a:lnTo>
                  <a:pt x="8473" y="4484"/>
                </a:lnTo>
                <a:lnTo>
                  <a:pt x="8473" y="4484"/>
                </a:lnTo>
                <a:lnTo>
                  <a:pt x="8468" y="4338"/>
                </a:lnTo>
                <a:lnTo>
                  <a:pt x="8474" y="4064"/>
                </a:lnTo>
                <a:lnTo>
                  <a:pt x="8503" y="3812"/>
                </a:lnTo>
                <a:lnTo>
                  <a:pt x="8549" y="3578"/>
                </a:lnTo>
                <a:lnTo>
                  <a:pt x="8616" y="3364"/>
                </a:lnTo>
                <a:lnTo>
                  <a:pt x="8698" y="3170"/>
                </a:lnTo>
                <a:lnTo>
                  <a:pt x="8797" y="2995"/>
                </a:lnTo>
                <a:lnTo>
                  <a:pt x="8912" y="2838"/>
                </a:lnTo>
                <a:lnTo>
                  <a:pt x="9041" y="2700"/>
                </a:lnTo>
                <a:lnTo>
                  <a:pt x="9182" y="2578"/>
                </a:lnTo>
                <a:lnTo>
                  <a:pt x="9336" y="2474"/>
                </a:lnTo>
                <a:lnTo>
                  <a:pt x="9502" y="2386"/>
                </a:lnTo>
                <a:lnTo>
                  <a:pt x="9677" y="2316"/>
                </a:lnTo>
                <a:lnTo>
                  <a:pt x="9861" y="2260"/>
                </a:lnTo>
                <a:lnTo>
                  <a:pt x="10054" y="2221"/>
                </a:lnTo>
                <a:lnTo>
                  <a:pt x="10253" y="2197"/>
                </a:lnTo>
                <a:lnTo>
                  <a:pt x="10355" y="2190"/>
                </a:lnTo>
                <a:lnTo>
                  <a:pt x="10355" y="2190"/>
                </a:lnTo>
                <a:lnTo>
                  <a:pt x="10355" y="2190"/>
                </a:lnTo>
                <a:lnTo>
                  <a:pt x="10399" y="2188"/>
                </a:lnTo>
                <a:lnTo>
                  <a:pt x="10486" y="2176"/>
                </a:lnTo>
                <a:lnTo>
                  <a:pt x="10571" y="2158"/>
                </a:lnTo>
                <a:lnTo>
                  <a:pt x="10654" y="2133"/>
                </a:lnTo>
                <a:lnTo>
                  <a:pt x="10736" y="2102"/>
                </a:lnTo>
                <a:lnTo>
                  <a:pt x="10814" y="2064"/>
                </a:lnTo>
                <a:lnTo>
                  <a:pt x="10888" y="2022"/>
                </a:lnTo>
                <a:lnTo>
                  <a:pt x="10959" y="1972"/>
                </a:lnTo>
                <a:lnTo>
                  <a:pt x="11026" y="1918"/>
                </a:lnTo>
                <a:lnTo>
                  <a:pt x="11089" y="1858"/>
                </a:lnTo>
                <a:lnTo>
                  <a:pt x="11147" y="1794"/>
                </a:lnTo>
                <a:lnTo>
                  <a:pt x="11200" y="1724"/>
                </a:lnTo>
                <a:lnTo>
                  <a:pt x="11248" y="1650"/>
                </a:lnTo>
                <a:lnTo>
                  <a:pt x="11289" y="1571"/>
                </a:lnTo>
                <a:lnTo>
                  <a:pt x="11324" y="1488"/>
                </a:lnTo>
                <a:lnTo>
                  <a:pt x="11354" y="1401"/>
                </a:lnTo>
                <a:lnTo>
                  <a:pt x="11366" y="1357"/>
                </a:lnTo>
                <a:lnTo>
                  <a:pt x="11366" y="1357"/>
                </a:lnTo>
                <a:lnTo>
                  <a:pt x="11379" y="1301"/>
                </a:lnTo>
                <a:lnTo>
                  <a:pt x="11393" y="1191"/>
                </a:lnTo>
                <a:lnTo>
                  <a:pt x="11398" y="1082"/>
                </a:lnTo>
                <a:lnTo>
                  <a:pt x="11392" y="974"/>
                </a:lnTo>
                <a:lnTo>
                  <a:pt x="11374" y="869"/>
                </a:lnTo>
                <a:lnTo>
                  <a:pt x="11348" y="767"/>
                </a:lnTo>
                <a:lnTo>
                  <a:pt x="11310" y="669"/>
                </a:lnTo>
                <a:lnTo>
                  <a:pt x="11265" y="573"/>
                </a:lnTo>
                <a:lnTo>
                  <a:pt x="11210" y="483"/>
                </a:lnTo>
                <a:lnTo>
                  <a:pt x="11148" y="399"/>
                </a:lnTo>
                <a:lnTo>
                  <a:pt x="11077" y="321"/>
                </a:lnTo>
                <a:lnTo>
                  <a:pt x="10998" y="250"/>
                </a:lnTo>
                <a:lnTo>
                  <a:pt x="10912" y="186"/>
                </a:lnTo>
                <a:lnTo>
                  <a:pt x="10820" y="131"/>
                </a:lnTo>
                <a:lnTo>
                  <a:pt x="10722" y="84"/>
                </a:lnTo>
                <a:lnTo>
                  <a:pt x="10617" y="46"/>
                </a:lnTo>
                <a:lnTo>
                  <a:pt x="10562" y="32"/>
                </a:lnTo>
                <a:lnTo>
                  <a:pt x="10562" y="32"/>
                </a:lnTo>
                <a:lnTo>
                  <a:pt x="10496" y="18"/>
                </a:lnTo>
                <a:lnTo>
                  <a:pt x="10365" y="1"/>
                </a:lnTo>
                <a:lnTo>
                  <a:pt x="10300" y="0"/>
                </a:lnTo>
                <a:lnTo>
                  <a:pt x="10300" y="0"/>
                </a:lnTo>
                <a:lnTo>
                  <a:pt x="10255" y="1"/>
                </a:lnTo>
                <a:lnTo>
                  <a:pt x="10164" y="9"/>
                </a:lnTo>
                <a:lnTo>
                  <a:pt x="10075" y="24"/>
                </a:lnTo>
                <a:lnTo>
                  <a:pt x="9987" y="46"/>
                </a:lnTo>
                <a:lnTo>
                  <a:pt x="9903" y="76"/>
                </a:lnTo>
                <a:lnTo>
                  <a:pt x="9820" y="111"/>
                </a:lnTo>
                <a:lnTo>
                  <a:pt x="9742" y="154"/>
                </a:lnTo>
                <a:lnTo>
                  <a:pt x="9667" y="203"/>
                </a:lnTo>
                <a:lnTo>
                  <a:pt x="9595" y="258"/>
                </a:lnTo>
                <a:lnTo>
                  <a:pt x="9529" y="319"/>
                </a:lnTo>
                <a:lnTo>
                  <a:pt x="9468" y="385"/>
                </a:lnTo>
                <a:lnTo>
                  <a:pt x="9413" y="456"/>
                </a:lnTo>
                <a:lnTo>
                  <a:pt x="9362" y="532"/>
                </a:lnTo>
                <a:lnTo>
                  <a:pt x="9318" y="613"/>
                </a:lnTo>
                <a:lnTo>
                  <a:pt x="9280" y="698"/>
                </a:lnTo>
                <a:lnTo>
                  <a:pt x="9251" y="789"/>
                </a:lnTo>
                <a:lnTo>
                  <a:pt x="9238" y="836"/>
                </a:lnTo>
                <a:close/>
              </a:path>
            </a:pathLst>
          </a:custGeom>
          <a:solidFill>
            <a:srgbClr val="DF36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+mj-lt"/>
            </a:endParaRPr>
          </a:p>
        </p:txBody>
      </p:sp>
      <p:sp>
        <p:nvSpPr>
          <p:cNvPr id="17" name="Oval 123"/>
          <p:cNvSpPr/>
          <p:nvPr/>
        </p:nvSpPr>
        <p:spPr>
          <a:xfrm>
            <a:off x="2070456" y="5733223"/>
            <a:ext cx="640080" cy="640080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Text</a:t>
            </a:r>
          </a:p>
        </p:txBody>
      </p:sp>
      <p:sp>
        <p:nvSpPr>
          <p:cNvPr id="18" name="Oval 125"/>
          <p:cNvSpPr/>
          <p:nvPr/>
        </p:nvSpPr>
        <p:spPr>
          <a:xfrm>
            <a:off x="3891499" y="2430044"/>
            <a:ext cx="585216" cy="585216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Text</a:t>
            </a:r>
          </a:p>
        </p:txBody>
      </p:sp>
      <p:sp>
        <p:nvSpPr>
          <p:cNvPr id="19" name="Oval 127"/>
          <p:cNvSpPr/>
          <p:nvPr/>
        </p:nvSpPr>
        <p:spPr>
          <a:xfrm>
            <a:off x="2614030" y="1724815"/>
            <a:ext cx="576072" cy="57607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Text</a:t>
            </a:r>
          </a:p>
        </p:txBody>
      </p:sp>
      <p:sp>
        <p:nvSpPr>
          <p:cNvPr id="20" name="Oval 129"/>
          <p:cNvSpPr/>
          <p:nvPr/>
        </p:nvSpPr>
        <p:spPr>
          <a:xfrm>
            <a:off x="945822" y="1915887"/>
            <a:ext cx="868680" cy="868680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+mj-lt"/>
              </a:rPr>
              <a:t>Text</a:t>
            </a:r>
            <a:endParaRPr lang="en-US" sz="2000" dirty="0">
              <a:latin typeface="+mj-lt"/>
            </a:endParaRPr>
          </a:p>
        </p:txBody>
      </p:sp>
      <p:sp>
        <p:nvSpPr>
          <p:cNvPr id="21" name="Oval 133"/>
          <p:cNvSpPr/>
          <p:nvPr/>
        </p:nvSpPr>
        <p:spPr>
          <a:xfrm>
            <a:off x="4740741" y="4120976"/>
            <a:ext cx="484632" cy="48463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Text</a:t>
            </a:r>
          </a:p>
        </p:txBody>
      </p:sp>
      <p:sp>
        <p:nvSpPr>
          <p:cNvPr id="22" name="Oval 135"/>
          <p:cNvSpPr/>
          <p:nvPr/>
        </p:nvSpPr>
        <p:spPr>
          <a:xfrm>
            <a:off x="821824" y="4976331"/>
            <a:ext cx="585216" cy="585216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Text</a:t>
            </a:r>
          </a:p>
        </p:txBody>
      </p:sp>
      <p:sp>
        <p:nvSpPr>
          <p:cNvPr id="23" name="Oval 137"/>
          <p:cNvSpPr/>
          <p:nvPr/>
        </p:nvSpPr>
        <p:spPr>
          <a:xfrm>
            <a:off x="573827" y="3579190"/>
            <a:ext cx="585216" cy="585216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Text</a:t>
            </a:r>
          </a:p>
        </p:txBody>
      </p:sp>
      <p:sp>
        <p:nvSpPr>
          <p:cNvPr id="24" name="Oval 139"/>
          <p:cNvSpPr/>
          <p:nvPr/>
        </p:nvSpPr>
        <p:spPr>
          <a:xfrm>
            <a:off x="3701176" y="5172915"/>
            <a:ext cx="576072" cy="576072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+mj-lt"/>
              </a:rPr>
              <a:t></a:t>
            </a:r>
            <a:endParaRPr lang="en-US" sz="2800">
              <a:latin typeface="+mj-lt"/>
            </a:endParaRPr>
          </a:p>
        </p:txBody>
      </p:sp>
      <p:sp>
        <p:nvSpPr>
          <p:cNvPr id="25" name="Oval 140"/>
          <p:cNvSpPr/>
          <p:nvPr/>
        </p:nvSpPr>
        <p:spPr>
          <a:xfrm>
            <a:off x="2497240" y="3498951"/>
            <a:ext cx="923544" cy="923544"/>
          </a:xfrm>
          <a:prstGeom prst="ellipse">
            <a:avLst/>
          </a:pr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8085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your slide</a:t>
            </a:r>
            <a:endParaRPr lang="ru-RU" dirty="0"/>
          </a:p>
        </p:txBody>
      </p:sp>
      <p:grpSp>
        <p:nvGrpSpPr>
          <p:cNvPr id="4" name="Group 83"/>
          <p:cNvGrpSpPr/>
          <p:nvPr/>
        </p:nvGrpSpPr>
        <p:grpSpPr>
          <a:xfrm>
            <a:off x="6557199" y="3090785"/>
            <a:ext cx="1501039" cy="1544010"/>
            <a:chOff x="6595357" y="2420696"/>
            <a:chExt cx="1501039" cy="1544010"/>
          </a:xfrm>
        </p:grpSpPr>
        <p:sp>
          <p:nvSpPr>
            <p:cNvPr id="5" name="Freeform 84"/>
            <p:cNvSpPr>
              <a:spLocks/>
            </p:cNvSpPr>
            <p:nvPr/>
          </p:nvSpPr>
          <p:spPr bwMode="auto">
            <a:xfrm>
              <a:off x="6595357" y="2420696"/>
              <a:ext cx="1501039" cy="1544010"/>
            </a:xfrm>
            <a:custGeom>
              <a:avLst/>
              <a:gdLst>
                <a:gd name="connsiteX0" fmla="*/ 0 w 1501039"/>
                <a:gd name="connsiteY0" fmla="*/ 0 h 1544010"/>
                <a:gd name="connsiteX1" fmla="*/ 1501036 w 1501039"/>
                <a:gd name="connsiteY1" fmla="*/ 392670 h 1544010"/>
                <a:gd name="connsiteX2" fmla="*/ 1501037 w 1501039"/>
                <a:gd name="connsiteY2" fmla="*/ 392670 h 1544010"/>
                <a:gd name="connsiteX3" fmla="*/ 1501037 w 1501039"/>
                <a:gd name="connsiteY3" fmla="*/ 392671 h 1544010"/>
                <a:gd name="connsiteX4" fmla="*/ 1501039 w 1501039"/>
                <a:gd name="connsiteY4" fmla="*/ 392671 h 1544010"/>
                <a:gd name="connsiteX5" fmla="*/ 1501037 w 1501039"/>
                <a:gd name="connsiteY5" fmla="*/ 392671 h 1544010"/>
                <a:gd name="connsiteX6" fmla="*/ 1000199 w 1501039"/>
                <a:gd name="connsiteY6" fmla="*/ 1544006 h 1544010"/>
                <a:gd name="connsiteX7" fmla="*/ 1000199 w 1501039"/>
                <a:gd name="connsiteY7" fmla="*/ 1544010 h 1544010"/>
                <a:gd name="connsiteX8" fmla="*/ 1 w 1501039"/>
                <a:gd name="connsiteY8" fmla="*/ 1185421 h 1544010"/>
                <a:gd name="connsiteX9" fmla="*/ 1 w 1501039"/>
                <a:gd name="connsiteY9" fmla="*/ 1 h 1544010"/>
                <a:gd name="connsiteX10" fmla="*/ 1000198 w 1501039"/>
                <a:gd name="connsiteY10" fmla="*/ 357109 h 1544010"/>
                <a:gd name="connsiteX11" fmla="*/ 1000198 w 1501039"/>
                <a:gd name="connsiteY11" fmla="*/ 357108 h 1544010"/>
                <a:gd name="connsiteX12" fmla="*/ 1 w 1501039"/>
                <a:gd name="connsiteY12" fmla="*/ 1 h 1544010"/>
                <a:gd name="connsiteX13" fmla="*/ 8 w 1501039"/>
                <a:gd name="connsiteY13" fmla="*/ 3 h 1544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01039" h="1544010">
                  <a:moveTo>
                    <a:pt x="0" y="0"/>
                  </a:moveTo>
                  <a:lnTo>
                    <a:pt x="1501036" y="392670"/>
                  </a:lnTo>
                  <a:lnTo>
                    <a:pt x="1501037" y="392670"/>
                  </a:lnTo>
                  <a:lnTo>
                    <a:pt x="1501037" y="392671"/>
                  </a:lnTo>
                  <a:lnTo>
                    <a:pt x="1501039" y="392671"/>
                  </a:lnTo>
                  <a:lnTo>
                    <a:pt x="1501037" y="392671"/>
                  </a:lnTo>
                  <a:lnTo>
                    <a:pt x="1000199" y="1544006"/>
                  </a:lnTo>
                  <a:lnTo>
                    <a:pt x="1000199" y="1544010"/>
                  </a:lnTo>
                  <a:lnTo>
                    <a:pt x="1" y="1185421"/>
                  </a:lnTo>
                  <a:lnTo>
                    <a:pt x="1" y="1"/>
                  </a:lnTo>
                  <a:lnTo>
                    <a:pt x="1000198" y="357109"/>
                  </a:lnTo>
                  <a:lnTo>
                    <a:pt x="1000198" y="357108"/>
                  </a:lnTo>
                  <a:lnTo>
                    <a:pt x="1" y="1"/>
                  </a:lnTo>
                  <a:lnTo>
                    <a:pt x="8" y="3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6" name="Group 85"/>
            <p:cNvGrpSpPr/>
            <p:nvPr/>
          </p:nvGrpSpPr>
          <p:grpSpPr>
            <a:xfrm>
              <a:off x="6595357" y="2420697"/>
              <a:ext cx="1501039" cy="1544008"/>
              <a:chOff x="6595357" y="2420697"/>
              <a:chExt cx="1501039" cy="1544008"/>
            </a:xfrm>
          </p:grpSpPr>
          <p:sp>
            <p:nvSpPr>
              <p:cNvPr id="7" name="Freeform 86"/>
              <p:cNvSpPr>
                <a:spLocks/>
              </p:cNvSpPr>
              <p:nvPr/>
            </p:nvSpPr>
            <p:spPr bwMode="auto">
              <a:xfrm>
                <a:off x="6595357" y="2420697"/>
                <a:ext cx="1501038" cy="1544008"/>
              </a:xfrm>
              <a:custGeom>
                <a:avLst/>
                <a:gdLst>
                  <a:gd name="connsiteX0" fmla="*/ 0 w 1501038"/>
                  <a:gd name="connsiteY0" fmla="*/ 0 h 1544008"/>
                  <a:gd name="connsiteX1" fmla="*/ 1501036 w 1501038"/>
                  <a:gd name="connsiteY1" fmla="*/ 392670 h 1544008"/>
                  <a:gd name="connsiteX2" fmla="*/ 1501037 w 1501038"/>
                  <a:gd name="connsiteY2" fmla="*/ 392670 h 1544008"/>
                  <a:gd name="connsiteX3" fmla="*/ 1501037 w 1501038"/>
                  <a:gd name="connsiteY3" fmla="*/ 392670 h 1544008"/>
                  <a:gd name="connsiteX4" fmla="*/ 1501038 w 1501038"/>
                  <a:gd name="connsiteY4" fmla="*/ 392670 h 1544008"/>
                  <a:gd name="connsiteX5" fmla="*/ 1501037 w 1501038"/>
                  <a:gd name="connsiteY5" fmla="*/ 392670 h 1544008"/>
                  <a:gd name="connsiteX6" fmla="*/ 1000198 w 1501038"/>
                  <a:gd name="connsiteY6" fmla="*/ 1544008 h 1544008"/>
                  <a:gd name="connsiteX7" fmla="*/ 1000198 w 1501038"/>
                  <a:gd name="connsiteY7" fmla="*/ 357108 h 15440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01038" h="1544008">
                    <a:moveTo>
                      <a:pt x="0" y="0"/>
                    </a:moveTo>
                    <a:lnTo>
                      <a:pt x="1501036" y="392670"/>
                    </a:lnTo>
                    <a:lnTo>
                      <a:pt x="1501037" y="392670"/>
                    </a:lnTo>
                    <a:lnTo>
                      <a:pt x="1501037" y="392670"/>
                    </a:lnTo>
                    <a:lnTo>
                      <a:pt x="1501038" y="392670"/>
                    </a:lnTo>
                    <a:lnTo>
                      <a:pt x="1501037" y="392670"/>
                    </a:lnTo>
                    <a:lnTo>
                      <a:pt x="1000198" y="1544008"/>
                    </a:lnTo>
                    <a:lnTo>
                      <a:pt x="1000198" y="357108"/>
                    </a:lnTo>
                    <a:close/>
                  </a:path>
                </a:pathLst>
              </a:custGeom>
              <a:solidFill>
                <a:srgbClr val="0184D5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3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" name="Freeform 5"/>
              <p:cNvSpPr>
                <a:spLocks/>
              </p:cNvSpPr>
              <p:nvPr/>
            </p:nvSpPr>
            <p:spPr bwMode="auto">
              <a:xfrm>
                <a:off x="6595358" y="2420698"/>
                <a:ext cx="1501038" cy="392670"/>
              </a:xfrm>
              <a:custGeom>
                <a:avLst/>
                <a:gdLst>
                  <a:gd name="T0" fmla="*/ 1013 w 1013"/>
                  <a:gd name="T1" fmla="*/ 265 h 265"/>
                  <a:gd name="T2" fmla="*/ 0 w 1013"/>
                  <a:gd name="T3" fmla="*/ 0 h 265"/>
                  <a:gd name="T4" fmla="*/ 675 w 1013"/>
                  <a:gd name="T5" fmla="*/ 241 h 265"/>
                  <a:gd name="T6" fmla="*/ 1013 w 1013"/>
                  <a:gd name="T7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13" h="265">
                    <a:moveTo>
                      <a:pt x="1013" y="265"/>
                    </a:moveTo>
                    <a:lnTo>
                      <a:pt x="0" y="0"/>
                    </a:lnTo>
                    <a:lnTo>
                      <a:pt x="675" y="241"/>
                    </a:lnTo>
                    <a:lnTo>
                      <a:pt x="1013" y="265"/>
                    </a:lnTo>
                    <a:close/>
                  </a:path>
                </a:pathLst>
              </a:custGeom>
              <a:solidFill>
                <a:srgbClr val="1AA8FE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d-ID" sz="3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9" name="Group 88"/>
          <p:cNvGrpSpPr/>
          <p:nvPr/>
        </p:nvGrpSpPr>
        <p:grpSpPr>
          <a:xfrm>
            <a:off x="4057446" y="3090787"/>
            <a:ext cx="1499557" cy="1544009"/>
            <a:chOff x="4095604" y="2420698"/>
            <a:chExt cx="1499557" cy="1544009"/>
          </a:xfrm>
        </p:grpSpPr>
        <p:sp>
          <p:nvSpPr>
            <p:cNvPr id="10" name="Freeform 89"/>
            <p:cNvSpPr>
              <a:spLocks/>
            </p:cNvSpPr>
            <p:nvPr/>
          </p:nvSpPr>
          <p:spPr bwMode="auto">
            <a:xfrm>
              <a:off x="4095604" y="2420698"/>
              <a:ext cx="1499556" cy="1544008"/>
            </a:xfrm>
            <a:custGeom>
              <a:avLst/>
              <a:gdLst>
                <a:gd name="connsiteX0" fmla="*/ 1499556 w 1499556"/>
                <a:gd name="connsiteY0" fmla="*/ 0 h 1544008"/>
                <a:gd name="connsiteX1" fmla="*/ 499359 w 1499556"/>
                <a:gd name="connsiteY1" fmla="*/ 357107 h 1544008"/>
                <a:gd name="connsiteX2" fmla="*/ 499359 w 1499556"/>
                <a:gd name="connsiteY2" fmla="*/ 1544008 h 1544008"/>
                <a:gd name="connsiteX3" fmla="*/ 0 w 1499556"/>
                <a:gd name="connsiteY3" fmla="*/ 392670 h 1544008"/>
                <a:gd name="connsiteX4" fmla="*/ 0 w 1499556"/>
                <a:gd name="connsiteY4" fmla="*/ 392670 h 1544008"/>
                <a:gd name="connsiteX5" fmla="*/ 0 w 1499556"/>
                <a:gd name="connsiteY5" fmla="*/ 392670 h 1544008"/>
                <a:gd name="connsiteX6" fmla="*/ 0 w 1499556"/>
                <a:gd name="connsiteY6" fmla="*/ 392670 h 1544008"/>
                <a:gd name="connsiteX7" fmla="*/ 3 w 1499556"/>
                <a:gd name="connsiteY7" fmla="*/ 392669 h 1544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99556" h="1544008">
                  <a:moveTo>
                    <a:pt x="1499556" y="0"/>
                  </a:moveTo>
                  <a:lnTo>
                    <a:pt x="499359" y="357107"/>
                  </a:lnTo>
                  <a:lnTo>
                    <a:pt x="499359" y="1544008"/>
                  </a:lnTo>
                  <a:lnTo>
                    <a:pt x="0" y="392670"/>
                  </a:lnTo>
                  <a:lnTo>
                    <a:pt x="0" y="392670"/>
                  </a:lnTo>
                  <a:lnTo>
                    <a:pt x="0" y="392670"/>
                  </a:lnTo>
                  <a:lnTo>
                    <a:pt x="0" y="392670"/>
                  </a:lnTo>
                  <a:lnTo>
                    <a:pt x="3" y="392669"/>
                  </a:lnTo>
                  <a:close/>
                </a:path>
              </a:pathLst>
            </a:custGeom>
            <a:solidFill>
              <a:srgbClr val="604A7B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095604" y="2777805"/>
              <a:ext cx="499359" cy="1186901"/>
            </a:xfrm>
            <a:custGeom>
              <a:avLst/>
              <a:gdLst>
                <a:gd name="T0" fmla="*/ 337 w 337"/>
                <a:gd name="T1" fmla="*/ 801 h 801"/>
                <a:gd name="T2" fmla="*/ 0 w 337"/>
                <a:gd name="T3" fmla="*/ 24 h 801"/>
                <a:gd name="T4" fmla="*/ 337 w 337"/>
                <a:gd name="T5" fmla="*/ 0 h 801"/>
                <a:gd name="T6" fmla="*/ 337 w 337"/>
                <a:gd name="T7" fmla="*/ 801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7" h="801">
                  <a:moveTo>
                    <a:pt x="337" y="801"/>
                  </a:moveTo>
                  <a:lnTo>
                    <a:pt x="0" y="24"/>
                  </a:lnTo>
                  <a:lnTo>
                    <a:pt x="337" y="0"/>
                  </a:lnTo>
                  <a:lnTo>
                    <a:pt x="337" y="801"/>
                  </a:lnTo>
                  <a:close/>
                </a:path>
              </a:pathLst>
            </a:custGeom>
            <a:solidFill>
              <a:srgbClr val="8064A2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594963" y="2420698"/>
              <a:ext cx="1000198" cy="1544009"/>
            </a:xfrm>
            <a:custGeom>
              <a:avLst/>
              <a:gdLst>
                <a:gd name="T0" fmla="*/ 0 w 675"/>
                <a:gd name="T1" fmla="*/ 1042 h 1042"/>
                <a:gd name="T2" fmla="*/ 0 w 675"/>
                <a:gd name="T3" fmla="*/ 241 h 1042"/>
                <a:gd name="T4" fmla="*/ 675 w 675"/>
                <a:gd name="T5" fmla="*/ 0 h 1042"/>
                <a:gd name="T6" fmla="*/ 675 w 675"/>
                <a:gd name="T7" fmla="*/ 800 h 1042"/>
                <a:gd name="T8" fmla="*/ 0 w 675"/>
                <a:gd name="T9" fmla="*/ 1042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5" h="1042">
                  <a:moveTo>
                    <a:pt x="0" y="1042"/>
                  </a:moveTo>
                  <a:lnTo>
                    <a:pt x="0" y="241"/>
                  </a:lnTo>
                  <a:lnTo>
                    <a:pt x="675" y="0"/>
                  </a:lnTo>
                  <a:lnTo>
                    <a:pt x="675" y="800"/>
                  </a:lnTo>
                  <a:lnTo>
                    <a:pt x="0" y="1042"/>
                  </a:lnTo>
                  <a:close/>
                </a:path>
              </a:pathLst>
            </a:custGeom>
            <a:solidFill>
              <a:sysClr val="window" lastClr="FFFFFF">
                <a:lumMod val="75000"/>
              </a:sys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3" name="Freeform 13"/>
          <p:cNvSpPr>
            <a:spLocks/>
          </p:cNvSpPr>
          <p:nvPr/>
        </p:nvSpPr>
        <p:spPr bwMode="auto">
          <a:xfrm>
            <a:off x="5057644" y="5012647"/>
            <a:ext cx="2000395" cy="720142"/>
          </a:xfrm>
          <a:custGeom>
            <a:avLst/>
            <a:gdLst>
              <a:gd name="T0" fmla="*/ 675 w 1350"/>
              <a:gd name="T1" fmla="*/ 486 h 486"/>
              <a:gd name="T2" fmla="*/ 0 w 1350"/>
              <a:gd name="T3" fmla="*/ 242 h 486"/>
              <a:gd name="T4" fmla="*/ 675 w 1350"/>
              <a:gd name="T5" fmla="*/ 0 h 486"/>
              <a:gd name="T6" fmla="*/ 1350 w 1350"/>
              <a:gd name="T7" fmla="*/ 242 h 486"/>
              <a:gd name="T8" fmla="*/ 675 w 1350"/>
              <a:gd name="T9" fmla="*/ 486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50" h="486">
                <a:moveTo>
                  <a:pt x="675" y="486"/>
                </a:moveTo>
                <a:lnTo>
                  <a:pt x="0" y="242"/>
                </a:lnTo>
                <a:lnTo>
                  <a:pt x="675" y="0"/>
                </a:lnTo>
                <a:lnTo>
                  <a:pt x="1350" y="242"/>
                </a:lnTo>
                <a:lnTo>
                  <a:pt x="675" y="486"/>
                </a:lnTo>
                <a:close/>
              </a:path>
            </a:pathLst>
          </a:custGeom>
          <a:solidFill>
            <a:sysClr val="window" lastClr="FFFFFF">
              <a:lumMod val="75000"/>
            </a:sys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6057841" y="5371237"/>
            <a:ext cx="1000198" cy="1226909"/>
          </a:xfrm>
          <a:custGeom>
            <a:avLst/>
            <a:gdLst>
              <a:gd name="T0" fmla="*/ 0 w 675"/>
              <a:gd name="T1" fmla="*/ 828 h 828"/>
              <a:gd name="T2" fmla="*/ 0 w 675"/>
              <a:gd name="T3" fmla="*/ 244 h 828"/>
              <a:gd name="T4" fmla="*/ 675 w 675"/>
              <a:gd name="T5" fmla="*/ 0 h 828"/>
              <a:gd name="T6" fmla="*/ 0 w 675"/>
              <a:gd name="T7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5" h="828">
                <a:moveTo>
                  <a:pt x="0" y="828"/>
                </a:moveTo>
                <a:lnTo>
                  <a:pt x="0" y="244"/>
                </a:lnTo>
                <a:lnTo>
                  <a:pt x="675" y="0"/>
                </a:lnTo>
                <a:lnTo>
                  <a:pt x="0" y="828"/>
                </a:lnTo>
                <a:close/>
              </a:path>
            </a:pathLst>
          </a:custGeom>
          <a:solidFill>
            <a:srgbClr val="44546A">
              <a:lumMod val="75000"/>
            </a:srgb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Freeform 16"/>
          <p:cNvSpPr>
            <a:spLocks/>
          </p:cNvSpPr>
          <p:nvPr/>
        </p:nvSpPr>
        <p:spPr bwMode="auto">
          <a:xfrm>
            <a:off x="5057644" y="5371237"/>
            <a:ext cx="1000198" cy="1226909"/>
          </a:xfrm>
          <a:custGeom>
            <a:avLst/>
            <a:gdLst>
              <a:gd name="T0" fmla="*/ 675 w 675"/>
              <a:gd name="T1" fmla="*/ 828 h 828"/>
              <a:gd name="T2" fmla="*/ 675 w 675"/>
              <a:gd name="T3" fmla="*/ 244 h 828"/>
              <a:gd name="T4" fmla="*/ 0 w 675"/>
              <a:gd name="T5" fmla="*/ 0 h 828"/>
              <a:gd name="T6" fmla="*/ 675 w 675"/>
              <a:gd name="T7" fmla="*/ 828 h 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5" h="828">
                <a:moveTo>
                  <a:pt x="675" y="828"/>
                </a:moveTo>
                <a:lnTo>
                  <a:pt x="675" y="244"/>
                </a:lnTo>
                <a:lnTo>
                  <a:pt x="0" y="0"/>
                </a:lnTo>
                <a:lnTo>
                  <a:pt x="675" y="828"/>
                </a:lnTo>
                <a:close/>
              </a:path>
            </a:pathLst>
          </a:custGeom>
          <a:solidFill>
            <a:srgbClr val="44546A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3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6" name="Group 95"/>
          <p:cNvGrpSpPr/>
          <p:nvPr/>
        </p:nvGrpSpPr>
        <p:grpSpPr>
          <a:xfrm>
            <a:off x="5057642" y="3262200"/>
            <a:ext cx="2000395" cy="1911962"/>
            <a:chOff x="5095800" y="2592111"/>
            <a:chExt cx="2000395" cy="1911962"/>
          </a:xfrm>
        </p:grpSpPr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6095996" y="2959894"/>
              <a:ext cx="1000198" cy="1544179"/>
            </a:xfrm>
            <a:custGeom>
              <a:avLst/>
              <a:gdLst>
                <a:gd name="T0" fmla="*/ 0 w 675"/>
                <a:gd name="T1" fmla="*/ 242 h 1042"/>
                <a:gd name="T2" fmla="*/ 0 w 675"/>
                <a:gd name="T3" fmla="*/ 1042 h 1042"/>
                <a:gd name="T4" fmla="*/ 675 w 675"/>
                <a:gd name="T5" fmla="*/ 801 h 1042"/>
                <a:gd name="T6" fmla="*/ 675 w 675"/>
                <a:gd name="T7" fmla="*/ 0 h 1042"/>
                <a:gd name="T8" fmla="*/ 0 w 675"/>
                <a:gd name="T9" fmla="*/ 242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5" h="1042">
                  <a:moveTo>
                    <a:pt x="0" y="242"/>
                  </a:moveTo>
                  <a:lnTo>
                    <a:pt x="0" y="1042"/>
                  </a:lnTo>
                  <a:lnTo>
                    <a:pt x="675" y="801"/>
                  </a:lnTo>
                  <a:lnTo>
                    <a:pt x="675" y="0"/>
                  </a:lnTo>
                  <a:lnTo>
                    <a:pt x="0" y="242"/>
                  </a:lnTo>
                  <a:close/>
                </a:path>
              </a:pathLst>
            </a:custGeom>
            <a:solidFill>
              <a:sysClr val="window" lastClr="FFFFFF">
                <a:lumMod val="95000"/>
              </a:sys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5095802" y="2959894"/>
              <a:ext cx="1000198" cy="1544179"/>
            </a:xfrm>
            <a:custGeom>
              <a:avLst/>
              <a:gdLst>
                <a:gd name="T0" fmla="*/ 0 w 675"/>
                <a:gd name="T1" fmla="*/ 0 h 1042"/>
                <a:gd name="T2" fmla="*/ 0 w 675"/>
                <a:gd name="T3" fmla="*/ 801 h 1042"/>
                <a:gd name="T4" fmla="*/ 675 w 675"/>
                <a:gd name="T5" fmla="*/ 1042 h 1042"/>
                <a:gd name="T6" fmla="*/ 675 w 675"/>
                <a:gd name="T7" fmla="*/ 242 h 1042"/>
                <a:gd name="T8" fmla="*/ 0 w 675"/>
                <a:gd name="T9" fmla="*/ 0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5" h="1042">
                  <a:moveTo>
                    <a:pt x="0" y="0"/>
                  </a:moveTo>
                  <a:lnTo>
                    <a:pt x="0" y="801"/>
                  </a:lnTo>
                  <a:lnTo>
                    <a:pt x="675" y="1042"/>
                  </a:lnTo>
                  <a:lnTo>
                    <a:pt x="675" y="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Diamond 98"/>
            <p:cNvSpPr/>
            <p:nvPr/>
          </p:nvSpPr>
          <p:spPr>
            <a:xfrm>
              <a:off x="5095800" y="2592111"/>
              <a:ext cx="2000395" cy="735566"/>
            </a:xfrm>
            <a:prstGeom prst="diamond">
              <a:avLst/>
            </a:prstGeom>
            <a:solidFill>
              <a:sysClr val="window" lastClr="FFFFFF">
                <a:lumMod val="85000"/>
              </a:sys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0" name="Group 99"/>
          <p:cNvGrpSpPr/>
          <p:nvPr/>
        </p:nvGrpSpPr>
        <p:grpSpPr>
          <a:xfrm>
            <a:off x="5057644" y="1866841"/>
            <a:ext cx="2000395" cy="1588462"/>
            <a:chOff x="5095802" y="1196752"/>
            <a:chExt cx="2000395" cy="1588462"/>
          </a:xfrm>
        </p:grpSpPr>
        <p:sp>
          <p:nvSpPr>
            <p:cNvPr id="21" name="Freeform 45"/>
            <p:cNvSpPr>
              <a:spLocks/>
            </p:cNvSpPr>
            <p:nvPr/>
          </p:nvSpPr>
          <p:spPr bwMode="auto">
            <a:xfrm>
              <a:off x="6095999" y="1196752"/>
              <a:ext cx="1000198" cy="1588462"/>
            </a:xfrm>
            <a:custGeom>
              <a:avLst/>
              <a:gdLst>
                <a:gd name="T0" fmla="*/ 0 w 675"/>
                <a:gd name="T1" fmla="*/ 0 h 1072"/>
                <a:gd name="T2" fmla="*/ 0 w 675"/>
                <a:gd name="T3" fmla="*/ 1072 h 1072"/>
                <a:gd name="T4" fmla="*/ 675 w 675"/>
                <a:gd name="T5" fmla="*/ 828 h 1072"/>
                <a:gd name="T6" fmla="*/ 0 w 675"/>
                <a:gd name="T7" fmla="*/ 0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5" h="1072">
                  <a:moveTo>
                    <a:pt x="0" y="0"/>
                  </a:moveTo>
                  <a:lnTo>
                    <a:pt x="0" y="1072"/>
                  </a:lnTo>
                  <a:lnTo>
                    <a:pt x="675" y="8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lumMod val="75000"/>
              </a:srgbClr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Freeform 46"/>
            <p:cNvSpPr>
              <a:spLocks/>
            </p:cNvSpPr>
            <p:nvPr/>
          </p:nvSpPr>
          <p:spPr bwMode="auto">
            <a:xfrm>
              <a:off x="5095802" y="1196752"/>
              <a:ext cx="1000198" cy="1588462"/>
            </a:xfrm>
            <a:custGeom>
              <a:avLst/>
              <a:gdLst>
                <a:gd name="T0" fmla="*/ 675 w 675"/>
                <a:gd name="T1" fmla="*/ 0 h 1072"/>
                <a:gd name="T2" fmla="*/ 675 w 675"/>
                <a:gd name="T3" fmla="*/ 1072 h 1072"/>
                <a:gd name="T4" fmla="*/ 0 w 675"/>
                <a:gd name="T5" fmla="*/ 828 h 1072"/>
                <a:gd name="T6" fmla="*/ 675 w 675"/>
                <a:gd name="T7" fmla="*/ 0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5" h="1072">
                  <a:moveTo>
                    <a:pt x="675" y="0"/>
                  </a:moveTo>
                  <a:lnTo>
                    <a:pt x="675" y="1072"/>
                  </a:lnTo>
                  <a:lnTo>
                    <a:pt x="0" y="828"/>
                  </a:lnTo>
                  <a:lnTo>
                    <a:pt x="675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roup 102"/>
          <p:cNvGrpSpPr/>
          <p:nvPr/>
        </p:nvGrpSpPr>
        <p:grpSpPr>
          <a:xfrm>
            <a:off x="4094181" y="3819820"/>
            <a:ext cx="1502519" cy="1544008"/>
            <a:chOff x="4132339" y="3149731"/>
            <a:chExt cx="1502519" cy="1544008"/>
          </a:xfrm>
        </p:grpSpPr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4132339" y="3149731"/>
              <a:ext cx="1502519" cy="1544008"/>
            </a:xfrm>
            <a:custGeom>
              <a:avLst/>
              <a:gdLst>
                <a:gd name="connsiteX0" fmla="*/ 502322 w 1502519"/>
                <a:gd name="connsiteY0" fmla="*/ 0 h 1544008"/>
                <a:gd name="connsiteX1" fmla="*/ 1502519 w 1502519"/>
                <a:gd name="connsiteY1" fmla="*/ 358589 h 1544008"/>
                <a:gd name="connsiteX2" fmla="*/ 1502519 w 1502519"/>
                <a:gd name="connsiteY2" fmla="*/ 358589 h 1544008"/>
                <a:gd name="connsiteX3" fmla="*/ 1502519 w 1502519"/>
                <a:gd name="connsiteY3" fmla="*/ 358589 h 1544008"/>
                <a:gd name="connsiteX4" fmla="*/ 1502519 w 1502519"/>
                <a:gd name="connsiteY4" fmla="*/ 1544008 h 1544008"/>
                <a:gd name="connsiteX5" fmla="*/ 0 w 1502519"/>
                <a:gd name="connsiteY5" fmla="*/ 1151338 h 1544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2519" h="1544008">
                  <a:moveTo>
                    <a:pt x="502322" y="0"/>
                  </a:moveTo>
                  <a:lnTo>
                    <a:pt x="1502519" y="358589"/>
                  </a:lnTo>
                  <a:lnTo>
                    <a:pt x="1502519" y="358589"/>
                  </a:lnTo>
                  <a:lnTo>
                    <a:pt x="1502519" y="358589"/>
                  </a:lnTo>
                  <a:lnTo>
                    <a:pt x="1502519" y="1544008"/>
                  </a:lnTo>
                  <a:lnTo>
                    <a:pt x="0" y="1151338"/>
                  </a:lnTo>
                  <a:close/>
                </a:path>
              </a:pathLst>
            </a:custGeom>
            <a:solidFill>
              <a:srgbClr val="D33F0B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Freeform 47"/>
            <p:cNvSpPr>
              <a:spLocks/>
            </p:cNvSpPr>
            <p:nvPr/>
          </p:nvSpPr>
          <p:spPr bwMode="auto">
            <a:xfrm>
              <a:off x="4132339" y="3508320"/>
              <a:ext cx="1502519" cy="1185419"/>
            </a:xfrm>
            <a:custGeom>
              <a:avLst/>
              <a:gdLst>
                <a:gd name="T0" fmla="*/ 0 w 1014"/>
                <a:gd name="T1" fmla="*/ 535 h 800"/>
                <a:gd name="T2" fmla="*/ 1014 w 1014"/>
                <a:gd name="T3" fmla="*/ 800 h 800"/>
                <a:gd name="T4" fmla="*/ 1014 w 1014"/>
                <a:gd name="T5" fmla="*/ 0 h 800"/>
                <a:gd name="T6" fmla="*/ 0 w 1014"/>
                <a:gd name="T7" fmla="*/ 5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4" h="800">
                  <a:moveTo>
                    <a:pt x="0" y="535"/>
                  </a:moveTo>
                  <a:lnTo>
                    <a:pt x="1014" y="800"/>
                  </a:lnTo>
                  <a:lnTo>
                    <a:pt x="1014" y="0"/>
                  </a:lnTo>
                  <a:lnTo>
                    <a:pt x="0" y="535"/>
                  </a:lnTo>
                  <a:close/>
                </a:path>
              </a:pathLst>
            </a:custGeom>
            <a:solidFill>
              <a:srgbClr val="F3591F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6" name="Group 105"/>
          <p:cNvGrpSpPr/>
          <p:nvPr/>
        </p:nvGrpSpPr>
        <p:grpSpPr>
          <a:xfrm>
            <a:off x="6557200" y="3819820"/>
            <a:ext cx="1501038" cy="1544008"/>
            <a:chOff x="6595358" y="3149731"/>
            <a:chExt cx="1501038" cy="1544008"/>
          </a:xfrm>
        </p:grpSpPr>
        <p:sp>
          <p:nvSpPr>
            <p:cNvPr id="27" name="Freeform 106"/>
            <p:cNvSpPr>
              <a:spLocks/>
            </p:cNvSpPr>
            <p:nvPr/>
          </p:nvSpPr>
          <p:spPr bwMode="auto">
            <a:xfrm>
              <a:off x="6595358" y="3149731"/>
              <a:ext cx="1501038" cy="1544008"/>
            </a:xfrm>
            <a:custGeom>
              <a:avLst/>
              <a:gdLst>
                <a:gd name="connsiteX0" fmla="*/ 1000198 w 1501038"/>
                <a:gd name="connsiteY0" fmla="*/ 0 h 1544008"/>
                <a:gd name="connsiteX1" fmla="*/ 1501038 w 1501038"/>
                <a:gd name="connsiteY1" fmla="*/ 1151338 h 1544008"/>
                <a:gd name="connsiteX2" fmla="*/ 0 w 1501038"/>
                <a:gd name="connsiteY2" fmla="*/ 1544008 h 1544008"/>
                <a:gd name="connsiteX3" fmla="*/ 0 w 1501038"/>
                <a:gd name="connsiteY3" fmla="*/ 358589 h 1544008"/>
                <a:gd name="connsiteX4" fmla="*/ 0 w 1501038"/>
                <a:gd name="connsiteY4" fmla="*/ 358589 h 1544008"/>
                <a:gd name="connsiteX5" fmla="*/ 1 w 1501038"/>
                <a:gd name="connsiteY5" fmla="*/ 358589 h 1544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1038" h="1544008">
                  <a:moveTo>
                    <a:pt x="1000198" y="0"/>
                  </a:moveTo>
                  <a:lnTo>
                    <a:pt x="1501038" y="1151338"/>
                  </a:lnTo>
                  <a:lnTo>
                    <a:pt x="0" y="1544008"/>
                  </a:lnTo>
                  <a:lnTo>
                    <a:pt x="0" y="358589"/>
                  </a:lnTo>
                  <a:lnTo>
                    <a:pt x="0" y="358589"/>
                  </a:lnTo>
                  <a:lnTo>
                    <a:pt x="1" y="358589"/>
                  </a:lnTo>
                  <a:close/>
                </a:path>
              </a:pathLst>
            </a:custGeom>
            <a:solidFill>
              <a:srgbClr val="7A8E00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Freeform 49"/>
            <p:cNvSpPr>
              <a:spLocks/>
            </p:cNvSpPr>
            <p:nvPr/>
          </p:nvSpPr>
          <p:spPr bwMode="auto">
            <a:xfrm>
              <a:off x="6595358" y="3508320"/>
              <a:ext cx="1501038" cy="1185419"/>
            </a:xfrm>
            <a:custGeom>
              <a:avLst/>
              <a:gdLst>
                <a:gd name="T0" fmla="*/ 1013 w 1013"/>
                <a:gd name="T1" fmla="*/ 535 h 800"/>
                <a:gd name="T2" fmla="*/ 0 w 1013"/>
                <a:gd name="T3" fmla="*/ 800 h 800"/>
                <a:gd name="T4" fmla="*/ 0 w 1013"/>
                <a:gd name="T5" fmla="*/ 0 h 800"/>
                <a:gd name="T6" fmla="*/ 1013 w 1013"/>
                <a:gd name="T7" fmla="*/ 535 h 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3" h="800">
                  <a:moveTo>
                    <a:pt x="1013" y="535"/>
                  </a:moveTo>
                  <a:lnTo>
                    <a:pt x="0" y="800"/>
                  </a:lnTo>
                  <a:lnTo>
                    <a:pt x="0" y="0"/>
                  </a:lnTo>
                  <a:lnTo>
                    <a:pt x="1013" y="535"/>
                  </a:lnTo>
                  <a:close/>
                </a:path>
              </a:pathLst>
            </a:custGeom>
            <a:solidFill>
              <a:srgbClr val="A9C500"/>
            </a:solidFill>
            <a:ln>
              <a:noFill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3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9" name="Group 108"/>
          <p:cNvGrpSpPr/>
          <p:nvPr/>
        </p:nvGrpSpPr>
        <p:grpSpPr>
          <a:xfrm>
            <a:off x="8304948" y="3251765"/>
            <a:ext cx="1891993" cy="1300657"/>
            <a:chOff x="553361" y="1674124"/>
            <a:chExt cx="1617065" cy="1111657"/>
          </a:xfrm>
        </p:grpSpPr>
        <p:sp>
          <p:nvSpPr>
            <p:cNvPr id="30" name="TextBox 29"/>
            <p:cNvSpPr txBox="1"/>
            <p:nvPr/>
          </p:nvSpPr>
          <p:spPr>
            <a:xfrm>
              <a:off x="553361" y="1674124"/>
              <a:ext cx="1617065" cy="420885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1AA8FE"/>
                  </a:solidFill>
                  <a:effectLst/>
                  <a:uLnTx/>
                  <a:uFillTx/>
                </a:rPr>
                <a:t>Lorem Ipsum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9193" y="2075537"/>
              <a:ext cx="1605398" cy="71024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Lorem ipsum dolor sit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amet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pede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luctus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vel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gravida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nonummy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massa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rutrum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lorem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volutpat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nunc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ornari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.</a:t>
              </a:r>
            </a:p>
          </p:txBody>
        </p:sp>
      </p:grpSp>
      <p:grpSp>
        <p:nvGrpSpPr>
          <p:cNvPr id="32" name="Group 128"/>
          <p:cNvGrpSpPr/>
          <p:nvPr/>
        </p:nvGrpSpPr>
        <p:grpSpPr>
          <a:xfrm>
            <a:off x="8304948" y="5082460"/>
            <a:ext cx="1891993" cy="1300657"/>
            <a:chOff x="553361" y="1674124"/>
            <a:chExt cx="1617065" cy="1111657"/>
          </a:xfrm>
        </p:grpSpPr>
        <p:sp>
          <p:nvSpPr>
            <p:cNvPr id="33" name="TextBox 32"/>
            <p:cNvSpPr txBox="1"/>
            <p:nvPr/>
          </p:nvSpPr>
          <p:spPr>
            <a:xfrm>
              <a:off x="553361" y="1674124"/>
              <a:ext cx="1617065" cy="420885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A8E00"/>
                  </a:solidFill>
                  <a:effectLst/>
                  <a:uLnTx/>
                  <a:uFillTx/>
                </a:rPr>
                <a:t>Lorem Ipsum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9193" y="2075537"/>
              <a:ext cx="1605398" cy="71024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Lorem ipsum dolor sit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amet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pede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luctus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vel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gravida,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nonummy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massa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rutrum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lorem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volutpat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nunc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ornari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.</a:t>
              </a:r>
            </a:p>
          </p:txBody>
        </p:sp>
      </p:grpSp>
      <p:grpSp>
        <p:nvGrpSpPr>
          <p:cNvPr id="35" name="Group 131"/>
          <p:cNvGrpSpPr/>
          <p:nvPr/>
        </p:nvGrpSpPr>
        <p:grpSpPr>
          <a:xfrm>
            <a:off x="1918742" y="5012647"/>
            <a:ext cx="1891993" cy="1300657"/>
            <a:chOff x="553361" y="1674124"/>
            <a:chExt cx="1617065" cy="1111657"/>
          </a:xfrm>
        </p:grpSpPr>
        <p:sp>
          <p:nvSpPr>
            <p:cNvPr id="36" name="TextBox 35"/>
            <p:cNvSpPr txBox="1"/>
            <p:nvPr/>
          </p:nvSpPr>
          <p:spPr>
            <a:xfrm>
              <a:off x="553361" y="1674124"/>
              <a:ext cx="1617065" cy="420885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3591F"/>
                  </a:solidFill>
                  <a:effectLst/>
                  <a:uLnTx/>
                  <a:uFillTx/>
                </a:rPr>
                <a:t>Lorem Ipsum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9193" y="2075537"/>
              <a:ext cx="1605398" cy="71024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Lorem ipsum dolor sit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amet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pede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luctus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vel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gravida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nonummy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massa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rutrum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lorem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volutpat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nunc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ornari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.</a:t>
              </a:r>
            </a:p>
          </p:txBody>
        </p:sp>
      </p:grpSp>
      <p:grpSp>
        <p:nvGrpSpPr>
          <p:cNvPr id="38" name="Group 134"/>
          <p:cNvGrpSpPr/>
          <p:nvPr/>
        </p:nvGrpSpPr>
        <p:grpSpPr>
          <a:xfrm>
            <a:off x="1918742" y="3251765"/>
            <a:ext cx="1891993" cy="1300657"/>
            <a:chOff x="553361" y="1674124"/>
            <a:chExt cx="1617065" cy="1111657"/>
          </a:xfrm>
        </p:grpSpPr>
        <p:sp>
          <p:nvSpPr>
            <p:cNvPr id="39" name="TextBox 38"/>
            <p:cNvSpPr txBox="1"/>
            <p:nvPr/>
          </p:nvSpPr>
          <p:spPr>
            <a:xfrm>
              <a:off x="553361" y="1674124"/>
              <a:ext cx="1617065" cy="420885"/>
            </a:xfrm>
            <a:prstGeom prst="rect">
              <a:avLst/>
            </a:prstGeom>
            <a:noFill/>
            <a:effectLst>
              <a:reflection endPos="65000" dist="50800" dir="5400000" sy="-100000" algn="bl" rotWithShape="0"/>
            </a:effectLst>
          </p:spPr>
          <p:txBody>
            <a:bodyPr wrap="none" l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8064A2"/>
                  </a:solidFill>
                  <a:effectLst/>
                  <a:uLnTx/>
                  <a:uFillTx/>
                </a:rPr>
                <a:t>Lorem Ipsum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9193" y="2075537"/>
              <a:ext cx="1605398" cy="710244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Lorem ipsum dolor sit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amet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pede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luctus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vel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gravida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nonummy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massa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rutrum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lorem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volutpat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nunc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ornari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.</a:t>
              </a:r>
            </a:p>
          </p:txBody>
        </p:sp>
      </p:grpSp>
      <p:grpSp>
        <p:nvGrpSpPr>
          <p:cNvPr id="41" name="Group 137"/>
          <p:cNvGrpSpPr/>
          <p:nvPr/>
        </p:nvGrpSpPr>
        <p:grpSpPr>
          <a:xfrm>
            <a:off x="7058036" y="1729090"/>
            <a:ext cx="3132077" cy="1115991"/>
            <a:chOff x="553361" y="1674124"/>
            <a:chExt cx="2676951" cy="953825"/>
          </a:xfrm>
        </p:grpSpPr>
        <p:sp>
          <p:nvSpPr>
            <p:cNvPr id="42" name="TextBox 41"/>
            <p:cNvSpPr txBox="1"/>
            <p:nvPr/>
          </p:nvSpPr>
          <p:spPr>
            <a:xfrm>
              <a:off x="553361" y="1674124"/>
              <a:ext cx="1617065" cy="420885"/>
            </a:xfrm>
            <a:prstGeom prst="rect">
              <a:avLst/>
            </a:prstGeom>
            <a:noFill/>
          </p:spPr>
          <p:txBody>
            <a:bodyPr wrap="none" lIns="0" rtlCol="0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BF9000"/>
                  </a:solidFill>
                  <a:effectLst/>
                  <a:uLnTx/>
                  <a:uFillTx/>
                </a:rPr>
                <a:t>Lorem Ipsum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59193" y="2075537"/>
              <a:ext cx="2671119" cy="552412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Lorem ipsum dolor sit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amet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at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pede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luctus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vel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gravida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nonummy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massa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rutrum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lorem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volutpat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, a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nunc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 </a:t>
              </a:r>
              <a:r>
                <a:rPr kumimoji="0" lang="en-US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ornari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189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273664f3a7e8bc384b9284e896f646323ace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230</Words>
  <Application>Microsoft Office PowerPoint</Application>
  <PresentationFormat>Произвольный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Title of your presentation</vt:lpstr>
      <vt:lpstr>Title of your slide</vt:lpstr>
      <vt:lpstr>Title of your slide</vt:lpstr>
      <vt:lpstr>Title of your slide</vt:lpstr>
    </vt:vector>
  </TitlesOfParts>
  <Manager>Template</Manager>
  <Company>Free-Slides.net - Free PowerPoint Templates</Company>
  <LinksUpToDate>false</LinksUpToDate>
  <SharedDoc>false</SharedDoc>
  <HyperlinkBase>http://free-slides.net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spirit - Free PowerPoint Templates</dc:title>
  <dc:subject>Template</dc:subject>
  <dc:creator>Template</dc:creator>
  <cp:keywords>PowerPoint, Free PowerPoint Templates, Free-Slides, Presentations, Designs, Clipart</cp:keywords>
  <dc:description>Download This FREE PowerPoint Templates at http://free-slides.net</dc:description>
  <cp:lastModifiedBy>obstinate</cp:lastModifiedBy>
  <cp:revision>68</cp:revision>
  <dcterms:created xsi:type="dcterms:W3CDTF">2018-06-15T16:26:40Z</dcterms:created>
  <dcterms:modified xsi:type="dcterms:W3CDTF">2018-07-17T16:33:31Z</dcterms:modified>
  <cp:category>Presentations, Business Presentations, Free PowerPoint Templates</cp:category>
</cp:coreProperties>
</file>