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0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4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928" y="509422"/>
            <a:ext cx="621389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2CD82D2-BFB3-4B32-BAAF-7009848A216C}"/>
              </a:ext>
            </a:extLst>
          </p:cNvPr>
          <p:cNvSpPr/>
          <p:nvPr userDrawn="1"/>
        </p:nvSpPr>
        <p:spPr>
          <a:xfrm>
            <a:off x="7073661" y="1462672"/>
            <a:ext cx="3942271" cy="3692106"/>
          </a:xfrm>
          <a:prstGeom prst="frame">
            <a:avLst>
              <a:gd name="adj1" fmla="val 8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9F4B6123-40BE-4E21-A048-402172CE3EDB}"/>
              </a:ext>
            </a:extLst>
          </p:cNvPr>
          <p:cNvSpPr/>
          <p:nvPr userDrawn="1"/>
        </p:nvSpPr>
        <p:spPr>
          <a:xfrm>
            <a:off x="6028427" y="3509963"/>
            <a:ext cx="2090467" cy="1957812"/>
          </a:xfrm>
          <a:prstGeom prst="frame">
            <a:avLst>
              <a:gd name="adj1" fmla="val 50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65AE3CB2-356C-4971-A983-7D730366CCA3}"/>
              </a:ext>
            </a:extLst>
          </p:cNvPr>
          <p:cNvSpPr/>
          <p:nvPr userDrawn="1"/>
        </p:nvSpPr>
        <p:spPr>
          <a:xfrm>
            <a:off x="10341045" y="1863306"/>
            <a:ext cx="1372189" cy="1285114"/>
          </a:xfrm>
          <a:prstGeom prst="frame">
            <a:avLst>
              <a:gd name="adj1" fmla="val 2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3AC2540-8CC3-4880-973D-39C4A5B2C866}"/>
              </a:ext>
            </a:extLst>
          </p:cNvPr>
          <p:cNvSpPr/>
          <p:nvPr userDrawn="1"/>
        </p:nvSpPr>
        <p:spPr>
          <a:xfrm>
            <a:off x="10899120" y="5253486"/>
            <a:ext cx="864435" cy="809580"/>
          </a:xfrm>
          <a:prstGeom prst="frame">
            <a:avLst>
              <a:gd name="adj1" fmla="val 180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4B37C98-C20F-4572-A0B3-9A30C060E673}"/>
              </a:ext>
            </a:extLst>
          </p:cNvPr>
          <p:cNvSpPr/>
          <p:nvPr userDrawn="1"/>
        </p:nvSpPr>
        <p:spPr>
          <a:xfrm>
            <a:off x="7073660" y="367769"/>
            <a:ext cx="864435" cy="809580"/>
          </a:xfrm>
          <a:prstGeom prst="frame">
            <a:avLst>
              <a:gd name="adj1" fmla="val 5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2704EA-4FB2-4C03-8579-31DE623FBACB}"/>
              </a:ext>
            </a:extLst>
          </p:cNvPr>
          <p:cNvCxnSpPr/>
          <p:nvPr userDrawn="1"/>
        </p:nvCxnSpPr>
        <p:spPr>
          <a:xfrm>
            <a:off x="324928" y="3148420"/>
            <a:ext cx="325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>
            <a:extLst>
              <a:ext uri="{FF2B5EF4-FFF2-40B4-BE49-F238E27FC236}">
                <a16:creationId xmlns:a16="http://schemas.microsoft.com/office/drawing/2014/main" id="{D0405E18-A2A3-481D-9AAA-A0F57E658EFD}"/>
              </a:ext>
            </a:extLst>
          </p:cNvPr>
          <p:cNvSpPr/>
          <p:nvPr userDrawn="1"/>
        </p:nvSpPr>
        <p:spPr>
          <a:xfrm>
            <a:off x="1551319" y="4251064"/>
            <a:ext cx="2090468" cy="1957813"/>
          </a:xfrm>
          <a:prstGeom prst="frame">
            <a:avLst>
              <a:gd name="adj1" fmla="val 8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856D71DE-E397-4F9D-B792-3C8AD992C725}"/>
              </a:ext>
            </a:extLst>
          </p:cNvPr>
          <p:cNvSpPr/>
          <p:nvPr userDrawn="1"/>
        </p:nvSpPr>
        <p:spPr>
          <a:xfrm>
            <a:off x="3728041" y="3870805"/>
            <a:ext cx="1108512" cy="1038169"/>
          </a:xfrm>
          <a:prstGeom prst="frame">
            <a:avLst>
              <a:gd name="adj1" fmla="val 50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438EE6-A199-4C90-A36F-23760ECB52C1}"/>
              </a:ext>
            </a:extLst>
          </p:cNvPr>
          <p:cNvSpPr/>
          <p:nvPr userDrawn="1"/>
        </p:nvSpPr>
        <p:spPr>
          <a:xfrm>
            <a:off x="0" y="6176962"/>
            <a:ext cx="12187567" cy="6830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61805B-D72F-4036-927F-88EF4E2739F0}"/>
              </a:ext>
            </a:extLst>
          </p:cNvPr>
          <p:cNvSpPr/>
          <p:nvPr userDrawn="1"/>
        </p:nvSpPr>
        <p:spPr>
          <a:xfrm>
            <a:off x="0" y="1646238"/>
            <a:ext cx="12192000" cy="17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ee-slides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3E85A4-05EE-4F0A-B3B1-836522D2E078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24A8E-1603-4D51-ACC8-09195D506A5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5"/>
              <a:extLst>
                <a:ext uri="{FF2B5EF4-FFF2-40B4-BE49-F238E27FC236}">
                  <a16:creationId xmlns:a16="http://schemas.microsoft.com/office/drawing/2014/main" id="{D2CE6FE8-73DD-4A3C-B880-C282EE035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Staff</a:t>
            </a:r>
            <a:endParaRPr lang="ru-RU" sz="1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63583-7ABE-4C8D-88A9-EA63CF78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771" y="1257300"/>
            <a:ext cx="344714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87845-4477-4DE0-A408-BFF3DA64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30E30-2056-492A-92A4-54929C58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1"/>
            <a:ext cx="11172825" cy="4171951"/>
          </a:xfrm>
        </p:spPr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hlinkClick r:id="rId2"/>
              </a:rPr>
              <a:t>free-slides.net </a:t>
            </a:r>
            <a:endParaRPr lang="ru-RU" sz="2400" dirty="0"/>
          </a:p>
          <a:p>
            <a:r>
              <a:rPr lang="en-US" sz="2400" dirty="0"/>
              <a:t>Icons made by </a:t>
            </a:r>
            <a:r>
              <a:rPr lang="en-US" sz="2400" dirty="0" err="1">
                <a:hlinkClick r:id="rId3"/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hlinkClick r:id="rId4"/>
              </a:rPr>
              <a:t>www.flaticon.com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01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>
            <a:extLst>
              <a:ext uri="{FF2B5EF4-FFF2-40B4-BE49-F238E27FC236}">
                <a16:creationId xmlns:a16="http://schemas.microsoft.com/office/drawing/2014/main" id="{A905F789-9B30-4E04-99B2-7D1D9138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Lorem ipsum dolor sit amet</a:t>
            </a:r>
            <a:endParaRPr lang="ru-RU" sz="36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33B0A8-80B1-48D9-8DE4-7F0D8017E5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7409"/>
          <a:stretch>
            <a:fillRect/>
          </a:stretch>
        </p:blipFill>
        <p:spPr>
          <a:xfrm>
            <a:off x="6807200" y="635000"/>
            <a:ext cx="4583608" cy="5379930"/>
          </a:xfrm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</p:pic>
      <p:sp>
        <p:nvSpPr>
          <p:cNvPr id="38" name="Текст 37">
            <a:extLst>
              <a:ext uri="{FF2B5EF4-FFF2-40B4-BE49-F238E27FC236}">
                <a16:creationId xmlns:a16="http://schemas.microsoft.com/office/drawing/2014/main" id="{419AF080-0750-420A-BF8B-F32741BF2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52C6D6-DAAD-4092-A77C-E304FB72154C}"/>
              </a:ext>
            </a:extLst>
          </p:cNvPr>
          <p:cNvSpPr txBox="1"/>
          <p:nvPr/>
        </p:nvSpPr>
        <p:spPr>
          <a:xfrm>
            <a:off x="469414" y="4804886"/>
            <a:ext cx="5625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914" y="2204357"/>
            <a:ext cx="5217886" cy="3543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F9971-F91C-47B0-8D45-FF5C7D2F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3730" y="2204357"/>
            <a:ext cx="3126013" cy="31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A6373F6-2677-4FBA-B325-66FDEF290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34861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43654E-69DE-499A-8F58-2D9316A2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3664" y="3664072"/>
            <a:ext cx="4787900" cy="3191933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12" name="Текст 6">
            <a:extLst>
              <a:ext uri="{FF2B5EF4-FFF2-40B4-BE49-F238E27FC236}">
                <a16:creationId xmlns:a16="http://schemas.microsoft.com/office/drawing/2014/main" id="{BF77033D-07FC-4029-87CB-33C1EE3F1622}"/>
              </a:ext>
            </a:extLst>
          </p:cNvPr>
          <p:cNvSpPr txBox="1">
            <a:spLocks/>
          </p:cNvSpPr>
          <p:nvPr/>
        </p:nvSpPr>
        <p:spPr>
          <a:xfrm>
            <a:off x="7212078" y="375112"/>
            <a:ext cx="4712151" cy="348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5B92C2-974F-4A6E-AEC7-7D1A5280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929B2E-9596-4642-A165-08244C4B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6896-7323-4847-9035-88A25AF9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1529443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2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113"/>
            <a:ext cx="2809876" cy="266700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43437" y="286992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29288" y="2086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4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429624" y="286411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515474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9090EB5-F5CD-4A5A-998E-7492D781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827174"/>
              </p:ext>
            </p:extLst>
          </p:nvPr>
        </p:nvGraphicFramePr>
        <p:xfrm>
          <a:off x="838200" y="2177310"/>
          <a:ext cx="10515600" cy="35821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117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-7208" y="1323975"/>
            <a:ext cx="6027007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8EB63-280B-4390-BDA8-D0232360E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358" y="474025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805C4-9558-4DE8-B8BA-334C703A0A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35358" y="473618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107F3-AF8A-43FE-BD4A-DDB0B77D1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35358" y="473618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B9A577-5F3E-4223-874C-036D56A94C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35358" y="473618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42E77C5-7360-4346-8D91-13F3BAA1F06D}"/>
              </a:ext>
            </a:extLst>
          </p:cNvPr>
          <p:cNvSpPr txBox="1">
            <a:spLocks/>
          </p:cNvSpPr>
          <p:nvPr/>
        </p:nvSpPr>
        <p:spPr>
          <a:xfrm>
            <a:off x="1066800" y="2752347"/>
            <a:ext cx="3873500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Ut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C70915F-3796-4894-BEE8-3933527F53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44" y="2920756"/>
            <a:ext cx="381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709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Staff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Презентация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9</cp:revision>
  <dcterms:created xsi:type="dcterms:W3CDTF">2021-05-05T06:53:09Z</dcterms:created>
  <dcterms:modified xsi:type="dcterms:W3CDTF">2021-05-09T02:18:31Z</dcterms:modified>
</cp:coreProperties>
</file>