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533" r:id="rId3"/>
    <p:sldId id="534" r:id="rId4"/>
    <p:sldId id="537" r:id="rId5"/>
    <p:sldId id="538" r:id="rId6"/>
    <p:sldId id="539" r:id="rId7"/>
    <p:sldId id="540" r:id="rId8"/>
    <p:sldId id="541" r:id="rId9"/>
    <p:sldId id="542" r:id="rId10"/>
    <p:sldId id="536" r:id="rId11"/>
    <p:sldId id="53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1-4A27-A127-F0DA5F47E2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1-4A27-A127-F0DA5F47E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161919"/>
        <c:axId val="1516160255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51-4A27-A127-F0DA5F47E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161919"/>
        <c:axId val="1516160255"/>
      </c:barChart>
      <c:catAx>
        <c:axId val="151616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6160255"/>
        <c:crosses val="autoZero"/>
        <c:auto val="1"/>
        <c:lblAlgn val="ctr"/>
        <c:lblOffset val="100"/>
        <c:noMultiLvlLbl val="0"/>
      </c:catAx>
      <c:valAx>
        <c:axId val="151616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616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56096-2C27-4F1A-97B2-28D469C29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5B0934-CF50-401F-A89A-0ADF4903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46BA3-A847-4637-B2C9-2B5BF4DB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DE626-5769-4126-8A40-8A5B98B7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FC098-7E88-4183-8F7D-FB01C592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12138-EB25-478E-9A3C-7C180501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A34D1E-0281-4D9E-A47A-DEB2C87FB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01D9A1-F55F-4A96-B08E-32E867E30E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0C975-4212-44EE-9A0B-4E4B2B0F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514F8-98B1-4C79-B33D-BF5B30F6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CFC2D-4459-4792-A136-127BEC94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EC65F-D4F5-4A8E-BE6B-36C482F6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F70AF6-4D38-48A3-9611-BB4632046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0C767-505D-48D2-858F-3DA70735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E2CDA-755A-4044-915B-CC1E2625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47F4E-4BA4-448F-9A7C-58F6EC7B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679E6E-84C3-4B14-91B4-919C4BA2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A64F0B-7D9E-4B16-82B2-A381341FD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D9869-D5FF-493A-A943-6E22C385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2B963-1AC2-4D8F-BF94-470DC45B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1C267-90C5-42FB-81EE-50806191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3559" y="872836"/>
            <a:ext cx="5274720" cy="511232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55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87">
          <p15:clr>
            <a:srgbClr val="FBAE40"/>
          </p15:clr>
        </p15:guide>
        <p15:guide id="4" pos="393">
          <p15:clr>
            <a:srgbClr val="FBAE40"/>
          </p15:clr>
        </p15:guide>
        <p15:guide id="5" orient="horz" pos="436">
          <p15:clr>
            <a:srgbClr val="FBAE40"/>
          </p15:clr>
        </p15:guide>
        <p15:guide id="6" orient="horz" pos="38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E12E9-C2DB-49F9-8944-0B473C308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F9FC5-7A0D-4EC3-A1A3-2BA296B00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3504D-002B-4FE2-98D3-1ABF928B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32C4A1-7906-48A8-82EF-4E249A1F035C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74F32-FA00-49EA-B368-120F53C0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8EA4A-4DC7-462E-9918-DF583E6D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C3C147-54F9-4A4A-A53D-9863F1C08B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9BD9B-DC69-411D-A1A6-B5EFE467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E8F75-FEAA-4D58-AC6B-1F8DA4EF70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C6DCC-E08C-4396-BB60-6C6C8EE3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D0472D-CE04-4A08-9464-4F11AE36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2BF8DF-7F83-44EE-8B71-9B0AAED3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1A25D-5E9A-4827-8651-EB59F44F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86396-FEB6-4372-9209-EC8D46AD6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0181A-0571-4AAF-9C45-D0E611D3B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742C8E-34A2-446A-B14D-2F883678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5136D3-6CA2-4626-93D2-FF41DA69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FA8381-B2E1-4848-BA3D-CDD5C2D5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F3E4C-2198-459B-8F07-9DC0F87F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21E41B-F82D-448A-A04A-732340E3D8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F9EAD2-3B0E-4B1E-819B-60403268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05AA96-159B-4EE3-BA68-2A32843AA4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3E6B9E-8209-4834-B587-F5545EC88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1DF076-A2E2-47AB-AFBA-89EB94A2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4A19A9-D1C7-49BE-AFF0-08EA22E7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4CB92E-F4A9-47D4-AD2E-92E67C36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656FE-DC3C-4FEB-BFF1-586B3FCB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FAF43A-F1A8-42F2-965C-130729DF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4B5C85-3FD4-429C-9509-E82D1323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1C5BC0-607C-4769-BEF7-7A7754AA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0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E9A3D-3412-48C6-B556-9289B5C9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0473DA-D5F4-4EB2-A3AF-97695936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F420A-70AD-4D4B-9158-62334826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57D0A-D748-4343-9E50-B0D8B08A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29F7F-C0BB-4CB7-A0FD-5F6AB7F4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0B657-E974-49B9-8C04-853F00446FE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E0ABB3-A5E0-4147-AC83-5D546FCD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60EA8-09C4-43C7-B214-D553A32A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EEE2-E30E-4C78-8FA3-856AF6D4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3E6C7-48B3-4220-99FC-4B3A20F0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F882D0-4D99-4A5A-ABB7-C90E72118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D6BFD-6FC6-438C-8EE1-5A7DAB7E5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2C4A1-7906-48A8-82EF-4E249A1F035C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E96A7-40B4-479E-9619-05F33AF19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64AB1-C549-481F-90CD-EEC211C76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C147-54F9-4A4A-A53D-9863F1C08BB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54DD4-499E-44A1-8059-47ED392D3251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B10892-A794-422C-B278-0B8807C4A9A1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4"/>
              <a:extLst>
                <a:ext uri="{FF2B5EF4-FFF2-40B4-BE49-F238E27FC236}">
                  <a16:creationId xmlns:a16="http://schemas.microsoft.com/office/drawing/2014/main" id="{C4303C13-2BEE-4CD5-BF66-0C67085998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68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10"/>
          <p:cNvSpPr/>
          <p:nvPr/>
        </p:nvSpPr>
        <p:spPr>
          <a:xfrm>
            <a:off x="5908278" y="0"/>
            <a:ext cx="6283724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14" name="Rectángulo 10"/>
          <p:cNvSpPr/>
          <p:nvPr/>
        </p:nvSpPr>
        <p:spPr>
          <a:xfrm>
            <a:off x="5877061" y="872837"/>
            <a:ext cx="5650159" cy="511232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6472257" y="4355396"/>
            <a:ext cx="4842486" cy="1321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id-ID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664" y="1664470"/>
            <a:ext cx="498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Office Floors</a:t>
            </a:r>
            <a:endParaRPr lang="id-ID" sz="5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4060" y="4355396"/>
            <a:ext cx="1433726" cy="783224"/>
            <a:chOff x="2554058" y="4355388"/>
            <a:chExt cx="1433726" cy="783223"/>
          </a:xfrm>
        </p:grpSpPr>
        <p:sp>
          <p:nvSpPr>
            <p:cNvPr id="23" name="Rectangle 22"/>
            <p:cNvSpPr/>
            <p:nvPr/>
          </p:nvSpPr>
          <p:spPr>
            <a:xfrm>
              <a:off x="2554058" y="4355388"/>
              <a:ext cx="143372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  <a:latin typeface="+mj-lt"/>
                </a:rPr>
                <a:t>Roy Marlin</a:t>
              </a:r>
              <a:endParaRPr lang="id-ID" sz="3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24132" y="4769279"/>
              <a:ext cx="10935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d-ID" dirty="0">
                  <a:solidFill>
                    <a:schemeClr val="bg1"/>
                  </a:solidFill>
                </a:rPr>
                <a:t>Founder</a:t>
              </a:r>
              <a:endParaRPr lang="id-ID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845670" y="5610536"/>
            <a:ext cx="139551" cy="132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097990" y="5610536"/>
            <a:ext cx="139551" cy="1322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350310" y="5610536"/>
            <a:ext cx="139551" cy="1322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602629" y="5610536"/>
            <a:ext cx="139551" cy="1322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небо, внешний, здание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C8143FAF-609D-4625-8FED-00750ED712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 b="13658"/>
          <a:stretch>
            <a:fillRect/>
          </a:stretch>
        </p:blipFill>
        <p:spPr/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2119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1234FD-90EE-4501-9D17-ED1FDDD577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121" y="4575982"/>
            <a:ext cx="630000" cy="63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F21B64-1F5A-4E5B-A1B7-1F26C3CE01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94121" y="4571911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693E14-D054-4CFF-8947-6F841710A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94121" y="457191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831CBC-6B4A-4D86-B947-84810E22FDD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94121" y="4571911"/>
            <a:ext cx="630000" cy="63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722BC-0FD6-41A6-9D5B-43C2CEC87C4F}"/>
              </a:ext>
            </a:extLst>
          </p:cNvPr>
          <p:cNvSpPr txBox="1"/>
          <p:nvPr/>
        </p:nvSpPr>
        <p:spPr>
          <a:xfrm>
            <a:off x="2600960" y="3244334"/>
            <a:ext cx="69900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THANK YOU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8912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E2B5689-6297-4752-A2DB-CC8E6F85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268CB-FC78-41D6-BE3A-0F33ADBF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8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DF90B-B37A-4B00-AC68-F8A38E9E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AE65DFD-D7F2-4A80-9989-483D3F4B4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72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7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A157C-E7B6-402B-AA4C-6CD97BCB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190D37-BC4D-4BF3-B366-84CDCB810DFA}"/>
              </a:ext>
            </a:extLst>
          </p:cNvPr>
          <p:cNvSpPr/>
          <p:nvPr/>
        </p:nvSpPr>
        <p:spPr>
          <a:xfrm>
            <a:off x="879935" y="1723735"/>
            <a:ext cx="5037476" cy="18821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FC08786-871A-434C-948A-B894EF83A54F}"/>
              </a:ext>
            </a:extLst>
          </p:cNvPr>
          <p:cNvSpPr/>
          <p:nvPr/>
        </p:nvSpPr>
        <p:spPr>
          <a:xfrm>
            <a:off x="6399973" y="1761793"/>
            <a:ext cx="5037476" cy="18821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4473861-5CA5-4B75-8599-5DC58F5B218C}"/>
              </a:ext>
            </a:extLst>
          </p:cNvPr>
          <p:cNvSpPr/>
          <p:nvPr/>
        </p:nvSpPr>
        <p:spPr>
          <a:xfrm>
            <a:off x="879935" y="3879211"/>
            <a:ext cx="5037476" cy="18821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FE7055B-E8CA-4CC1-9B1C-C231901CF057}"/>
              </a:ext>
            </a:extLst>
          </p:cNvPr>
          <p:cNvSpPr/>
          <p:nvPr/>
        </p:nvSpPr>
        <p:spPr>
          <a:xfrm>
            <a:off x="6399973" y="3879211"/>
            <a:ext cx="5037476" cy="18821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F41B2E-A031-450D-995F-178D6F6B8F67}"/>
              </a:ext>
            </a:extLst>
          </p:cNvPr>
          <p:cNvSpPr txBox="1"/>
          <p:nvPr/>
        </p:nvSpPr>
        <p:spPr>
          <a:xfrm>
            <a:off x="1977120" y="1952620"/>
            <a:ext cx="20786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Raleway" panose="020B0503030101060003" pitchFamily="34" charset="0"/>
              </a:rPr>
              <a:t>Lorem ipsum</a:t>
            </a:r>
          </a:p>
          <a:p>
            <a:endParaRPr lang="en-US" dirty="0">
              <a:solidFill>
                <a:schemeClr val="accent1"/>
              </a:solidFill>
              <a:latin typeface="Raleway" panose="020B05030301010600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AEE1F3-C711-403F-8760-9EFF8E312A08}"/>
              </a:ext>
            </a:extLst>
          </p:cNvPr>
          <p:cNvSpPr txBox="1"/>
          <p:nvPr/>
        </p:nvSpPr>
        <p:spPr>
          <a:xfrm>
            <a:off x="1959819" y="2356812"/>
            <a:ext cx="3207714" cy="102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diam </a:t>
            </a:r>
            <a:r>
              <a:rPr lang="en-US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nonummy</a:t>
            </a: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14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D2860E-1245-4EBB-AD22-03AF7FC59F10}"/>
              </a:ext>
            </a:extLst>
          </p:cNvPr>
          <p:cNvSpPr txBox="1"/>
          <p:nvPr/>
        </p:nvSpPr>
        <p:spPr>
          <a:xfrm>
            <a:off x="7622853" y="1946844"/>
            <a:ext cx="19166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Raleway" panose="020B0503030101060003" pitchFamily="34" charset="0"/>
              </a:rPr>
              <a:t>Lorem ipsum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C13ECF-FEB0-4708-B49D-CD412571B905}"/>
              </a:ext>
            </a:extLst>
          </p:cNvPr>
          <p:cNvSpPr txBox="1"/>
          <p:nvPr/>
        </p:nvSpPr>
        <p:spPr>
          <a:xfrm>
            <a:off x="7608954" y="2356813"/>
            <a:ext cx="3362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dirty="0" err="1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diam </a:t>
            </a:r>
            <a:r>
              <a:rPr lang="en-US" sz="1400" dirty="0" err="1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nonummy</a:t>
            </a: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14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1400" dirty="0">
              <a:solidFill>
                <a:schemeClr val="accent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077F7E-DDF8-47CF-976A-1C8DB368378F}"/>
              </a:ext>
            </a:extLst>
          </p:cNvPr>
          <p:cNvSpPr txBox="1"/>
          <p:nvPr/>
        </p:nvSpPr>
        <p:spPr>
          <a:xfrm>
            <a:off x="7622854" y="4446289"/>
            <a:ext cx="3362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dirty="0" err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diam </a:t>
            </a:r>
            <a:r>
              <a:rPr lang="en-US" sz="1400" dirty="0" err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nonummy</a:t>
            </a: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1400" dirty="0">
                <a:solidFill>
                  <a:schemeClr val="accent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1400" dirty="0">
              <a:solidFill>
                <a:schemeClr val="accent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1EC6F8-AC11-4CB8-B385-111FA2CE7F03}"/>
              </a:ext>
            </a:extLst>
          </p:cNvPr>
          <p:cNvSpPr txBox="1"/>
          <p:nvPr/>
        </p:nvSpPr>
        <p:spPr>
          <a:xfrm>
            <a:off x="1957118" y="4077914"/>
            <a:ext cx="1950667" cy="3683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Raleway" panose="020B0503030101060003" pitchFamily="34" charset="0"/>
              </a:rPr>
              <a:t>Lorem ipsum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EE1A67-07F6-4DB5-BD19-617F960F6E67}"/>
              </a:ext>
            </a:extLst>
          </p:cNvPr>
          <p:cNvSpPr txBox="1"/>
          <p:nvPr/>
        </p:nvSpPr>
        <p:spPr>
          <a:xfrm>
            <a:off x="1957119" y="4446289"/>
            <a:ext cx="3362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US" sz="1400" dirty="0" err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consectetuer</a:t>
            </a: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diam </a:t>
            </a:r>
            <a:r>
              <a:rPr lang="en-US" sz="1400" dirty="0" err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nonummy</a:t>
            </a: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nibh</a:t>
            </a:r>
            <a:r>
              <a:rPr lang="en-US" sz="1400" dirty="0">
                <a:solidFill>
                  <a:schemeClr val="accent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1400" dirty="0">
              <a:solidFill>
                <a:schemeClr val="accent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C6E359-BE1C-4C2B-834E-75778B69B588}"/>
              </a:ext>
            </a:extLst>
          </p:cNvPr>
          <p:cNvSpPr txBox="1"/>
          <p:nvPr/>
        </p:nvSpPr>
        <p:spPr>
          <a:xfrm>
            <a:off x="7622853" y="4061759"/>
            <a:ext cx="19166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Raleway" panose="020B0503030101060003" pitchFamily="34" charset="0"/>
              </a:rPr>
              <a:t>Lorem</a:t>
            </a:r>
            <a:r>
              <a:rPr lang="ru-RU" b="1" dirty="0">
                <a:solidFill>
                  <a:schemeClr val="accent4"/>
                </a:solidFill>
                <a:latin typeface="Raleway" panose="020B0503030101060003" pitchFamily="34" charset="0"/>
              </a:rPr>
              <a:t> </a:t>
            </a:r>
            <a:r>
              <a:rPr lang="en-US" b="1" dirty="0">
                <a:solidFill>
                  <a:schemeClr val="accent4"/>
                </a:solidFill>
                <a:latin typeface="Raleway" panose="020B0503030101060003" pitchFamily="34" charset="0"/>
              </a:rPr>
              <a:t>ipsum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143D6733-AF82-46EB-8302-C7230F7A4E8B}"/>
              </a:ext>
            </a:extLst>
          </p:cNvPr>
          <p:cNvSpPr/>
          <p:nvPr/>
        </p:nvSpPr>
        <p:spPr>
          <a:xfrm>
            <a:off x="5678708" y="1761793"/>
            <a:ext cx="238705" cy="238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1</a:t>
            </a:r>
          </a:p>
        </p:txBody>
      </p:sp>
      <p:sp>
        <p:nvSpPr>
          <p:cNvPr id="45" name="Rectangle 49">
            <a:extLst>
              <a:ext uri="{FF2B5EF4-FFF2-40B4-BE49-F238E27FC236}">
                <a16:creationId xmlns:a16="http://schemas.microsoft.com/office/drawing/2014/main" id="{7B7C2F75-9898-4783-875B-C845E9B502F1}"/>
              </a:ext>
            </a:extLst>
          </p:cNvPr>
          <p:cNvSpPr/>
          <p:nvPr/>
        </p:nvSpPr>
        <p:spPr>
          <a:xfrm>
            <a:off x="11198745" y="1761793"/>
            <a:ext cx="238705" cy="238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2</a:t>
            </a:r>
          </a:p>
        </p:txBody>
      </p:sp>
      <p:sp>
        <p:nvSpPr>
          <p:cNvPr id="46" name="Rectangle 53">
            <a:extLst>
              <a:ext uri="{FF2B5EF4-FFF2-40B4-BE49-F238E27FC236}">
                <a16:creationId xmlns:a16="http://schemas.microsoft.com/office/drawing/2014/main" id="{BEE8165A-A7DC-466B-8157-C564A27B9989}"/>
              </a:ext>
            </a:extLst>
          </p:cNvPr>
          <p:cNvSpPr/>
          <p:nvPr/>
        </p:nvSpPr>
        <p:spPr>
          <a:xfrm>
            <a:off x="11198745" y="3874734"/>
            <a:ext cx="238705" cy="2387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4</a:t>
            </a:r>
          </a:p>
        </p:txBody>
      </p:sp>
      <p:sp>
        <p:nvSpPr>
          <p:cNvPr id="47" name="Rectangle 55">
            <a:extLst>
              <a:ext uri="{FF2B5EF4-FFF2-40B4-BE49-F238E27FC236}">
                <a16:creationId xmlns:a16="http://schemas.microsoft.com/office/drawing/2014/main" id="{3056CA37-22D9-4090-9A0A-1096B6936916}"/>
              </a:ext>
            </a:extLst>
          </p:cNvPr>
          <p:cNvSpPr/>
          <p:nvPr/>
        </p:nvSpPr>
        <p:spPr>
          <a:xfrm>
            <a:off x="5678706" y="3874736"/>
            <a:ext cx="238705" cy="238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+mj-lt"/>
              </a:rPr>
              <a:t>3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130AE03-897A-4A13-BDF8-5C7AC4991D14}"/>
              </a:ext>
            </a:extLst>
          </p:cNvPr>
          <p:cNvSpPr/>
          <p:nvPr/>
        </p:nvSpPr>
        <p:spPr>
          <a:xfrm>
            <a:off x="810281" y="1761792"/>
            <a:ext cx="105928" cy="1882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492C1FA-99F0-47FF-8314-99BE3DE0A106}"/>
              </a:ext>
            </a:extLst>
          </p:cNvPr>
          <p:cNvSpPr/>
          <p:nvPr/>
        </p:nvSpPr>
        <p:spPr>
          <a:xfrm>
            <a:off x="796992" y="3879211"/>
            <a:ext cx="105928" cy="1882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F1DA2D4-31B0-4BFE-A769-D0AA087EAB6F}"/>
              </a:ext>
            </a:extLst>
          </p:cNvPr>
          <p:cNvSpPr/>
          <p:nvPr/>
        </p:nvSpPr>
        <p:spPr>
          <a:xfrm>
            <a:off x="6320576" y="3874734"/>
            <a:ext cx="105928" cy="18821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21E83EE-98B8-4715-B4BA-48635E087B6B}"/>
              </a:ext>
            </a:extLst>
          </p:cNvPr>
          <p:cNvSpPr/>
          <p:nvPr/>
        </p:nvSpPr>
        <p:spPr>
          <a:xfrm>
            <a:off x="6335279" y="1761792"/>
            <a:ext cx="105928" cy="1882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 descr="Здание со сплошной заливкой">
            <a:extLst>
              <a:ext uri="{FF2B5EF4-FFF2-40B4-BE49-F238E27FC236}">
                <a16:creationId xmlns:a16="http://schemas.microsoft.com/office/drawing/2014/main" id="{C1E336FB-069D-4398-95D1-2C902E6C9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813" y="2305408"/>
            <a:ext cx="914400" cy="914400"/>
          </a:xfrm>
          <a:prstGeom prst="rect">
            <a:avLst/>
          </a:prstGeom>
        </p:spPr>
      </p:pic>
      <p:pic>
        <p:nvPicPr>
          <p:cNvPr id="55" name="Рисунок 54" descr="Офисный рабочий женский со сплошной заливкой">
            <a:extLst>
              <a:ext uri="{FF2B5EF4-FFF2-40B4-BE49-F238E27FC236}">
                <a16:creationId xmlns:a16="http://schemas.microsoft.com/office/drawing/2014/main" id="{E8011F5B-3006-47BF-997E-E532147A4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0107" y="2245667"/>
            <a:ext cx="914400" cy="914400"/>
          </a:xfrm>
          <a:prstGeom prst="rect">
            <a:avLst/>
          </a:prstGeom>
        </p:spPr>
      </p:pic>
      <p:pic>
        <p:nvPicPr>
          <p:cNvPr id="57" name="Рисунок 56" descr="Картотечный шкаф (архив) контур">
            <a:extLst>
              <a:ext uri="{FF2B5EF4-FFF2-40B4-BE49-F238E27FC236}">
                <a16:creationId xmlns:a16="http://schemas.microsoft.com/office/drawing/2014/main" id="{E6C30E50-BBB4-4372-8378-892F5A39D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0107" y="4358308"/>
            <a:ext cx="914400" cy="914400"/>
          </a:xfrm>
          <a:prstGeom prst="rect">
            <a:avLst/>
          </a:prstGeom>
        </p:spPr>
      </p:pic>
      <p:pic>
        <p:nvPicPr>
          <p:cNvPr id="59" name="Рисунок 58" descr="Работа с домашнего сотрудника со сплошной заливкой">
            <a:extLst>
              <a:ext uri="{FF2B5EF4-FFF2-40B4-BE49-F238E27FC236}">
                <a16:creationId xmlns:a16="http://schemas.microsoft.com/office/drawing/2014/main" id="{2342618F-D6D8-4BB6-B80B-B266F8803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565" y="43583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0CEAB-8F74-4735-880D-B4DE23F7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72A64E64-5570-4DA1-BEE0-A0ED14454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031473"/>
              </p:ext>
            </p:extLst>
          </p:nvPr>
        </p:nvGraphicFramePr>
        <p:xfrm>
          <a:off x="838199" y="1976288"/>
          <a:ext cx="10515600" cy="38170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chemeClr val="bg2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9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ACF1F-361F-4BCE-85F4-0EF72AB2C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B04C8-2C92-4346-9A24-32BE4CA3B1AD}"/>
              </a:ext>
            </a:extLst>
          </p:cNvPr>
          <p:cNvSpPr txBox="1"/>
          <p:nvPr/>
        </p:nvSpPr>
        <p:spPr>
          <a:xfrm>
            <a:off x="1805940" y="2789426"/>
            <a:ext cx="8580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sz="9600" dirty="0">
                <a:solidFill>
                  <a:schemeClr val="accent1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24941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4E921-5889-486A-A2E8-F50FCB0F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19B8FE4-15B5-4207-B550-C251C8634FB3}"/>
              </a:ext>
            </a:extLst>
          </p:cNvPr>
          <p:cNvSpPr/>
          <p:nvPr/>
        </p:nvSpPr>
        <p:spPr>
          <a:xfrm>
            <a:off x="369945" y="5421841"/>
            <a:ext cx="2678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diam </a:t>
            </a:r>
            <a:r>
              <a:rPr lang="en-US" sz="1600" dirty="0" err="1"/>
              <a:t>nonummy</a:t>
            </a:r>
            <a:r>
              <a:rPr lang="en-US" sz="1600" dirty="0"/>
              <a:t> </a:t>
            </a:r>
            <a:r>
              <a:rPr lang="en-US" sz="1600" dirty="0" err="1"/>
              <a:t>nibh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C9239-A9D1-409D-80F6-2752EE68D9FA}"/>
              </a:ext>
            </a:extLst>
          </p:cNvPr>
          <p:cNvSpPr/>
          <p:nvPr/>
        </p:nvSpPr>
        <p:spPr>
          <a:xfrm>
            <a:off x="544891" y="2246168"/>
            <a:ext cx="3244009" cy="30991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328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A32CB-D0FF-48F1-A321-C7E6E4AE031E}"/>
              </a:ext>
            </a:extLst>
          </p:cNvPr>
          <p:cNvSpPr/>
          <p:nvPr/>
        </p:nvSpPr>
        <p:spPr>
          <a:xfrm>
            <a:off x="3296041" y="2246168"/>
            <a:ext cx="3244009" cy="3099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328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DA80D4-45F4-400C-B341-5507AFED4950}"/>
              </a:ext>
            </a:extLst>
          </p:cNvPr>
          <p:cNvSpPr/>
          <p:nvPr/>
        </p:nvSpPr>
        <p:spPr>
          <a:xfrm>
            <a:off x="6047192" y="2246168"/>
            <a:ext cx="3244009" cy="30991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328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6556D7-E0A8-4283-909E-2CAA1E6BFE8A}"/>
              </a:ext>
            </a:extLst>
          </p:cNvPr>
          <p:cNvSpPr/>
          <p:nvPr/>
        </p:nvSpPr>
        <p:spPr>
          <a:xfrm>
            <a:off x="8798342" y="2246168"/>
            <a:ext cx="3244009" cy="30991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328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7AEB3CE-A476-4343-87B7-EE5090BF0FCE}"/>
              </a:ext>
            </a:extLst>
          </p:cNvPr>
          <p:cNvSpPr/>
          <p:nvPr/>
        </p:nvSpPr>
        <p:spPr>
          <a:xfrm>
            <a:off x="0" y="2246168"/>
            <a:ext cx="642507" cy="3099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328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1766FA54-70CD-4790-AEA3-13A3461957D8}"/>
              </a:ext>
            </a:extLst>
          </p:cNvPr>
          <p:cNvSpPr/>
          <p:nvPr/>
        </p:nvSpPr>
        <p:spPr>
          <a:xfrm>
            <a:off x="11549493" y="2246168"/>
            <a:ext cx="642507" cy="30991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328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70B58AF4-8BAC-4230-B712-5D20FA8CEC8A}"/>
              </a:ext>
            </a:extLst>
          </p:cNvPr>
          <p:cNvGrpSpPr/>
          <p:nvPr/>
        </p:nvGrpSpPr>
        <p:grpSpPr>
          <a:xfrm>
            <a:off x="1373962" y="2753681"/>
            <a:ext cx="1262848" cy="1339385"/>
            <a:chOff x="7404100" y="3633788"/>
            <a:chExt cx="628651" cy="666751"/>
          </a:xfrm>
          <a:solidFill>
            <a:schemeClr val="bg1"/>
          </a:solidFill>
        </p:grpSpPr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6DB4A59D-1F0C-49B6-8514-E283F34BC8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9C45906D-7725-405B-892F-8DC6F871A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58A07FD-D520-4656-AEEC-72EC3470A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B2166559-B11D-41BC-BB9A-5641396B7F35}"/>
              </a:ext>
            </a:extLst>
          </p:cNvPr>
          <p:cNvGrpSpPr/>
          <p:nvPr/>
        </p:nvGrpSpPr>
        <p:grpSpPr>
          <a:xfrm>
            <a:off x="4134904" y="2803463"/>
            <a:ext cx="1265722" cy="1221984"/>
            <a:chOff x="4064000" y="5461000"/>
            <a:chExt cx="735013" cy="709613"/>
          </a:xfrm>
          <a:solidFill>
            <a:schemeClr val="bg1"/>
          </a:solidFill>
        </p:grpSpPr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B5A80EBE-05FC-48E6-9614-243B1DFA1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0" y="5461000"/>
              <a:ext cx="708025" cy="709613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A16854B-8FA0-47DB-B07E-E6E4EF0DE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925" y="5691188"/>
              <a:ext cx="446088" cy="44608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FE93AC95-6753-4336-90F7-5E703B6DE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5754688"/>
              <a:ext cx="190500" cy="141288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</p:grpSp>
      <p:sp>
        <p:nvSpPr>
          <p:cNvPr id="22" name="Freeform 33">
            <a:extLst>
              <a:ext uri="{FF2B5EF4-FFF2-40B4-BE49-F238E27FC236}">
                <a16:creationId xmlns:a16="http://schemas.microsoft.com/office/drawing/2014/main" id="{71A6A63F-3262-466C-B153-C3715BC0D4D4}"/>
              </a:ext>
            </a:extLst>
          </p:cNvPr>
          <p:cNvSpPr>
            <a:spLocks noEditPoints="1"/>
          </p:cNvSpPr>
          <p:nvPr/>
        </p:nvSpPr>
        <p:spPr bwMode="auto">
          <a:xfrm>
            <a:off x="6837738" y="2771743"/>
            <a:ext cx="1387123" cy="1296789"/>
          </a:xfrm>
          <a:custGeom>
            <a:avLst/>
            <a:gdLst>
              <a:gd name="T0" fmla="*/ 159 w 282"/>
              <a:gd name="T1" fmla="*/ 0 h 264"/>
              <a:gd name="T2" fmla="*/ 0 w 282"/>
              <a:gd name="T3" fmla="*/ 176 h 264"/>
              <a:gd name="T4" fmla="*/ 53 w 282"/>
              <a:gd name="T5" fmla="*/ 176 h 264"/>
              <a:gd name="T6" fmla="*/ 106 w 282"/>
              <a:gd name="T7" fmla="*/ 194 h 264"/>
              <a:gd name="T8" fmla="*/ 159 w 282"/>
              <a:gd name="T9" fmla="*/ 264 h 264"/>
              <a:gd name="T10" fmla="*/ 282 w 282"/>
              <a:gd name="T11" fmla="*/ 124 h 264"/>
              <a:gd name="T12" fmla="*/ 159 w 282"/>
              <a:gd name="T13" fmla="*/ 0 h 264"/>
              <a:gd name="T14" fmla="*/ 71 w 282"/>
              <a:gd name="T15" fmla="*/ 128 h 264"/>
              <a:gd name="T16" fmla="*/ 49 w 282"/>
              <a:gd name="T17" fmla="*/ 106 h 264"/>
              <a:gd name="T18" fmla="*/ 71 w 282"/>
              <a:gd name="T19" fmla="*/ 84 h 264"/>
              <a:gd name="T20" fmla="*/ 93 w 282"/>
              <a:gd name="T21" fmla="*/ 106 h 264"/>
              <a:gd name="T22" fmla="*/ 71 w 282"/>
              <a:gd name="T23" fmla="*/ 128 h 264"/>
              <a:gd name="T24" fmla="*/ 110 w 282"/>
              <a:gd name="T25" fmla="*/ 62 h 264"/>
              <a:gd name="T26" fmla="*/ 132 w 282"/>
              <a:gd name="T27" fmla="*/ 40 h 264"/>
              <a:gd name="T28" fmla="*/ 154 w 282"/>
              <a:gd name="T29" fmla="*/ 62 h 264"/>
              <a:gd name="T30" fmla="*/ 132 w 282"/>
              <a:gd name="T31" fmla="*/ 84 h 264"/>
              <a:gd name="T32" fmla="*/ 110 w 282"/>
              <a:gd name="T33" fmla="*/ 62 h 264"/>
              <a:gd name="T34" fmla="*/ 167 w 282"/>
              <a:gd name="T35" fmla="*/ 216 h 264"/>
              <a:gd name="T36" fmla="*/ 137 w 282"/>
              <a:gd name="T37" fmla="*/ 185 h 264"/>
              <a:gd name="T38" fmla="*/ 167 w 282"/>
              <a:gd name="T39" fmla="*/ 154 h 264"/>
              <a:gd name="T40" fmla="*/ 198 w 282"/>
              <a:gd name="T41" fmla="*/ 185 h 264"/>
              <a:gd name="T42" fmla="*/ 167 w 282"/>
              <a:gd name="T43" fmla="*/ 216 h 264"/>
              <a:gd name="T44" fmla="*/ 220 w 282"/>
              <a:gd name="T45" fmla="*/ 163 h 264"/>
              <a:gd name="T46" fmla="*/ 207 w 282"/>
              <a:gd name="T47" fmla="*/ 150 h 264"/>
              <a:gd name="T48" fmla="*/ 220 w 282"/>
              <a:gd name="T49" fmla="*/ 137 h 264"/>
              <a:gd name="T50" fmla="*/ 233 w 282"/>
              <a:gd name="T51" fmla="*/ 150 h 264"/>
              <a:gd name="T52" fmla="*/ 220 w 282"/>
              <a:gd name="T53" fmla="*/ 163 h 264"/>
              <a:gd name="T54" fmla="*/ 203 w 282"/>
              <a:gd name="T55" fmla="*/ 110 h 264"/>
              <a:gd name="T56" fmla="*/ 172 w 282"/>
              <a:gd name="T57" fmla="*/ 80 h 264"/>
              <a:gd name="T58" fmla="*/ 203 w 282"/>
              <a:gd name="T59" fmla="*/ 49 h 264"/>
              <a:gd name="T60" fmla="*/ 233 w 282"/>
              <a:gd name="T61" fmla="*/ 80 h 264"/>
              <a:gd name="T62" fmla="*/ 203 w 282"/>
              <a:gd name="T63" fmla="*/ 11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2" h="264">
                <a:moveTo>
                  <a:pt x="159" y="0"/>
                </a:moveTo>
                <a:cubicBezTo>
                  <a:pt x="53" y="0"/>
                  <a:pt x="0" y="106"/>
                  <a:pt x="0" y="176"/>
                </a:cubicBezTo>
                <a:cubicBezTo>
                  <a:pt x="0" y="194"/>
                  <a:pt x="35" y="229"/>
                  <a:pt x="53" y="176"/>
                </a:cubicBezTo>
                <a:cubicBezTo>
                  <a:pt x="61" y="153"/>
                  <a:pt x="106" y="159"/>
                  <a:pt x="106" y="194"/>
                </a:cubicBezTo>
                <a:cubicBezTo>
                  <a:pt x="106" y="233"/>
                  <a:pt x="123" y="264"/>
                  <a:pt x="159" y="264"/>
                </a:cubicBezTo>
                <a:cubicBezTo>
                  <a:pt x="264" y="264"/>
                  <a:pt x="282" y="176"/>
                  <a:pt x="282" y="124"/>
                </a:cubicBezTo>
                <a:cubicBezTo>
                  <a:pt x="282" y="71"/>
                  <a:pt x="264" y="0"/>
                  <a:pt x="159" y="0"/>
                </a:cubicBezTo>
                <a:close/>
                <a:moveTo>
                  <a:pt x="71" y="128"/>
                </a:moveTo>
                <a:cubicBezTo>
                  <a:pt x="58" y="128"/>
                  <a:pt x="49" y="118"/>
                  <a:pt x="49" y="106"/>
                </a:cubicBezTo>
                <a:cubicBezTo>
                  <a:pt x="49" y="94"/>
                  <a:pt x="58" y="84"/>
                  <a:pt x="71" y="84"/>
                </a:cubicBezTo>
                <a:cubicBezTo>
                  <a:pt x="83" y="84"/>
                  <a:pt x="93" y="94"/>
                  <a:pt x="93" y="106"/>
                </a:cubicBezTo>
                <a:cubicBezTo>
                  <a:pt x="93" y="118"/>
                  <a:pt x="83" y="128"/>
                  <a:pt x="71" y="128"/>
                </a:cubicBezTo>
                <a:close/>
                <a:moveTo>
                  <a:pt x="110" y="62"/>
                </a:moveTo>
                <a:cubicBezTo>
                  <a:pt x="110" y="50"/>
                  <a:pt x="120" y="40"/>
                  <a:pt x="132" y="40"/>
                </a:cubicBezTo>
                <a:cubicBezTo>
                  <a:pt x="144" y="40"/>
                  <a:pt x="154" y="50"/>
                  <a:pt x="154" y="62"/>
                </a:cubicBezTo>
                <a:cubicBezTo>
                  <a:pt x="154" y="74"/>
                  <a:pt x="144" y="84"/>
                  <a:pt x="132" y="84"/>
                </a:cubicBezTo>
                <a:cubicBezTo>
                  <a:pt x="120" y="84"/>
                  <a:pt x="110" y="74"/>
                  <a:pt x="110" y="62"/>
                </a:cubicBezTo>
                <a:close/>
                <a:moveTo>
                  <a:pt x="167" y="216"/>
                </a:moveTo>
                <a:cubicBezTo>
                  <a:pt x="150" y="216"/>
                  <a:pt x="137" y="202"/>
                  <a:pt x="137" y="185"/>
                </a:cubicBezTo>
                <a:cubicBezTo>
                  <a:pt x="137" y="168"/>
                  <a:pt x="150" y="154"/>
                  <a:pt x="167" y="154"/>
                </a:cubicBezTo>
                <a:cubicBezTo>
                  <a:pt x="184" y="154"/>
                  <a:pt x="198" y="168"/>
                  <a:pt x="198" y="185"/>
                </a:cubicBezTo>
                <a:cubicBezTo>
                  <a:pt x="198" y="202"/>
                  <a:pt x="184" y="216"/>
                  <a:pt x="167" y="216"/>
                </a:cubicBezTo>
                <a:close/>
                <a:moveTo>
                  <a:pt x="220" y="163"/>
                </a:moveTo>
                <a:cubicBezTo>
                  <a:pt x="213" y="163"/>
                  <a:pt x="207" y="157"/>
                  <a:pt x="207" y="150"/>
                </a:cubicBezTo>
                <a:cubicBezTo>
                  <a:pt x="207" y="143"/>
                  <a:pt x="213" y="137"/>
                  <a:pt x="220" y="137"/>
                </a:cubicBezTo>
                <a:cubicBezTo>
                  <a:pt x="227" y="137"/>
                  <a:pt x="233" y="143"/>
                  <a:pt x="233" y="150"/>
                </a:cubicBezTo>
                <a:cubicBezTo>
                  <a:pt x="233" y="157"/>
                  <a:pt x="227" y="163"/>
                  <a:pt x="220" y="163"/>
                </a:cubicBezTo>
                <a:close/>
                <a:moveTo>
                  <a:pt x="203" y="110"/>
                </a:moveTo>
                <a:cubicBezTo>
                  <a:pt x="186" y="110"/>
                  <a:pt x="172" y="97"/>
                  <a:pt x="172" y="80"/>
                </a:cubicBezTo>
                <a:cubicBezTo>
                  <a:pt x="172" y="63"/>
                  <a:pt x="186" y="49"/>
                  <a:pt x="203" y="49"/>
                </a:cubicBezTo>
                <a:cubicBezTo>
                  <a:pt x="220" y="49"/>
                  <a:pt x="233" y="63"/>
                  <a:pt x="233" y="80"/>
                </a:cubicBezTo>
                <a:cubicBezTo>
                  <a:pt x="233" y="97"/>
                  <a:pt x="220" y="110"/>
                  <a:pt x="203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32" tIns="60966" rIns="121932" bIns="60966" numCol="1" anchor="t" anchorCtr="0" compatLnSpc="1">
            <a:prstTxWarp prst="textNoShape">
              <a:avLst/>
            </a:prstTxWarp>
          </a:bodyPr>
          <a:lstStyle/>
          <a:p>
            <a:endParaRPr lang="id-ID" sz="3328"/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9F73F2A7-5B97-4B9D-8D3E-57BC7FFF85F1}"/>
              </a:ext>
            </a:extLst>
          </p:cNvPr>
          <p:cNvGrpSpPr/>
          <p:nvPr/>
        </p:nvGrpSpPr>
        <p:grpSpPr>
          <a:xfrm>
            <a:off x="9581466" y="2796454"/>
            <a:ext cx="1371342" cy="1238517"/>
            <a:chOff x="5599113" y="1919287"/>
            <a:chExt cx="606425" cy="547688"/>
          </a:xfrm>
          <a:solidFill>
            <a:schemeClr val="bg1"/>
          </a:solidFill>
        </p:grpSpPr>
        <p:sp>
          <p:nvSpPr>
            <p:cNvPr id="24" name="Freeform 77">
              <a:extLst>
                <a:ext uri="{FF2B5EF4-FFF2-40B4-BE49-F238E27FC236}">
                  <a16:creationId xmlns:a16="http://schemas.microsoft.com/office/drawing/2014/main" id="{19E6D602-E329-4963-993A-930AE05F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1919287"/>
              <a:ext cx="606425" cy="547688"/>
            </a:xfrm>
            <a:custGeom>
              <a:avLst/>
              <a:gdLst>
                <a:gd name="T0" fmla="*/ 191 w 422"/>
                <a:gd name="T1" fmla="*/ 380 h 380"/>
                <a:gd name="T2" fmla="*/ 4 w 422"/>
                <a:gd name="T3" fmla="*/ 225 h 380"/>
                <a:gd name="T4" fmla="*/ 2 w 422"/>
                <a:gd name="T5" fmla="*/ 167 h 380"/>
                <a:gd name="T6" fmla="*/ 191 w 422"/>
                <a:gd name="T7" fmla="*/ 0 h 380"/>
                <a:gd name="T8" fmla="*/ 296 w 422"/>
                <a:gd name="T9" fmla="*/ 32 h 380"/>
                <a:gd name="T10" fmla="*/ 381 w 422"/>
                <a:gd name="T11" fmla="*/ 188 h 380"/>
                <a:gd name="T12" fmla="*/ 422 w 422"/>
                <a:gd name="T13" fmla="*/ 188 h 380"/>
                <a:gd name="T14" fmla="*/ 358 w 422"/>
                <a:gd name="T15" fmla="*/ 265 h 380"/>
                <a:gd name="T16" fmla="*/ 295 w 422"/>
                <a:gd name="T17" fmla="*/ 188 h 380"/>
                <a:gd name="T18" fmla="*/ 337 w 422"/>
                <a:gd name="T19" fmla="*/ 188 h 380"/>
                <a:gd name="T20" fmla="*/ 191 w 422"/>
                <a:gd name="T21" fmla="*/ 44 h 380"/>
                <a:gd name="T22" fmla="*/ 47 w 422"/>
                <a:gd name="T23" fmla="*/ 163 h 380"/>
                <a:gd name="T24" fmla="*/ 48 w 422"/>
                <a:gd name="T25" fmla="*/ 217 h 380"/>
                <a:gd name="T26" fmla="*/ 78 w 422"/>
                <a:gd name="T27" fmla="*/ 283 h 380"/>
                <a:gd name="T28" fmla="*/ 218 w 422"/>
                <a:gd name="T29" fmla="*/ 354 h 380"/>
                <a:gd name="T30" fmla="*/ 351 w 422"/>
                <a:gd name="T31" fmla="*/ 292 h 380"/>
                <a:gd name="T32" fmla="*/ 351 w 422"/>
                <a:gd name="T33" fmla="*/ 292 h 380"/>
                <a:gd name="T34" fmla="*/ 191 w 422"/>
                <a:gd name="T3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2" h="380">
                  <a:moveTo>
                    <a:pt x="191" y="380"/>
                  </a:moveTo>
                  <a:cubicBezTo>
                    <a:pt x="98" y="380"/>
                    <a:pt x="21" y="313"/>
                    <a:pt x="4" y="225"/>
                  </a:cubicBezTo>
                  <a:cubicBezTo>
                    <a:pt x="1" y="206"/>
                    <a:pt x="0" y="186"/>
                    <a:pt x="2" y="167"/>
                  </a:cubicBezTo>
                  <a:cubicBezTo>
                    <a:pt x="14" y="73"/>
                    <a:pt x="94" y="0"/>
                    <a:pt x="191" y="0"/>
                  </a:cubicBezTo>
                  <a:cubicBezTo>
                    <a:pt x="228" y="0"/>
                    <a:pt x="265" y="11"/>
                    <a:pt x="296" y="32"/>
                  </a:cubicBezTo>
                  <a:cubicBezTo>
                    <a:pt x="347" y="66"/>
                    <a:pt x="380" y="123"/>
                    <a:pt x="381" y="188"/>
                  </a:cubicBezTo>
                  <a:cubicBezTo>
                    <a:pt x="422" y="188"/>
                    <a:pt x="422" y="188"/>
                    <a:pt x="422" y="188"/>
                  </a:cubicBezTo>
                  <a:cubicBezTo>
                    <a:pt x="358" y="265"/>
                    <a:pt x="358" y="265"/>
                    <a:pt x="358" y="265"/>
                  </a:cubicBezTo>
                  <a:cubicBezTo>
                    <a:pt x="295" y="188"/>
                    <a:pt x="295" y="188"/>
                    <a:pt x="295" y="188"/>
                  </a:cubicBezTo>
                  <a:cubicBezTo>
                    <a:pt x="337" y="188"/>
                    <a:pt x="337" y="188"/>
                    <a:pt x="337" y="188"/>
                  </a:cubicBezTo>
                  <a:cubicBezTo>
                    <a:pt x="336" y="108"/>
                    <a:pt x="271" y="44"/>
                    <a:pt x="191" y="44"/>
                  </a:cubicBezTo>
                  <a:cubicBezTo>
                    <a:pt x="119" y="44"/>
                    <a:pt x="60" y="95"/>
                    <a:pt x="47" y="163"/>
                  </a:cubicBezTo>
                  <a:cubicBezTo>
                    <a:pt x="44" y="181"/>
                    <a:pt x="44" y="200"/>
                    <a:pt x="48" y="217"/>
                  </a:cubicBezTo>
                  <a:cubicBezTo>
                    <a:pt x="52" y="242"/>
                    <a:pt x="63" y="264"/>
                    <a:pt x="78" y="283"/>
                  </a:cubicBezTo>
                  <a:cubicBezTo>
                    <a:pt x="110" y="326"/>
                    <a:pt x="161" y="354"/>
                    <a:pt x="218" y="354"/>
                  </a:cubicBezTo>
                  <a:cubicBezTo>
                    <a:pt x="272" y="354"/>
                    <a:pt x="319" y="330"/>
                    <a:pt x="351" y="292"/>
                  </a:cubicBezTo>
                  <a:cubicBezTo>
                    <a:pt x="351" y="292"/>
                    <a:pt x="351" y="292"/>
                    <a:pt x="351" y="292"/>
                  </a:cubicBezTo>
                  <a:cubicBezTo>
                    <a:pt x="317" y="345"/>
                    <a:pt x="258" y="380"/>
                    <a:pt x="191" y="3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11426396-B2B5-4FC2-947F-9FC80A459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1363" y="2127250"/>
              <a:ext cx="193675" cy="101600"/>
            </a:xfrm>
            <a:custGeom>
              <a:avLst/>
              <a:gdLst>
                <a:gd name="T0" fmla="*/ 67 w 135"/>
                <a:gd name="T1" fmla="*/ 47 h 71"/>
                <a:gd name="T2" fmla="*/ 45 w 135"/>
                <a:gd name="T3" fmla="*/ 67 h 71"/>
                <a:gd name="T4" fmla="*/ 5 w 135"/>
                <a:gd name="T5" fmla="*/ 43 h 71"/>
                <a:gd name="T6" fmla="*/ 28 w 135"/>
                <a:gd name="T7" fmla="*/ 2 h 71"/>
                <a:gd name="T8" fmla="*/ 57 w 135"/>
                <a:gd name="T9" fmla="*/ 8 h 71"/>
                <a:gd name="T10" fmla="*/ 91 w 135"/>
                <a:gd name="T11" fmla="*/ 8 h 71"/>
                <a:gd name="T12" fmla="*/ 131 w 135"/>
                <a:gd name="T13" fmla="*/ 8 h 71"/>
                <a:gd name="T14" fmla="*/ 132 w 135"/>
                <a:gd name="T15" fmla="*/ 10 h 71"/>
                <a:gd name="T16" fmla="*/ 97 w 135"/>
                <a:gd name="T17" fmla="*/ 30 h 71"/>
                <a:gd name="T18" fmla="*/ 67 w 135"/>
                <a:gd name="T19" fmla="*/ 47 h 71"/>
                <a:gd name="T20" fmla="*/ 50 w 135"/>
                <a:gd name="T21" fmla="*/ 31 h 71"/>
                <a:gd name="T22" fmla="*/ 50 w 135"/>
                <a:gd name="T23" fmla="*/ 31 h 71"/>
                <a:gd name="T24" fmla="*/ 40 w 135"/>
                <a:gd name="T25" fmla="*/ 48 h 71"/>
                <a:gd name="T26" fmla="*/ 23 w 135"/>
                <a:gd name="T27" fmla="*/ 38 h 71"/>
                <a:gd name="T28" fmla="*/ 33 w 135"/>
                <a:gd name="T29" fmla="*/ 21 h 71"/>
                <a:gd name="T30" fmla="*/ 50 w 135"/>
                <a:gd name="T31" fmla="*/ 3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71">
                  <a:moveTo>
                    <a:pt x="67" y="47"/>
                  </a:moveTo>
                  <a:cubicBezTo>
                    <a:pt x="64" y="56"/>
                    <a:pt x="56" y="64"/>
                    <a:pt x="45" y="67"/>
                  </a:cubicBezTo>
                  <a:cubicBezTo>
                    <a:pt x="28" y="71"/>
                    <a:pt x="9" y="61"/>
                    <a:pt x="5" y="43"/>
                  </a:cubicBezTo>
                  <a:cubicBezTo>
                    <a:pt x="0" y="25"/>
                    <a:pt x="10" y="7"/>
                    <a:pt x="28" y="2"/>
                  </a:cubicBezTo>
                  <a:cubicBezTo>
                    <a:pt x="39" y="0"/>
                    <a:pt x="49" y="2"/>
                    <a:pt x="57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5" y="8"/>
                    <a:pt x="135" y="9"/>
                    <a:pt x="132" y="1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2" y="38"/>
                    <a:pt x="48" y="46"/>
                    <a:pt x="40" y="48"/>
                  </a:cubicBezTo>
                  <a:cubicBezTo>
                    <a:pt x="33" y="50"/>
                    <a:pt x="25" y="46"/>
                    <a:pt x="23" y="38"/>
                  </a:cubicBezTo>
                  <a:cubicBezTo>
                    <a:pt x="21" y="31"/>
                    <a:pt x="25" y="23"/>
                    <a:pt x="33" y="21"/>
                  </a:cubicBezTo>
                  <a:cubicBezTo>
                    <a:pt x="41" y="19"/>
                    <a:pt x="48" y="23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5B782388-E11B-4661-90CB-08B1B30ED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0075" y="2000250"/>
              <a:ext cx="384175" cy="357188"/>
            </a:xfrm>
            <a:custGeom>
              <a:avLst/>
              <a:gdLst>
                <a:gd name="T0" fmla="*/ 141 w 268"/>
                <a:gd name="T1" fmla="*/ 0 h 248"/>
                <a:gd name="T2" fmla="*/ 197 w 268"/>
                <a:gd name="T3" fmla="*/ 15 h 248"/>
                <a:gd name="T4" fmla="*/ 187 w 268"/>
                <a:gd name="T5" fmla="*/ 33 h 248"/>
                <a:gd name="T6" fmla="*/ 141 w 268"/>
                <a:gd name="T7" fmla="*/ 20 h 248"/>
                <a:gd name="T8" fmla="*/ 141 w 268"/>
                <a:gd name="T9" fmla="*/ 0 h 248"/>
                <a:gd name="T10" fmla="*/ 207 w 268"/>
                <a:gd name="T11" fmla="*/ 21 h 248"/>
                <a:gd name="T12" fmla="*/ 248 w 268"/>
                <a:gd name="T13" fmla="*/ 62 h 248"/>
                <a:gd name="T14" fmla="*/ 230 w 268"/>
                <a:gd name="T15" fmla="*/ 72 h 248"/>
                <a:gd name="T16" fmla="*/ 197 w 268"/>
                <a:gd name="T17" fmla="*/ 39 h 248"/>
                <a:gd name="T18" fmla="*/ 207 w 268"/>
                <a:gd name="T19" fmla="*/ 21 h 248"/>
                <a:gd name="T20" fmla="*/ 254 w 268"/>
                <a:gd name="T21" fmla="*/ 72 h 248"/>
                <a:gd name="T22" fmla="*/ 268 w 268"/>
                <a:gd name="T23" fmla="*/ 125 h 248"/>
                <a:gd name="T24" fmla="*/ 248 w 268"/>
                <a:gd name="T25" fmla="*/ 125 h 248"/>
                <a:gd name="T26" fmla="*/ 236 w 268"/>
                <a:gd name="T27" fmla="*/ 82 h 248"/>
                <a:gd name="T28" fmla="*/ 254 w 268"/>
                <a:gd name="T29" fmla="*/ 72 h 248"/>
                <a:gd name="T30" fmla="*/ 64 w 268"/>
                <a:gd name="T31" fmla="*/ 248 h 248"/>
                <a:gd name="T32" fmla="*/ 22 w 268"/>
                <a:gd name="T33" fmla="*/ 207 h 248"/>
                <a:gd name="T34" fmla="*/ 40 w 268"/>
                <a:gd name="T35" fmla="*/ 197 h 248"/>
                <a:gd name="T36" fmla="*/ 74 w 268"/>
                <a:gd name="T37" fmla="*/ 230 h 248"/>
                <a:gd name="T38" fmla="*/ 64 w 268"/>
                <a:gd name="T39" fmla="*/ 248 h 248"/>
                <a:gd name="T40" fmla="*/ 16 w 268"/>
                <a:gd name="T41" fmla="*/ 197 h 248"/>
                <a:gd name="T42" fmla="*/ 0 w 268"/>
                <a:gd name="T43" fmla="*/ 140 h 248"/>
                <a:gd name="T44" fmla="*/ 21 w 268"/>
                <a:gd name="T45" fmla="*/ 140 h 248"/>
                <a:gd name="T46" fmla="*/ 34 w 268"/>
                <a:gd name="T47" fmla="*/ 187 h 248"/>
                <a:gd name="T48" fmla="*/ 16 w 268"/>
                <a:gd name="T49" fmla="*/ 197 h 248"/>
                <a:gd name="T50" fmla="*/ 0 w 268"/>
                <a:gd name="T51" fmla="*/ 129 h 248"/>
                <a:gd name="T52" fmla="*/ 15 w 268"/>
                <a:gd name="T53" fmla="*/ 72 h 248"/>
                <a:gd name="T54" fmla="*/ 33 w 268"/>
                <a:gd name="T55" fmla="*/ 82 h 248"/>
                <a:gd name="T56" fmla="*/ 21 w 268"/>
                <a:gd name="T57" fmla="*/ 129 h 248"/>
                <a:gd name="T58" fmla="*/ 0 w 268"/>
                <a:gd name="T59" fmla="*/ 129 h 248"/>
                <a:gd name="T60" fmla="*/ 21 w 268"/>
                <a:gd name="T61" fmla="*/ 62 h 248"/>
                <a:gd name="T62" fmla="*/ 63 w 268"/>
                <a:gd name="T63" fmla="*/ 20 h 248"/>
                <a:gd name="T64" fmla="*/ 73 w 268"/>
                <a:gd name="T65" fmla="*/ 38 h 248"/>
                <a:gd name="T66" fmla="*/ 39 w 268"/>
                <a:gd name="T67" fmla="*/ 72 h 248"/>
                <a:gd name="T68" fmla="*/ 21 w 268"/>
                <a:gd name="T69" fmla="*/ 62 h 248"/>
                <a:gd name="T70" fmla="*/ 73 w 268"/>
                <a:gd name="T71" fmla="*/ 15 h 248"/>
                <a:gd name="T72" fmla="*/ 129 w 268"/>
                <a:gd name="T73" fmla="*/ 0 h 248"/>
                <a:gd name="T74" fmla="*/ 129 w 268"/>
                <a:gd name="T75" fmla="*/ 20 h 248"/>
                <a:gd name="T76" fmla="*/ 83 w 268"/>
                <a:gd name="T77" fmla="*/ 32 h 248"/>
                <a:gd name="T78" fmla="*/ 73 w 268"/>
                <a:gd name="T79" fmla="*/ 1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" h="248">
                  <a:moveTo>
                    <a:pt x="141" y="0"/>
                  </a:moveTo>
                  <a:cubicBezTo>
                    <a:pt x="161" y="1"/>
                    <a:pt x="180" y="6"/>
                    <a:pt x="197" y="15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73" y="26"/>
                    <a:pt x="157" y="21"/>
                    <a:pt x="141" y="20"/>
                  </a:cubicBezTo>
                  <a:cubicBezTo>
                    <a:pt x="141" y="0"/>
                    <a:pt x="141" y="0"/>
                    <a:pt x="141" y="0"/>
                  </a:cubicBezTo>
                  <a:close/>
                  <a:moveTo>
                    <a:pt x="207" y="21"/>
                  </a:moveTo>
                  <a:cubicBezTo>
                    <a:pt x="223" y="31"/>
                    <a:pt x="237" y="45"/>
                    <a:pt x="248" y="6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21" y="59"/>
                    <a:pt x="210" y="47"/>
                    <a:pt x="197" y="39"/>
                  </a:cubicBezTo>
                  <a:cubicBezTo>
                    <a:pt x="207" y="21"/>
                    <a:pt x="207" y="21"/>
                    <a:pt x="207" y="21"/>
                  </a:cubicBezTo>
                  <a:close/>
                  <a:moveTo>
                    <a:pt x="254" y="72"/>
                  </a:moveTo>
                  <a:cubicBezTo>
                    <a:pt x="262" y="88"/>
                    <a:pt x="267" y="106"/>
                    <a:pt x="26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7" y="110"/>
                    <a:pt x="242" y="95"/>
                    <a:pt x="236" y="82"/>
                  </a:cubicBezTo>
                  <a:cubicBezTo>
                    <a:pt x="254" y="72"/>
                    <a:pt x="254" y="72"/>
                    <a:pt x="254" y="72"/>
                  </a:cubicBezTo>
                  <a:close/>
                  <a:moveTo>
                    <a:pt x="64" y="248"/>
                  </a:moveTo>
                  <a:cubicBezTo>
                    <a:pt x="47" y="238"/>
                    <a:pt x="33" y="224"/>
                    <a:pt x="22" y="20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9" y="210"/>
                    <a:pt x="61" y="222"/>
                    <a:pt x="74" y="230"/>
                  </a:cubicBezTo>
                  <a:cubicBezTo>
                    <a:pt x="64" y="248"/>
                    <a:pt x="64" y="248"/>
                    <a:pt x="64" y="248"/>
                  </a:cubicBezTo>
                  <a:close/>
                  <a:moveTo>
                    <a:pt x="16" y="197"/>
                  </a:moveTo>
                  <a:cubicBezTo>
                    <a:pt x="7" y="180"/>
                    <a:pt x="1" y="161"/>
                    <a:pt x="0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2" y="157"/>
                    <a:pt x="27" y="173"/>
                    <a:pt x="34" y="187"/>
                  </a:cubicBezTo>
                  <a:cubicBezTo>
                    <a:pt x="16" y="197"/>
                    <a:pt x="16" y="197"/>
                    <a:pt x="16" y="197"/>
                  </a:cubicBezTo>
                  <a:close/>
                  <a:moveTo>
                    <a:pt x="0" y="129"/>
                  </a:moveTo>
                  <a:cubicBezTo>
                    <a:pt x="1" y="108"/>
                    <a:pt x="6" y="89"/>
                    <a:pt x="15" y="7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6" y="96"/>
                    <a:pt x="22" y="112"/>
                    <a:pt x="21" y="129"/>
                  </a:cubicBezTo>
                  <a:cubicBezTo>
                    <a:pt x="0" y="129"/>
                    <a:pt x="0" y="129"/>
                    <a:pt x="0" y="129"/>
                  </a:cubicBezTo>
                  <a:close/>
                  <a:moveTo>
                    <a:pt x="21" y="62"/>
                  </a:moveTo>
                  <a:cubicBezTo>
                    <a:pt x="32" y="45"/>
                    <a:pt x="46" y="31"/>
                    <a:pt x="63" y="20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60" y="47"/>
                    <a:pt x="48" y="59"/>
                    <a:pt x="39" y="72"/>
                  </a:cubicBezTo>
                  <a:cubicBezTo>
                    <a:pt x="21" y="62"/>
                    <a:pt x="21" y="62"/>
                    <a:pt x="21" y="62"/>
                  </a:cubicBezTo>
                  <a:close/>
                  <a:moveTo>
                    <a:pt x="73" y="15"/>
                  </a:moveTo>
                  <a:cubicBezTo>
                    <a:pt x="90" y="6"/>
                    <a:pt x="109" y="0"/>
                    <a:pt x="129" y="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13" y="21"/>
                    <a:pt x="97" y="25"/>
                    <a:pt x="83" y="32"/>
                  </a:cubicBezTo>
                  <a:cubicBezTo>
                    <a:pt x="73" y="15"/>
                    <a:pt x="73" y="15"/>
                    <a:pt x="7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32" tIns="60966" rIns="121932" bIns="60966" numCol="1" anchor="t" anchorCtr="0" compatLnSpc="1">
              <a:prstTxWarp prst="textNoShape">
                <a:avLst/>
              </a:prstTxWarp>
            </a:bodyPr>
            <a:lstStyle/>
            <a:p>
              <a:endParaRPr lang="id-ID" sz="3328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3BD9E63-9C3D-4B01-918C-0D72860A8028}"/>
              </a:ext>
            </a:extLst>
          </p:cNvPr>
          <p:cNvSpPr txBox="1"/>
          <p:nvPr/>
        </p:nvSpPr>
        <p:spPr>
          <a:xfrm>
            <a:off x="792156" y="4170125"/>
            <a:ext cx="234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Lorem ipsum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EF5ACC-A65D-4EC6-8C0C-9A1C7D0D364C}"/>
              </a:ext>
            </a:extLst>
          </p:cNvPr>
          <p:cNvSpPr txBox="1"/>
          <p:nvPr/>
        </p:nvSpPr>
        <p:spPr>
          <a:xfrm>
            <a:off x="3370728" y="4142270"/>
            <a:ext cx="260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Lorem ipsum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2797E1-00F2-48A1-A00F-E094D0788C05}"/>
              </a:ext>
            </a:extLst>
          </p:cNvPr>
          <p:cNvSpPr txBox="1"/>
          <p:nvPr/>
        </p:nvSpPr>
        <p:spPr>
          <a:xfrm>
            <a:off x="6096000" y="4142270"/>
            <a:ext cx="2552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Lorem ipsum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EAA70-D20B-40A5-8A3F-B5D6C767A219}"/>
              </a:ext>
            </a:extLst>
          </p:cNvPr>
          <p:cNvSpPr txBox="1"/>
          <p:nvPr/>
        </p:nvSpPr>
        <p:spPr>
          <a:xfrm>
            <a:off x="8955318" y="4139260"/>
            <a:ext cx="239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Lorem ipsum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63655557-70E2-4504-92CE-782366C604C5}"/>
              </a:ext>
            </a:extLst>
          </p:cNvPr>
          <p:cNvSpPr/>
          <p:nvPr/>
        </p:nvSpPr>
        <p:spPr>
          <a:xfrm>
            <a:off x="3260108" y="5421841"/>
            <a:ext cx="2678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diam </a:t>
            </a:r>
            <a:r>
              <a:rPr lang="en-US" sz="1600" dirty="0" err="1"/>
              <a:t>nonummy</a:t>
            </a:r>
            <a:r>
              <a:rPr lang="en-US" sz="1600" dirty="0"/>
              <a:t> </a:t>
            </a:r>
            <a:r>
              <a:rPr lang="en-US" sz="1600" dirty="0" err="1"/>
              <a:t>nibh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6C944ECB-BAD8-4175-B54F-2652F8A794AF}"/>
              </a:ext>
            </a:extLst>
          </p:cNvPr>
          <p:cNvSpPr/>
          <p:nvPr/>
        </p:nvSpPr>
        <p:spPr>
          <a:xfrm>
            <a:off x="6120287" y="5421841"/>
            <a:ext cx="2678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diam </a:t>
            </a:r>
            <a:r>
              <a:rPr lang="en-US" sz="1600" dirty="0" err="1"/>
              <a:t>nonummy</a:t>
            </a:r>
            <a:r>
              <a:rPr lang="en-US" sz="1600" dirty="0"/>
              <a:t> </a:t>
            </a:r>
            <a:r>
              <a:rPr lang="en-US" sz="1600" dirty="0" err="1"/>
              <a:t>nibh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6D24CA39-2561-4D37-BC57-F748A53884FD}"/>
              </a:ext>
            </a:extLst>
          </p:cNvPr>
          <p:cNvSpPr/>
          <p:nvPr/>
        </p:nvSpPr>
        <p:spPr>
          <a:xfrm>
            <a:off x="8815531" y="5421841"/>
            <a:ext cx="2678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diam </a:t>
            </a:r>
            <a:r>
              <a:rPr lang="en-US" sz="1600" dirty="0" err="1"/>
              <a:t>nonummy</a:t>
            </a:r>
            <a:r>
              <a:rPr lang="en-US" sz="1600" dirty="0"/>
              <a:t> </a:t>
            </a:r>
            <a:r>
              <a:rPr lang="en-US" sz="1600" dirty="0" err="1"/>
              <a:t>nibh</a:t>
            </a:r>
            <a:r>
              <a:rPr lang="en-US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57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6B572-6E7E-4BA7-B8FD-F8666DC2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da-DK" b="1" dirty="0"/>
              <a:t>Lorem ipsum dolor sit amet</a:t>
            </a:r>
            <a:endParaRPr lang="ru-RU" b="1" dirty="0"/>
          </a:p>
        </p:txBody>
      </p:sp>
      <p:pic>
        <p:nvPicPr>
          <p:cNvPr id="7" name="Объект 6" descr="Изображение выглядит как внешний, высокий, день&#10;&#10;Автоматически созданное описание">
            <a:extLst>
              <a:ext uri="{FF2B5EF4-FFF2-40B4-BE49-F238E27FC236}">
                <a16:creationId xmlns:a16="http://schemas.microsoft.com/office/drawing/2014/main" id="{7B661727-9A0F-494F-83CC-8832197A1B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42204"/>
            <a:ext cx="5333470" cy="8000204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6040533-FBB7-4D5A-A859-6BB7A0998C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4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972F-31FF-4FA4-B010-38A0C926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37FEA4-124D-42FD-8F36-7FF77ABC5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r>
              <a:rPr lang="en-US" sz="2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  <a:p>
            <a:r>
              <a:rPr lang="en-US" sz="2400" dirty="0"/>
              <a:t>Icons made by </a:t>
            </a:r>
            <a:r>
              <a:rPr lang="en-US" sz="24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73460CC-F958-4530-907A-BB3900BB3949}"/>
  <p:tag name="ATHENA.CUSTOMXMLCONTENT" val="&lt;?xml version=&quot;1.0&quot;?&gt;&lt;athena xmlns=&quot;http://schemas.microsoft.com/edu/athena&quot; version=&quot;0.1.4911.0&quot;&gt;&lt;timings duration=&quot;5655&quot;&gt;&lt;event time=&quot;1582&quot; type=&quot;OnNext&quot; clickIndex=&quot;0&quot; wacClickIndex=&quot;1&quot;/&gt;&lt;/timings&gt;&lt;/athena&gt;"/>
</p:tagLst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4911.0">
  <timings duration="5655">
    <event time="1582" type="OnNext" clickIndex="0" wacClickIndex="1"/>
  </timings>
</athena>
</file>

<file path=customXml/itemProps1.xml><?xml version="1.0" encoding="utf-8"?>
<ds:datastoreItem xmlns:ds="http://schemas.openxmlformats.org/officeDocument/2006/customXml" ds:itemID="{073460CC-F958-4530-907A-BB3900BB3949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444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Light</vt:lpstr>
      <vt:lpstr>Raleway</vt:lpstr>
      <vt:lpstr>Тема Office</vt:lpstr>
      <vt:lpstr>PowerPoint Presentation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11</cp:revision>
  <dcterms:created xsi:type="dcterms:W3CDTF">2021-11-10T15:44:56Z</dcterms:created>
  <dcterms:modified xsi:type="dcterms:W3CDTF">2021-11-18T10:43:28Z</dcterms:modified>
</cp:coreProperties>
</file>