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92" y="-8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20" y="3525827"/>
            <a:ext cx="5951886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11" y="84859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1989301"/>
            <a:ext cx="6095207" cy="299638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/>
            <a:r>
              <a:rPr lang="en-US" sz="3700" dirty="0">
                <a:solidFill>
                  <a:schemeClr val="bg1"/>
                </a:solidFill>
              </a:rPr>
              <a:t>Lorem ipsum dolor sit </a:t>
            </a:r>
            <a:r>
              <a:rPr lang="en-US" sz="3700" dirty="0" err="1">
                <a:solidFill>
                  <a:schemeClr val="bg1"/>
                </a:solidFill>
              </a:rPr>
              <a:t>amet</a:t>
            </a:r>
            <a:r>
              <a:rPr lang="en-US" sz="3700" dirty="0">
                <a:solidFill>
                  <a:schemeClr val="bg1"/>
                </a:solidFill>
              </a:rPr>
              <a:t>, </a:t>
            </a:r>
            <a:r>
              <a:rPr lang="en-US" sz="3700" dirty="0" err="1">
                <a:solidFill>
                  <a:schemeClr val="bg1"/>
                </a:solidFill>
              </a:rPr>
              <a:t>tollit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epicuri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est</a:t>
            </a:r>
            <a:r>
              <a:rPr lang="en-US" sz="3700" dirty="0">
                <a:solidFill>
                  <a:schemeClr val="bg1"/>
                </a:solidFill>
              </a:rPr>
              <a:t> ex, </a:t>
            </a:r>
            <a:r>
              <a:rPr lang="en-US" sz="3700" dirty="0" err="1">
                <a:solidFill>
                  <a:schemeClr val="bg1"/>
                </a:solidFill>
              </a:rPr>
              <a:t>exerci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accumsan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singulis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. </a:t>
            </a:r>
            <a:r>
              <a:rPr lang="en-US" sz="3700" dirty="0" err="1">
                <a:solidFill>
                  <a:schemeClr val="bg1"/>
                </a:solidFill>
              </a:rPr>
              <a:t>Agam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aperiri</a:t>
            </a:r>
            <a:r>
              <a:rPr lang="en-US" sz="3700" dirty="0">
                <a:solidFill>
                  <a:schemeClr val="bg1"/>
                </a:solidFill>
              </a:rPr>
              <a:t> no has, id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delenit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voluptatum</a:t>
            </a:r>
            <a:r>
              <a:rPr lang="en-US" sz="3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Freeform 57"/>
          <p:cNvSpPr/>
          <p:nvPr/>
        </p:nvSpPr>
        <p:spPr>
          <a:xfrm rot="10800000">
            <a:off x="2017649" y="2221846"/>
            <a:ext cx="1281597" cy="3950208"/>
          </a:xfrm>
          <a:custGeom>
            <a:avLst/>
            <a:gdLst>
              <a:gd name="connsiteX0" fmla="*/ 0 w 1281597"/>
              <a:gd name="connsiteY0" fmla="*/ 3950208 h 3950208"/>
              <a:gd name="connsiteX1" fmla="*/ 23800 w 1281597"/>
              <a:gd name="connsiteY1" fmla="*/ 3915114 h 3950208"/>
              <a:gd name="connsiteX2" fmla="*/ 845709 w 1281597"/>
              <a:gd name="connsiteY2" fmla="*/ 2020018 h 3950208"/>
              <a:gd name="connsiteX3" fmla="*/ 1148433 w 1281597"/>
              <a:gd name="connsiteY3" fmla="*/ 216635 h 3950208"/>
              <a:gd name="connsiteX4" fmla="*/ 1150014 w 1281597"/>
              <a:gd name="connsiteY4" fmla="*/ 29285 h 3950208"/>
              <a:gd name="connsiteX5" fmla="*/ 1197630 w 1281597"/>
              <a:gd name="connsiteY5" fmla="*/ 15976 h 3950208"/>
              <a:gd name="connsiteX6" fmla="*/ 1281597 w 1281597"/>
              <a:gd name="connsiteY6" fmla="*/ 0 h 3950208"/>
              <a:gd name="connsiteX7" fmla="*/ 1280401 w 1281597"/>
              <a:gd name="connsiteY7" fmla="*/ 216638 h 3950208"/>
              <a:gd name="connsiteX8" fmla="*/ 1082251 w 1281597"/>
              <a:gd name="connsiteY8" fmla="*/ 2020020 h 3950208"/>
              <a:gd name="connsiteX9" fmla="*/ 620772 w 1281597"/>
              <a:gd name="connsiteY9" fmla="*/ 3722907 h 3950208"/>
              <a:gd name="connsiteX10" fmla="*/ 558334 w 1281597"/>
              <a:gd name="connsiteY10" fmla="*/ 3879775 h 3950208"/>
              <a:gd name="connsiteX11" fmla="*/ 478754 w 1281597"/>
              <a:gd name="connsiteY11" fmla="*/ 3886758 h 3950208"/>
              <a:gd name="connsiteX12" fmla="*/ 166821 w 1281597"/>
              <a:gd name="connsiteY12" fmla="*/ 3923927 h 3950208"/>
              <a:gd name="connsiteX13" fmla="*/ 51318 w 1281597"/>
              <a:gd name="connsiteY13" fmla="*/ 3942280 h 395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1597" h="3950208">
                <a:moveTo>
                  <a:pt x="0" y="3950208"/>
                </a:moveTo>
                <a:lnTo>
                  <a:pt x="23800" y="3915114"/>
                </a:lnTo>
                <a:cubicBezTo>
                  <a:pt x="338454" y="3422927"/>
                  <a:pt x="631755" y="2764428"/>
                  <a:pt x="845709" y="2020018"/>
                </a:cubicBezTo>
                <a:cubicBezTo>
                  <a:pt x="1032919" y="1368659"/>
                  <a:pt x="1132240" y="745947"/>
                  <a:pt x="1148433" y="216635"/>
                </a:cubicBezTo>
                <a:lnTo>
                  <a:pt x="1150014" y="29285"/>
                </a:lnTo>
                <a:lnTo>
                  <a:pt x="1197630" y="15976"/>
                </a:lnTo>
                <a:lnTo>
                  <a:pt x="1281597" y="0"/>
                </a:lnTo>
                <a:lnTo>
                  <a:pt x="1280401" y="216638"/>
                </a:lnTo>
                <a:cubicBezTo>
                  <a:pt x="1269802" y="745949"/>
                  <a:pt x="1204791" y="1368662"/>
                  <a:pt x="1082251" y="2020020"/>
                </a:cubicBezTo>
                <a:cubicBezTo>
                  <a:pt x="959713" y="2671379"/>
                  <a:pt x="797410" y="3256962"/>
                  <a:pt x="620772" y="3722907"/>
                </a:cubicBezTo>
                <a:lnTo>
                  <a:pt x="558334" y="3879775"/>
                </a:lnTo>
                <a:lnTo>
                  <a:pt x="478754" y="3886758"/>
                </a:lnTo>
                <a:cubicBezTo>
                  <a:pt x="366624" y="3897698"/>
                  <a:pt x="262175" y="3910156"/>
                  <a:pt x="166821" y="3923927"/>
                </a:cubicBezTo>
                <a:lnTo>
                  <a:pt x="51318" y="394228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58"/>
          <p:cNvSpPr/>
          <p:nvPr/>
        </p:nvSpPr>
        <p:spPr>
          <a:xfrm>
            <a:off x="550590" y="1701602"/>
            <a:ext cx="4215715" cy="607332"/>
          </a:xfrm>
          <a:prstGeom prst="ellipse">
            <a:avLst/>
          </a:prstGeom>
          <a:solidFill>
            <a:srgbClr val="660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68"/>
          <p:cNvSpPr/>
          <p:nvPr/>
        </p:nvSpPr>
        <p:spPr>
          <a:xfrm>
            <a:off x="1244974" y="1794988"/>
            <a:ext cx="2826947" cy="364369"/>
          </a:xfrm>
          <a:prstGeom prst="ellipse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6"/>
          <p:cNvGrpSpPr/>
          <p:nvPr/>
        </p:nvGrpSpPr>
        <p:grpSpPr>
          <a:xfrm>
            <a:off x="1960503" y="5457366"/>
            <a:ext cx="1395889" cy="957698"/>
            <a:chOff x="3873890" y="4657550"/>
            <a:chExt cx="1395889" cy="957698"/>
          </a:xfrm>
        </p:grpSpPr>
        <p:sp>
          <p:nvSpPr>
            <p:cNvPr id="10" name="Freeform 56"/>
            <p:cNvSpPr/>
            <p:nvPr/>
          </p:nvSpPr>
          <p:spPr>
            <a:xfrm rot="10800000">
              <a:off x="3873890" y="4657550"/>
              <a:ext cx="1395889" cy="957698"/>
            </a:xfrm>
            <a:custGeom>
              <a:avLst/>
              <a:gdLst>
                <a:gd name="connsiteX0" fmla="*/ 1501868 w 1501868"/>
                <a:gd name="connsiteY0" fmla="*/ 1278640 h 1278640"/>
                <a:gd name="connsiteX1" fmla="*/ 1500696 w 1501868"/>
                <a:gd name="connsiteY1" fmla="*/ 1278640 h 1278640"/>
                <a:gd name="connsiteX2" fmla="*/ 1500743 w 1501868"/>
                <a:gd name="connsiteY2" fmla="*/ 1278489 h 1278640"/>
                <a:gd name="connsiteX3" fmla="*/ 750935 w 1501868"/>
                <a:gd name="connsiteY3" fmla="*/ 1034344 h 1278640"/>
                <a:gd name="connsiteX4" fmla="*/ 1127 w 1501868"/>
                <a:gd name="connsiteY4" fmla="*/ 1278489 h 1278640"/>
                <a:gd name="connsiteX5" fmla="*/ 1174 w 1501868"/>
                <a:gd name="connsiteY5" fmla="*/ 1278640 h 1278640"/>
                <a:gd name="connsiteX6" fmla="*/ 0 w 1501868"/>
                <a:gd name="connsiteY6" fmla="*/ 1278640 h 1278640"/>
                <a:gd name="connsiteX7" fmla="*/ 19496 w 1501868"/>
                <a:gd name="connsiteY7" fmla="*/ 1117332 h 1278640"/>
                <a:gd name="connsiteX8" fmla="*/ 62243 w 1501868"/>
                <a:gd name="connsiteY8" fmla="*/ 236055 h 1278640"/>
                <a:gd name="connsiteX9" fmla="*/ 60969 w 1501868"/>
                <a:gd name="connsiteY9" fmla="*/ 204385 h 1278640"/>
                <a:gd name="connsiteX10" fmla="*/ 60563 w 1501868"/>
                <a:gd name="connsiteY10" fmla="*/ 203200 h 1278640"/>
                <a:gd name="connsiteX11" fmla="*/ 750935 w 1501868"/>
                <a:gd name="connsiteY11" fmla="*/ 0 h 1278640"/>
                <a:gd name="connsiteX12" fmla="*/ 1441307 w 1501868"/>
                <a:gd name="connsiteY12" fmla="*/ 203200 h 1278640"/>
                <a:gd name="connsiteX13" fmla="*/ 1440899 w 1501868"/>
                <a:gd name="connsiteY13" fmla="*/ 204391 h 1278640"/>
                <a:gd name="connsiteX14" fmla="*/ 1439625 w 1501868"/>
                <a:gd name="connsiteY14" fmla="*/ 236055 h 1278640"/>
                <a:gd name="connsiteX15" fmla="*/ 1482372 w 1501868"/>
                <a:gd name="connsiteY15" fmla="*/ 1117332 h 127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01868" h="1278640">
                  <a:moveTo>
                    <a:pt x="1501868" y="1278640"/>
                  </a:moveTo>
                  <a:lnTo>
                    <a:pt x="1500696" y="1278640"/>
                  </a:lnTo>
                  <a:lnTo>
                    <a:pt x="1500743" y="1278489"/>
                  </a:lnTo>
                  <a:cubicBezTo>
                    <a:pt x="1500743" y="1143651"/>
                    <a:pt x="1165043" y="1034344"/>
                    <a:pt x="750935" y="1034344"/>
                  </a:cubicBezTo>
                  <a:cubicBezTo>
                    <a:pt x="336827" y="1034344"/>
                    <a:pt x="1127" y="1143651"/>
                    <a:pt x="1127" y="1278489"/>
                  </a:cubicBezTo>
                  <a:lnTo>
                    <a:pt x="1174" y="1278640"/>
                  </a:lnTo>
                  <a:lnTo>
                    <a:pt x="0" y="1278640"/>
                  </a:lnTo>
                  <a:lnTo>
                    <a:pt x="19496" y="1117332"/>
                  </a:lnTo>
                  <a:cubicBezTo>
                    <a:pt x="51916" y="804003"/>
                    <a:pt x="66018" y="508092"/>
                    <a:pt x="62243" y="236055"/>
                  </a:cubicBezTo>
                  <a:lnTo>
                    <a:pt x="60969" y="204385"/>
                  </a:lnTo>
                  <a:lnTo>
                    <a:pt x="60563" y="203200"/>
                  </a:lnTo>
                  <a:cubicBezTo>
                    <a:pt x="60563" y="90976"/>
                    <a:pt x="369653" y="0"/>
                    <a:pt x="750935" y="0"/>
                  </a:cubicBezTo>
                  <a:cubicBezTo>
                    <a:pt x="1132217" y="0"/>
                    <a:pt x="1441307" y="90976"/>
                    <a:pt x="1441307" y="203200"/>
                  </a:cubicBezTo>
                  <a:lnTo>
                    <a:pt x="1440899" y="204391"/>
                  </a:lnTo>
                  <a:lnTo>
                    <a:pt x="1439625" y="236055"/>
                  </a:lnTo>
                  <a:cubicBezTo>
                    <a:pt x="1435850" y="508092"/>
                    <a:pt x="1449952" y="804003"/>
                    <a:pt x="1482372" y="1117332"/>
                  </a:cubicBezTo>
                  <a:close/>
                </a:path>
              </a:pathLst>
            </a:custGeom>
            <a:solidFill>
              <a:srgbClr val="0B4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48208" y="5063615"/>
              <a:ext cx="1247586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cap="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Loyalty</a:t>
              </a:r>
              <a:endParaRPr lang="en-US" sz="2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5"/>
          <p:cNvGrpSpPr/>
          <p:nvPr/>
        </p:nvGrpSpPr>
        <p:grpSpPr>
          <a:xfrm>
            <a:off x="1786113" y="4596891"/>
            <a:ext cx="1744668" cy="1265346"/>
            <a:chOff x="3699501" y="3850863"/>
            <a:chExt cx="1744668" cy="1265346"/>
          </a:xfrm>
        </p:grpSpPr>
        <p:sp>
          <p:nvSpPr>
            <p:cNvPr id="13" name="Freeform 52"/>
            <p:cNvSpPr/>
            <p:nvPr/>
          </p:nvSpPr>
          <p:spPr>
            <a:xfrm rot="10800000">
              <a:off x="3699501" y="3850863"/>
              <a:ext cx="1744668" cy="989663"/>
            </a:xfrm>
            <a:custGeom>
              <a:avLst/>
              <a:gdLst>
                <a:gd name="connsiteX0" fmla="*/ 249718 w 1877126"/>
                <a:gd name="connsiteY0" fmla="*/ 27848 h 2151276"/>
                <a:gd name="connsiteX1" fmla="*/ 248598 w 1877126"/>
                <a:gd name="connsiteY1" fmla="*/ 1 h 2151276"/>
                <a:gd name="connsiteX2" fmla="*/ 248598 w 1877126"/>
                <a:gd name="connsiteY2" fmla="*/ 0 h 2151276"/>
                <a:gd name="connsiteX3" fmla="*/ 238214 w 1877126"/>
                <a:gd name="connsiteY3" fmla="*/ 507182 h 2151276"/>
                <a:gd name="connsiteX4" fmla="*/ 242944 w 1877126"/>
                <a:gd name="connsiteY4" fmla="*/ 409270 h 2151276"/>
                <a:gd name="connsiteX5" fmla="*/ 242072 w 1877126"/>
                <a:gd name="connsiteY5" fmla="*/ 456825 h 2151276"/>
                <a:gd name="connsiteX6" fmla="*/ 1638913 w 1877126"/>
                <a:gd name="connsiteY6" fmla="*/ 507183 h 2151276"/>
                <a:gd name="connsiteX7" fmla="*/ 1635054 w 1877126"/>
                <a:gd name="connsiteY7" fmla="*/ 456825 h 2151276"/>
                <a:gd name="connsiteX8" fmla="*/ 1634182 w 1877126"/>
                <a:gd name="connsiteY8" fmla="*/ 409270 h 2151276"/>
                <a:gd name="connsiteX9" fmla="*/ 1877126 w 1877126"/>
                <a:gd name="connsiteY9" fmla="*/ 2151276 h 2151276"/>
                <a:gd name="connsiteX10" fmla="*/ 1875772 w 1877126"/>
                <a:gd name="connsiteY10" fmla="*/ 2151276 h 2151276"/>
                <a:gd name="connsiteX11" fmla="*/ 1875824 w 1877126"/>
                <a:gd name="connsiteY11" fmla="*/ 2151120 h 2151276"/>
                <a:gd name="connsiteX12" fmla="*/ 938564 w 1877126"/>
                <a:gd name="connsiteY12" fmla="*/ 1866284 h 2151276"/>
                <a:gd name="connsiteX13" fmla="*/ 1304 w 1877126"/>
                <a:gd name="connsiteY13" fmla="*/ 2151120 h 2151276"/>
                <a:gd name="connsiteX14" fmla="*/ 1356 w 1877126"/>
                <a:gd name="connsiteY14" fmla="*/ 2151276 h 2151276"/>
                <a:gd name="connsiteX15" fmla="*/ 0 w 1877126"/>
                <a:gd name="connsiteY15" fmla="*/ 2151276 h 2151276"/>
                <a:gd name="connsiteX16" fmla="*/ 87655 w 1877126"/>
                <a:gd name="connsiteY16" fmla="*/ 1728827 h 2151276"/>
                <a:gd name="connsiteX17" fmla="*/ 207125 w 1877126"/>
                <a:gd name="connsiteY17" fmla="*/ 912947 h 2151276"/>
                <a:gd name="connsiteX18" fmla="*/ 207127 w 1877126"/>
                <a:gd name="connsiteY18" fmla="*/ 912926 h 2151276"/>
                <a:gd name="connsiteX19" fmla="*/ 207125 w 1877126"/>
                <a:gd name="connsiteY19" fmla="*/ 912948 h 2151276"/>
                <a:gd name="connsiteX20" fmla="*/ 187629 w 1877126"/>
                <a:gd name="connsiteY20" fmla="*/ 1074256 h 2151276"/>
                <a:gd name="connsiteX21" fmla="*/ 188803 w 1877126"/>
                <a:gd name="connsiteY21" fmla="*/ 1074256 h 2151276"/>
                <a:gd name="connsiteX22" fmla="*/ 188756 w 1877126"/>
                <a:gd name="connsiteY22" fmla="*/ 1074105 h 2151276"/>
                <a:gd name="connsiteX23" fmla="*/ 938564 w 1877126"/>
                <a:gd name="connsiteY23" fmla="*/ 829960 h 2151276"/>
                <a:gd name="connsiteX24" fmla="*/ 1688372 w 1877126"/>
                <a:gd name="connsiteY24" fmla="*/ 1074105 h 2151276"/>
                <a:gd name="connsiteX25" fmla="*/ 1688325 w 1877126"/>
                <a:gd name="connsiteY25" fmla="*/ 1074256 h 2151276"/>
                <a:gd name="connsiteX26" fmla="*/ 1689497 w 1877126"/>
                <a:gd name="connsiteY26" fmla="*/ 1074256 h 2151276"/>
                <a:gd name="connsiteX27" fmla="*/ 1670001 w 1877126"/>
                <a:gd name="connsiteY27" fmla="*/ 912948 h 2151276"/>
                <a:gd name="connsiteX28" fmla="*/ 1669999 w 1877126"/>
                <a:gd name="connsiteY28" fmla="*/ 912919 h 2151276"/>
                <a:gd name="connsiteX29" fmla="*/ 1670001 w 1877126"/>
                <a:gd name="connsiteY29" fmla="*/ 912947 h 2151276"/>
                <a:gd name="connsiteX30" fmla="*/ 1789472 w 1877126"/>
                <a:gd name="connsiteY30" fmla="*/ 1728827 h 2151276"/>
                <a:gd name="connsiteX0" fmla="*/ 249718 w 1877126"/>
                <a:gd name="connsiteY0" fmla="*/ 27848 h 2151276"/>
                <a:gd name="connsiteX1" fmla="*/ 248598 w 1877126"/>
                <a:gd name="connsiteY1" fmla="*/ 1 h 2151276"/>
                <a:gd name="connsiteX2" fmla="*/ 248598 w 1877126"/>
                <a:gd name="connsiteY2" fmla="*/ 0 h 2151276"/>
                <a:gd name="connsiteX3" fmla="*/ 249718 w 1877126"/>
                <a:gd name="connsiteY3" fmla="*/ 27848 h 2151276"/>
                <a:gd name="connsiteX4" fmla="*/ 238214 w 1877126"/>
                <a:gd name="connsiteY4" fmla="*/ 507182 h 2151276"/>
                <a:gd name="connsiteX5" fmla="*/ 242944 w 1877126"/>
                <a:gd name="connsiteY5" fmla="*/ 409270 h 2151276"/>
                <a:gd name="connsiteX6" fmla="*/ 242072 w 1877126"/>
                <a:gd name="connsiteY6" fmla="*/ 456825 h 2151276"/>
                <a:gd name="connsiteX7" fmla="*/ 238214 w 1877126"/>
                <a:gd name="connsiteY7" fmla="*/ 507182 h 2151276"/>
                <a:gd name="connsiteX8" fmla="*/ 1638913 w 1877126"/>
                <a:gd name="connsiteY8" fmla="*/ 507183 h 2151276"/>
                <a:gd name="connsiteX9" fmla="*/ 1635054 w 1877126"/>
                <a:gd name="connsiteY9" fmla="*/ 456825 h 2151276"/>
                <a:gd name="connsiteX10" fmla="*/ 1638913 w 1877126"/>
                <a:gd name="connsiteY10" fmla="*/ 507183 h 2151276"/>
                <a:gd name="connsiteX11" fmla="*/ 1877126 w 1877126"/>
                <a:gd name="connsiteY11" fmla="*/ 2151276 h 2151276"/>
                <a:gd name="connsiteX12" fmla="*/ 1875772 w 1877126"/>
                <a:gd name="connsiteY12" fmla="*/ 2151276 h 2151276"/>
                <a:gd name="connsiteX13" fmla="*/ 1875824 w 1877126"/>
                <a:gd name="connsiteY13" fmla="*/ 2151120 h 2151276"/>
                <a:gd name="connsiteX14" fmla="*/ 938564 w 1877126"/>
                <a:gd name="connsiteY14" fmla="*/ 1866284 h 2151276"/>
                <a:gd name="connsiteX15" fmla="*/ 1304 w 1877126"/>
                <a:gd name="connsiteY15" fmla="*/ 2151120 h 2151276"/>
                <a:gd name="connsiteX16" fmla="*/ 1356 w 1877126"/>
                <a:gd name="connsiteY16" fmla="*/ 2151276 h 2151276"/>
                <a:gd name="connsiteX17" fmla="*/ 0 w 1877126"/>
                <a:gd name="connsiteY17" fmla="*/ 2151276 h 2151276"/>
                <a:gd name="connsiteX18" fmla="*/ 87655 w 1877126"/>
                <a:gd name="connsiteY18" fmla="*/ 1728827 h 2151276"/>
                <a:gd name="connsiteX19" fmla="*/ 207125 w 1877126"/>
                <a:gd name="connsiteY19" fmla="*/ 912947 h 2151276"/>
                <a:gd name="connsiteX20" fmla="*/ 207127 w 1877126"/>
                <a:gd name="connsiteY20" fmla="*/ 912926 h 2151276"/>
                <a:gd name="connsiteX21" fmla="*/ 207125 w 1877126"/>
                <a:gd name="connsiteY21" fmla="*/ 912948 h 2151276"/>
                <a:gd name="connsiteX22" fmla="*/ 187629 w 1877126"/>
                <a:gd name="connsiteY22" fmla="*/ 1074256 h 2151276"/>
                <a:gd name="connsiteX23" fmla="*/ 188803 w 1877126"/>
                <a:gd name="connsiteY23" fmla="*/ 1074256 h 2151276"/>
                <a:gd name="connsiteX24" fmla="*/ 188756 w 1877126"/>
                <a:gd name="connsiteY24" fmla="*/ 1074105 h 2151276"/>
                <a:gd name="connsiteX25" fmla="*/ 938564 w 1877126"/>
                <a:gd name="connsiteY25" fmla="*/ 829960 h 2151276"/>
                <a:gd name="connsiteX26" fmla="*/ 1688372 w 1877126"/>
                <a:gd name="connsiteY26" fmla="*/ 1074105 h 2151276"/>
                <a:gd name="connsiteX27" fmla="*/ 1688325 w 1877126"/>
                <a:gd name="connsiteY27" fmla="*/ 1074256 h 2151276"/>
                <a:gd name="connsiteX28" fmla="*/ 1689497 w 1877126"/>
                <a:gd name="connsiteY28" fmla="*/ 1074256 h 2151276"/>
                <a:gd name="connsiteX29" fmla="*/ 1670001 w 1877126"/>
                <a:gd name="connsiteY29" fmla="*/ 912948 h 2151276"/>
                <a:gd name="connsiteX30" fmla="*/ 1669999 w 1877126"/>
                <a:gd name="connsiteY30" fmla="*/ 912919 h 2151276"/>
                <a:gd name="connsiteX31" fmla="*/ 1670001 w 1877126"/>
                <a:gd name="connsiteY31" fmla="*/ 912947 h 2151276"/>
                <a:gd name="connsiteX32" fmla="*/ 1789472 w 1877126"/>
                <a:gd name="connsiteY32" fmla="*/ 1728827 h 2151276"/>
                <a:gd name="connsiteX33" fmla="*/ 1877126 w 1877126"/>
                <a:gd name="connsiteY33" fmla="*/ 2151276 h 2151276"/>
                <a:gd name="connsiteX0" fmla="*/ 249718 w 1877126"/>
                <a:gd name="connsiteY0" fmla="*/ 27848 h 2151276"/>
                <a:gd name="connsiteX1" fmla="*/ 248598 w 1877126"/>
                <a:gd name="connsiteY1" fmla="*/ 1 h 2151276"/>
                <a:gd name="connsiteX2" fmla="*/ 248598 w 1877126"/>
                <a:gd name="connsiteY2" fmla="*/ 0 h 2151276"/>
                <a:gd name="connsiteX3" fmla="*/ 249718 w 1877126"/>
                <a:gd name="connsiteY3" fmla="*/ 27848 h 2151276"/>
                <a:gd name="connsiteX4" fmla="*/ 238214 w 1877126"/>
                <a:gd name="connsiteY4" fmla="*/ 507182 h 2151276"/>
                <a:gd name="connsiteX5" fmla="*/ 242944 w 1877126"/>
                <a:gd name="connsiteY5" fmla="*/ 409270 h 2151276"/>
                <a:gd name="connsiteX6" fmla="*/ 242072 w 1877126"/>
                <a:gd name="connsiteY6" fmla="*/ 456825 h 2151276"/>
                <a:gd name="connsiteX7" fmla="*/ 238214 w 1877126"/>
                <a:gd name="connsiteY7" fmla="*/ 507182 h 2151276"/>
                <a:gd name="connsiteX8" fmla="*/ 1877126 w 1877126"/>
                <a:gd name="connsiteY8" fmla="*/ 2151276 h 2151276"/>
                <a:gd name="connsiteX9" fmla="*/ 1875772 w 1877126"/>
                <a:gd name="connsiteY9" fmla="*/ 2151276 h 2151276"/>
                <a:gd name="connsiteX10" fmla="*/ 1875824 w 1877126"/>
                <a:gd name="connsiteY10" fmla="*/ 2151120 h 2151276"/>
                <a:gd name="connsiteX11" fmla="*/ 938564 w 1877126"/>
                <a:gd name="connsiteY11" fmla="*/ 1866284 h 2151276"/>
                <a:gd name="connsiteX12" fmla="*/ 1304 w 1877126"/>
                <a:gd name="connsiteY12" fmla="*/ 2151120 h 2151276"/>
                <a:gd name="connsiteX13" fmla="*/ 1356 w 1877126"/>
                <a:gd name="connsiteY13" fmla="*/ 2151276 h 2151276"/>
                <a:gd name="connsiteX14" fmla="*/ 0 w 1877126"/>
                <a:gd name="connsiteY14" fmla="*/ 2151276 h 2151276"/>
                <a:gd name="connsiteX15" fmla="*/ 87655 w 1877126"/>
                <a:gd name="connsiteY15" fmla="*/ 1728827 h 2151276"/>
                <a:gd name="connsiteX16" fmla="*/ 207125 w 1877126"/>
                <a:gd name="connsiteY16" fmla="*/ 912947 h 2151276"/>
                <a:gd name="connsiteX17" fmla="*/ 207127 w 1877126"/>
                <a:gd name="connsiteY17" fmla="*/ 912926 h 2151276"/>
                <a:gd name="connsiteX18" fmla="*/ 207125 w 1877126"/>
                <a:gd name="connsiteY18" fmla="*/ 912948 h 2151276"/>
                <a:gd name="connsiteX19" fmla="*/ 187629 w 1877126"/>
                <a:gd name="connsiteY19" fmla="*/ 1074256 h 2151276"/>
                <a:gd name="connsiteX20" fmla="*/ 188803 w 1877126"/>
                <a:gd name="connsiteY20" fmla="*/ 1074256 h 2151276"/>
                <a:gd name="connsiteX21" fmla="*/ 188756 w 1877126"/>
                <a:gd name="connsiteY21" fmla="*/ 1074105 h 2151276"/>
                <a:gd name="connsiteX22" fmla="*/ 938564 w 1877126"/>
                <a:gd name="connsiteY22" fmla="*/ 829960 h 2151276"/>
                <a:gd name="connsiteX23" fmla="*/ 1688372 w 1877126"/>
                <a:gd name="connsiteY23" fmla="*/ 1074105 h 2151276"/>
                <a:gd name="connsiteX24" fmla="*/ 1688325 w 1877126"/>
                <a:gd name="connsiteY24" fmla="*/ 1074256 h 2151276"/>
                <a:gd name="connsiteX25" fmla="*/ 1689497 w 1877126"/>
                <a:gd name="connsiteY25" fmla="*/ 1074256 h 2151276"/>
                <a:gd name="connsiteX26" fmla="*/ 1670001 w 1877126"/>
                <a:gd name="connsiteY26" fmla="*/ 912948 h 2151276"/>
                <a:gd name="connsiteX27" fmla="*/ 1669999 w 1877126"/>
                <a:gd name="connsiteY27" fmla="*/ 912919 h 2151276"/>
                <a:gd name="connsiteX28" fmla="*/ 1670001 w 1877126"/>
                <a:gd name="connsiteY28" fmla="*/ 912947 h 2151276"/>
                <a:gd name="connsiteX29" fmla="*/ 1789472 w 1877126"/>
                <a:gd name="connsiteY29" fmla="*/ 1728827 h 2151276"/>
                <a:gd name="connsiteX30" fmla="*/ 1877126 w 1877126"/>
                <a:gd name="connsiteY30" fmla="*/ 2151276 h 2151276"/>
                <a:gd name="connsiteX0" fmla="*/ 248598 w 1877126"/>
                <a:gd name="connsiteY0" fmla="*/ 0 h 2151276"/>
                <a:gd name="connsiteX1" fmla="*/ 248598 w 1877126"/>
                <a:gd name="connsiteY1" fmla="*/ 1 h 2151276"/>
                <a:gd name="connsiteX2" fmla="*/ 248598 w 1877126"/>
                <a:gd name="connsiteY2" fmla="*/ 0 h 2151276"/>
                <a:gd name="connsiteX3" fmla="*/ 238214 w 1877126"/>
                <a:gd name="connsiteY3" fmla="*/ 507182 h 2151276"/>
                <a:gd name="connsiteX4" fmla="*/ 242944 w 1877126"/>
                <a:gd name="connsiteY4" fmla="*/ 409270 h 2151276"/>
                <a:gd name="connsiteX5" fmla="*/ 242072 w 1877126"/>
                <a:gd name="connsiteY5" fmla="*/ 456825 h 2151276"/>
                <a:gd name="connsiteX6" fmla="*/ 238214 w 1877126"/>
                <a:gd name="connsiteY6" fmla="*/ 507182 h 2151276"/>
                <a:gd name="connsiteX7" fmla="*/ 1877126 w 1877126"/>
                <a:gd name="connsiteY7" fmla="*/ 2151276 h 2151276"/>
                <a:gd name="connsiteX8" fmla="*/ 1875772 w 1877126"/>
                <a:gd name="connsiteY8" fmla="*/ 2151276 h 2151276"/>
                <a:gd name="connsiteX9" fmla="*/ 1875824 w 1877126"/>
                <a:gd name="connsiteY9" fmla="*/ 2151120 h 2151276"/>
                <a:gd name="connsiteX10" fmla="*/ 938564 w 1877126"/>
                <a:gd name="connsiteY10" fmla="*/ 1866284 h 2151276"/>
                <a:gd name="connsiteX11" fmla="*/ 1304 w 1877126"/>
                <a:gd name="connsiteY11" fmla="*/ 2151120 h 2151276"/>
                <a:gd name="connsiteX12" fmla="*/ 1356 w 1877126"/>
                <a:gd name="connsiteY12" fmla="*/ 2151276 h 2151276"/>
                <a:gd name="connsiteX13" fmla="*/ 0 w 1877126"/>
                <a:gd name="connsiteY13" fmla="*/ 2151276 h 2151276"/>
                <a:gd name="connsiteX14" fmla="*/ 87655 w 1877126"/>
                <a:gd name="connsiteY14" fmla="*/ 1728827 h 2151276"/>
                <a:gd name="connsiteX15" fmla="*/ 207125 w 1877126"/>
                <a:gd name="connsiteY15" fmla="*/ 912947 h 2151276"/>
                <a:gd name="connsiteX16" fmla="*/ 207127 w 1877126"/>
                <a:gd name="connsiteY16" fmla="*/ 912926 h 2151276"/>
                <a:gd name="connsiteX17" fmla="*/ 207125 w 1877126"/>
                <a:gd name="connsiteY17" fmla="*/ 912948 h 2151276"/>
                <a:gd name="connsiteX18" fmla="*/ 187629 w 1877126"/>
                <a:gd name="connsiteY18" fmla="*/ 1074256 h 2151276"/>
                <a:gd name="connsiteX19" fmla="*/ 188803 w 1877126"/>
                <a:gd name="connsiteY19" fmla="*/ 1074256 h 2151276"/>
                <a:gd name="connsiteX20" fmla="*/ 188756 w 1877126"/>
                <a:gd name="connsiteY20" fmla="*/ 1074105 h 2151276"/>
                <a:gd name="connsiteX21" fmla="*/ 938564 w 1877126"/>
                <a:gd name="connsiteY21" fmla="*/ 829960 h 2151276"/>
                <a:gd name="connsiteX22" fmla="*/ 1688372 w 1877126"/>
                <a:gd name="connsiteY22" fmla="*/ 1074105 h 2151276"/>
                <a:gd name="connsiteX23" fmla="*/ 1688325 w 1877126"/>
                <a:gd name="connsiteY23" fmla="*/ 1074256 h 2151276"/>
                <a:gd name="connsiteX24" fmla="*/ 1689497 w 1877126"/>
                <a:gd name="connsiteY24" fmla="*/ 1074256 h 2151276"/>
                <a:gd name="connsiteX25" fmla="*/ 1670001 w 1877126"/>
                <a:gd name="connsiteY25" fmla="*/ 912948 h 2151276"/>
                <a:gd name="connsiteX26" fmla="*/ 1669999 w 1877126"/>
                <a:gd name="connsiteY26" fmla="*/ 912919 h 2151276"/>
                <a:gd name="connsiteX27" fmla="*/ 1670001 w 1877126"/>
                <a:gd name="connsiteY27" fmla="*/ 912947 h 2151276"/>
                <a:gd name="connsiteX28" fmla="*/ 1789472 w 1877126"/>
                <a:gd name="connsiteY28" fmla="*/ 1728827 h 2151276"/>
                <a:gd name="connsiteX29" fmla="*/ 1877126 w 1877126"/>
                <a:gd name="connsiteY29" fmla="*/ 2151276 h 2151276"/>
                <a:gd name="connsiteX0" fmla="*/ 238214 w 1877126"/>
                <a:gd name="connsiteY0" fmla="*/ 97912 h 1742006"/>
                <a:gd name="connsiteX1" fmla="*/ 242944 w 1877126"/>
                <a:gd name="connsiteY1" fmla="*/ 0 h 1742006"/>
                <a:gd name="connsiteX2" fmla="*/ 242072 w 1877126"/>
                <a:gd name="connsiteY2" fmla="*/ 47555 h 1742006"/>
                <a:gd name="connsiteX3" fmla="*/ 238214 w 1877126"/>
                <a:gd name="connsiteY3" fmla="*/ 97912 h 1742006"/>
                <a:gd name="connsiteX4" fmla="*/ 1877126 w 1877126"/>
                <a:gd name="connsiteY4" fmla="*/ 1742006 h 1742006"/>
                <a:gd name="connsiteX5" fmla="*/ 1875772 w 1877126"/>
                <a:gd name="connsiteY5" fmla="*/ 1742006 h 1742006"/>
                <a:gd name="connsiteX6" fmla="*/ 1875824 w 1877126"/>
                <a:gd name="connsiteY6" fmla="*/ 1741850 h 1742006"/>
                <a:gd name="connsiteX7" fmla="*/ 938564 w 1877126"/>
                <a:gd name="connsiteY7" fmla="*/ 1457014 h 1742006"/>
                <a:gd name="connsiteX8" fmla="*/ 1304 w 1877126"/>
                <a:gd name="connsiteY8" fmla="*/ 1741850 h 1742006"/>
                <a:gd name="connsiteX9" fmla="*/ 1356 w 1877126"/>
                <a:gd name="connsiteY9" fmla="*/ 1742006 h 1742006"/>
                <a:gd name="connsiteX10" fmla="*/ 0 w 1877126"/>
                <a:gd name="connsiteY10" fmla="*/ 1742006 h 1742006"/>
                <a:gd name="connsiteX11" fmla="*/ 87655 w 1877126"/>
                <a:gd name="connsiteY11" fmla="*/ 1319557 h 1742006"/>
                <a:gd name="connsiteX12" fmla="*/ 207125 w 1877126"/>
                <a:gd name="connsiteY12" fmla="*/ 503677 h 1742006"/>
                <a:gd name="connsiteX13" fmla="*/ 207127 w 1877126"/>
                <a:gd name="connsiteY13" fmla="*/ 503656 h 1742006"/>
                <a:gd name="connsiteX14" fmla="*/ 207125 w 1877126"/>
                <a:gd name="connsiteY14" fmla="*/ 503678 h 1742006"/>
                <a:gd name="connsiteX15" fmla="*/ 187629 w 1877126"/>
                <a:gd name="connsiteY15" fmla="*/ 664986 h 1742006"/>
                <a:gd name="connsiteX16" fmla="*/ 188803 w 1877126"/>
                <a:gd name="connsiteY16" fmla="*/ 664986 h 1742006"/>
                <a:gd name="connsiteX17" fmla="*/ 188756 w 1877126"/>
                <a:gd name="connsiteY17" fmla="*/ 664835 h 1742006"/>
                <a:gd name="connsiteX18" fmla="*/ 938564 w 1877126"/>
                <a:gd name="connsiteY18" fmla="*/ 420690 h 1742006"/>
                <a:gd name="connsiteX19" fmla="*/ 1688372 w 1877126"/>
                <a:gd name="connsiteY19" fmla="*/ 664835 h 1742006"/>
                <a:gd name="connsiteX20" fmla="*/ 1688325 w 1877126"/>
                <a:gd name="connsiteY20" fmla="*/ 664986 h 1742006"/>
                <a:gd name="connsiteX21" fmla="*/ 1689497 w 1877126"/>
                <a:gd name="connsiteY21" fmla="*/ 664986 h 1742006"/>
                <a:gd name="connsiteX22" fmla="*/ 1670001 w 1877126"/>
                <a:gd name="connsiteY22" fmla="*/ 503678 h 1742006"/>
                <a:gd name="connsiteX23" fmla="*/ 1669999 w 1877126"/>
                <a:gd name="connsiteY23" fmla="*/ 503649 h 1742006"/>
                <a:gd name="connsiteX24" fmla="*/ 1670001 w 1877126"/>
                <a:gd name="connsiteY24" fmla="*/ 503677 h 1742006"/>
                <a:gd name="connsiteX25" fmla="*/ 1789472 w 1877126"/>
                <a:gd name="connsiteY25" fmla="*/ 1319557 h 1742006"/>
                <a:gd name="connsiteX26" fmla="*/ 1877126 w 1877126"/>
                <a:gd name="connsiteY26" fmla="*/ 1742006 h 1742006"/>
                <a:gd name="connsiteX0" fmla="*/ 238214 w 1877126"/>
                <a:gd name="connsiteY0" fmla="*/ 50356 h 1694450"/>
                <a:gd name="connsiteX1" fmla="*/ 242072 w 1877126"/>
                <a:gd name="connsiteY1" fmla="*/ -1 h 1694450"/>
                <a:gd name="connsiteX2" fmla="*/ 238214 w 1877126"/>
                <a:gd name="connsiteY2" fmla="*/ 50356 h 1694450"/>
                <a:gd name="connsiteX3" fmla="*/ 1877126 w 1877126"/>
                <a:gd name="connsiteY3" fmla="*/ 1694450 h 1694450"/>
                <a:gd name="connsiteX4" fmla="*/ 1875772 w 1877126"/>
                <a:gd name="connsiteY4" fmla="*/ 1694450 h 1694450"/>
                <a:gd name="connsiteX5" fmla="*/ 1875824 w 1877126"/>
                <a:gd name="connsiteY5" fmla="*/ 1694294 h 1694450"/>
                <a:gd name="connsiteX6" fmla="*/ 938564 w 1877126"/>
                <a:gd name="connsiteY6" fmla="*/ 1409458 h 1694450"/>
                <a:gd name="connsiteX7" fmla="*/ 1304 w 1877126"/>
                <a:gd name="connsiteY7" fmla="*/ 1694294 h 1694450"/>
                <a:gd name="connsiteX8" fmla="*/ 1356 w 1877126"/>
                <a:gd name="connsiteY8" fmla="*/ 1694450 h 1694450"/>
                <a:gd name="connsiteX9" fmla="*/ 0 w 1877126"/>
                <a:gd name="connsiteY9" fmla="*/ 1694450 h 1694450"/>
                <a:gd name="connsiteX10" fmla="*/ 87655 w 1877126"/>
                <a:gd name="connsiteY10" fmla="*/ 1272001 h 1694450"/>
                <a:gd name="connsiteX11" fmla="*/ 207125 w 1877126"/>
                <a:gd name="connsiteY11" fmla="*/ 456121 h 1694450"/>
                <a:gd name="connsiteX12" fmla="*/ 207127 w 1877126"/>
                <a:gd name="connsiteY12" fmla="*/ 456100 h 1694450"/>
                <a:gd name="connsiteX13" fmla="*/ 207125 w 1877126"/>
                <a:gd name="connsiteY13" fmla="*/ 456122 h 1694450"/>
                <a:gd name="connsiteX14" fmla="*/ 187629 w 1877126"/>
                <a:gd name="connsiteY14" fmla="*/ 617430 h 1694450"/>
                <a:gd name="connsiteX15" fmla="*/ 188803 w 1877126"/>
                <a:gd name="connsiteY15" fmla="*/ 617430 h 1694450"/>
                <a:gd name="connsiteX16" fmla="*/ 188756 w 1877126"/>
                <a:gd name="connsiteY16" fmla="*/ 617279 h 1694450"/>
                <a:gd name="connsiteX17" fmla="*/ 938564 w 1877126"/>
                <a:gd name="connsiteY17" fmla="*/ 373134 h 1694450"/>
                <a:gd name="connsiteX18" fmla="*/ 1688372 w 1877126"/>
                <a:gd name="connsiteY18" fmla="*/ 617279 h 1694450"/>
                <a:gd name="connsiteX19" fmla="*/ 1688325 w 1877126"/>
                <a:gd name="connsiteY19" fmla="*/ 617430 h 1694450"/>
                <a:gd name="connsiteX20" fmla="*/ 1689497 w 1877126"/>
                <a:gd name="connsiteY20" fmla="*/ 617430 h 1694450"/>
                <a:gd name="connsiteX21" fmla="*/ 1670001 w 1877126"/>
                <a:gd name="connsiteY21" fmla="*/ 456122 h 1694450"/>
                <a:gd name="connsiteX22" fmla="*/ 1669999 w 1877126"/>
                <a:gd name="connsiteY22" fmla="*/ 456093 h 1694450"/>
                <a:gd name="connsiteX23" fmla="*/ 1670001 w 1877126"/>
                <a:gd name="connsiteY23" fmla="*/ 456121 h 1694450"/>
                <a:gd name="connsiteX24" fmla="*/ 1789472 w 1877126"/>
                <a:gd name="connsiteY24" fmla="*/ 1272001 h 1694450"/>
                <a:gd name="connsiteX25" fmla="*/ 1877126 w 1877126"/>
                <a:gd name="connsiteY25" fmla="*/ 1694450 h 1694450"/>
                <a:gd name="connsiteX0" fmla="*/ 1877126 w 1877126"/>
                <a:gd name="connsiteY0" fmla="*/ 1321316 h 1321316"/>
                <a:gd name="connsiteX1" fmla="*/ 1875772 w 1877126"/>
                <a:gd name="connsiteY1" fmla="*/ 1321316 h 1321316"/>
                <a:gd name="connsiteX2" fmla="*/ 1875824 w 1877126"/>
                <a:gd name="connsiteY2" fmla="*/ 1321160 h 1321316"/>
                <a:gd name="connsiteX3" fmla="*/ 938564 w 1877126"/>
                <a:gd name="connsiteY3" fmla="*/ 1036324 h 1321316"/>
                <a:gd name="connsiteX4" fmla="*/ 1304 w 1877126"/>
                <a:gd name="connsiteY4" fmla="*/ 1321160 h 1321316"/>
                <a:gd name="connsiteX5" fmla="*/ 1356 w 1877126"/>
                <a:gd name="connsiteY5" fmla="*/ 1321316 h 1321316"/>
                <a:gd name="connsiteX6" fmla="*/ 0 w 1877126"/>
                <a:gd name="connsiteY6" fmla="*/ 1321316 h 1321316"/>
                <a:gd name="connsiteX7" fmla="*/ 87655 w 1877126"/>
                <a:gd name="connsiteY7" fmla="*/ 898867 h 1321316"/>
                <a:gd name="connsiteX8" fmla="*/ 207125 w 1877126"/>
                <a:gd name="connsiteY8" fmla="*/ 82987 h 1321316"/>
                <a:gd name="connsiteX9" fmla="*/ 207127 w 1877126"/>
                <a:gd name="connsiteY9" fmla="*/ 82966 h 1321316"/>
                <a:gd name="connsiteX10" fmla="*/ 207125 w 1877126"/>
                <a:gd name="connsiteY10" fmla="*/ 82988 h 1321316"/>
                <a:gd name="connsiteX11" fmla="*/ 187629 w 1877126"/>
                <a:gd name="connsiteY11" fmla="*/ 244296 h 1321316"/>
                <a:gd name="connsiteX12" fmla="*/ 188803 w 1877126"/>
                <a:gd name="connsiteY12" fmla="*/ 244296 h 1321316"/>
                <a:gd name="connsiteX13" fmla="*/ 188756 w 1877126"/>
                <a:gd name="connsiteY13" fmla="*/ 244145 h 1321316"/>
                <a:gd name="connsiteX14" fmla="*/ 938564 w 1877126"/>
                <a:gd name="connsiteY14" fmla="*/ 0 h 1321316"/>
                <a:gd name="connsiteX15" fmla="*/ 1688372 w 1877126"/>
                <a:gd name="connsiteY15" fmla="*/ 244145 h 1321316"/>
                <a:gd name="connsiteX16" fmla="*/ 1688325 w 1877126"/>
                <a:gd name="connsiteY16" fmla="*/ 244296 h 1321316"/>
                <a:gd name="connsiteX17" fmla="*/ 1689497 w 1877126"/>
                <a:gd name="connsiteY17" fmla="*/ 244296 h 1321316"/>
                <a:gd name="connsiteX18" fmla="*/ 1670001 w 1877126"/>
                <a:gd name="connsiteY18" fmla="*/ 82988 h 1321316"/>
                <a:gd name="connsiteX19" fmla="*/ 1669999 w 1877126"/>
                <a:gd name="connsiteY19" fmla="*/ 82959 h 1321316"/>
                <a:gd name="connsiteX20" fmla="*/ 1670001 w 1877126"/>
                <a:gd name="connsiteY20" fmla="*/ 82987 h 1321316"/>
                <a:gd name="connsiteX21" fmla="*/ 1789472 w 1877126"/>
                <a:gd name="connsiteY21" fmla="*/ 898867 h 1321316"/>
                <a:gd name="connsiteX22" fmla="*/ 1877126 w 1877126"/>
                <a:gd name="connsiteY22" fmla="*/ 1321316 h 1321316"/>
                <a:gd name="connsiteX0" fmla="*/ 1877126 w 1877126"/>
                <a:gd name="connsiteY0" fmla="*/ 1321316 h 1321316"/>
                <a:gd name="connsiteX1" fmla="*/ 1875772 w 1877126"/>
                <a:gd name="connsiteY1" fmla="*/ 1321316 h 1321316"/>
                <a:gd name="connsiteX2" fmla="*/ 1875824 w 1877126"/>
                <a:gd name="connsiteY2" fmla="*/ 1321160 h 1321316"/>
                <a:gd name="connsiteX3" fmla="*/ 938564 w 1877126"/>
                <a:gd name="connsiteY3" fmla="*/ 1036324 h 1321316"/>
                <a:gd name="connsiteX4" fmla="*/ 1304 w 1877126"/>
                <a:gd name="connsiteY4" fmla="*/ 1321160 h 1321316"/>
                <a:gd name="connsiteX5" fmla="*/ 1356 w 1877126"/>
                <a:gd name="connsiteY5" fmla="*/ 1321316 h 1321316"/>
                <a:gd name="connsiteX6" fmla="*/ 0 w 1877126"/>
                <a:gd name="connsiteY6" fmla="*/ 1321316 h 1321316"/>
                <a:gd name="connsiteX7" fmla="*/ 87655 w 1877126"/>
                <a:gd name="connsiteY7" fmla="*/ 898867 h 1321316"/>
                <a:gd name="connsiteX8" fmla="*/ 207125 w 1877126"/>
                <a:gd name="connsiteY8" fmla="*/ 82987 h 1321316"/>
                <a:gd name="connsiteX9" fmla="*/ 207127 w 1877126"/>
                <a:gd name="connsiteY9" fmla="*/ 82966 h 1321316"/>
                <a:gd name="connsiteX10" fmla="*/ 187629 w 1877126"/>
                <a:gd name="connsiteY10" fmla="*/ 244296 h 1321316"/>
                <a:gd name="connsiteX11" fmla="*/ 188803 w 1877126"/>
                <a:gd name="connsiteY11" fmla="*/ 244296 h 1321316"/>
                <a:gd name="connsiteX12" fmla="*/ 188756 w 1877126"/>
                <a:gd name="connsiteY12" fmla="*/ 244145 h 1321316"/>
                <a:gd name="connsiteX13" fmla="*/ 938564 w 1877126"/>
                <a:gd name="connsiteY13" fmla="*/ 0 h 1321316"/>
                <a:gd name="connsiteX14" fmla="*/ 1688372 w 1877126"/>
                <a:gd name="connsiteY14" fmla="*/ 244145 h 1321316"/>
                <a:gd name="connsiteX15" fmla="*/ 1688325 w 1877126"/>
                <a:gd name="connsiteY15" fmla="*/ 244296 h 1321316"/>
                <a:gd name="connsiteX16" fmla="*/ 1689497 w 1877126"/>
                <a:gd name="connsiteY16" fmla="*/ 244296 h 1321316"/>
                <a:gd name="connsiteX17" fmla="*/ 1670001 w 1877126"/>
                <a:gd name="connsiteY17" fmla="*/ 82988 h 1321316"/>
                <a:gd name="connsiteX18" fmla="*/ 1669999 w 1877126"/>
                <a:gd name="connsiteY18" fmla="*/ 82959 h 1321316"/>
                <a:gd name="connsiteX19" fmla="*/ 1670001 w 1877126"/>
                <a:gd name="connsiteY19" fmla="*/ 82987 h 1321316"/>
                <a:gd name="connsiteX20" fmla="*/ 1789472 w 1877126"/>
                <a:gd name="connsiteY20" fmla="*/ 898867 h 1321316"/>
                <a:gd name="connsiteX21" fmla="*/ 1877126 w 1877126"/>
                <a:gd name="connsiteY21" fmla="*/ 1321316 h 132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77126" h="1321316">
                  <a:moveTo>
                    <a:pt x="1877126" y="1321316"/>
                  </a:moveTo>
                  <a:lnTo>
                    <a:pt x="1875772" y="1321316"/>
                  </a:lnTo>
                  <a:cubicBezTo>
                    <a:pt x="1875789" y="1321264"/>
                    <a:pt x="1875807" y="1321212"/>
                    <a:pt x="1875824" y="1321160"/>
                  </a:cubicBezTo>
                  <a:cubicBezTo>
                    <a:pt x="1875824" y="1163849"/>
                    <a:pt x="1456198" y="1036324"/>
                    <a:pt x="938564" y="1036324"/>
                  </a:cubicBezTo>
                  <a:cubicBezTo>
                    <a:pt x="420930" y="1036324"/>
                    <a:pt x="1304" y="1163849"/>
                    <a:pt x="1304" y="1321160"/>
                  </a:cubicBezTo>
                  <a:cubicBezTo>
                    <a:pt x="1321" y="1321212"/>
                    <a:pt x="1339" y="1321264"/>
                    <a:pt x="1356" y="1321316"/>
                  </a:cubicBezTo>
                  <a:lnTo>
                    <a:pt x="0" y="1321316"/>
                  </a:lnTo>
                  <a:lnTo>
                    <a:pt x="87655" y="898867"/>
                  </a:lnTo>
                  <a:cubicBezTo>
                    <a:pt x="140370" y="617300"/>
                    <a:pt x="180108" y="344096"/>
                    <a:pt x="207125" y="82987"/>
                  </a:cubicBezTo>
                  <a:cubicBezTo>
                    <a:pt x="207126" y="82980"/>
                    <a:pt x="210376" y="56081"/>
                    <a:pt x="207127" y="82966"/>
                  </a:cubicBezTo>
                  <a:cubicBezTo>
                    <a:pt x="203878" y="109851"/>
                    <a:pt x="190683" y="217408"/>
                    <a:pt x="187629" y="244296"/>
                  </a:cubicBezTo>
                  <a:lnTo>
                    <a:pt x="188803" y="244296"/>
                  </a:lnTo>
                  <a:cubicBezTo>
                    <a:pt x="188787" y="244246"/>
                    <a:pt x="188772" y="244195"/>
                    <a:pt x="188756" y="244145"/>
                  </a:cubicBezTo>
                  <a:cubicBezTo>
                    <a:pt x="188756" y="109307"/>
                    <a:pt x="524456" y="0"/>
                    <a:pt x="938564" y="0"/>
                  </a:cubicBezTo>
                  <a:cubicBezTo>
                    <a:pt x="1352672" y="0"/>
                    <a:pt x="1688372" y="109307"/>
                    <a:pt x="1688372" y="244145"/>
                  </a:cubicBezTo>
                  <a:cubicBezTo>
                    <a:pt x="1688356" y="244195"/>
                    <a:pt x="1688341" y="244246"/>
                    <a:pt x="1688325" y="244296"/>
                  </a:cubicBezTo>
                  <a:lnTo>
                    <a:pt x="1689497" y="244296"/>
                  </a:lnTo>
                  <a:lnTo>
                    <a:pt x="1670001" y="82988"/>
                  </a:lnTo>
                  <a:cubicBezTo>
                    <a:pt x="1670000" y="82978"/>
                    <a:pt x="1670000" y="82969"/>
                    <a:pt x="1669999" y="82959"/>
                  </a:cubicBezTo>
                  <a:cubicBezTo>
                    <a:pt x="1670000" y="82968"/>
                    <a:pt x="1670000" y="82978"/>
                    <a:pt x="1670001" y="82987"/>
                  </a:cubicBezTo>
                  <a:cubicBezTo>
                    <a:pt x="1697018" y="344096"/>
                    <a:pt x="1736756" y="617300"/>
                    <a:pt x="1789472" y="898867"/>
                  </a:cubicBezTo>
                  <a:lnTo>
                    <a:pt x="1877126" y="1321316"/>
                  </a:lnTo>
                  <a:close/>
                </a:path>
              </a:pathLst>
            </a:custGeom>
            <a:solidFill>
              <a:srgbClr val="049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entagon 78"/>
            <p:cNvSpPr/>
            <p:nvPr/>
          </p:nvSpPr>
          <p:spPr>
            <a:xfrm rot="5400000">
              <a:off x="4401155" y="4667802"/>
              <a:ext cx="342012" cy="554802"/>
            </a:xfrm>
            <a:prstGeom prst="homePlate">
              <a:avLst/>
            </a:prstGeom>
            <a:solidFill>
              <a:srgbClr val="049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"/>
          <p:cNvGrpSpPr/>
          <p:nvPr/>
        </p:nvGrpSpPr>
        <p:grpSpPr>
          <a:xfrm>
            <a:off x="1512056" y="3758793"/>
            <a:ext cx="2292782" cy="1276183"/>
            <a:chOff x="3425444" y="3066553"/>
            <a:chExt cx="2292782" cy="1276183"/>
          </a:xfrm>
        </p:grpSpPr>
        <p:sp>
          <p:nvSpPr>
            <p:cNvPr id="16" name="Freeform 53"/>
            <p:cNvSpPr/>
            <p:nvPr/>
          </p:nvSpPr>
          <p:spPr>
            <a:xfrm rot="10800000">
              <a:off x="3425444" y="3066553"/>
              <a:ext cx="2292782" cy="1007731"/>
            </a:xfrm>
            <a:custGeom>
              <a:avLst/>
              <a:gdLst>
                <a:gd name="connsiteX0" fmla="*/ 368469 w 2466854"/>
                <a:gd name="connsiteY0" fmla="*/ 50067 h 1465251"/>
                <a:gd name="connsiteX1" fmla="*/ 377845 w 2466854"/>
                <a:gd name="connsiteY1" fmla="*/ 0 h 1465251"/>
                <a:gd name="connsiteX2" fmla="*/ 378857 w 2466854"/>
                <a:gd name="connsiteY2" fmla="*/ 0 h 1465251"/>
                <a:gd name="connsiteX3" fmla="*/ 2098385 w 2466854"/>
                <a:gd name="connsiteY3" fmla="*/ 50067 h 1465251"/>
                <a:gd name="connsiteX4" fmla="*/ 2087997 w 2466854"/>
                <a:gd name="connsiteY4" fmla="*/ 0 h 1465251"/>
                <a:gd name="connsiteX5" fmla="*/ 2089010 w 2466854"/>
                <a:gd name="connsiteY5" fmla="*/ 0 h 1465251"/>
                <a:gd name="connsiteX6" fmla="*/ 2466854 w 2466854"/>
                <a:gd name="connsiteY6" fmla="*/ 1465251 h 1465251"/>
                <a:gd name="connsiteX7" fmla="*/ 2462874 w 2466854"/>
                <a:gd name="connsiteY7" fmla="*/ 1465251 h 1465251"/>
                <a:gd name="connsiteX8" fmla="*/ 2442788 w 2466854"/>
                <a:gd name="connsiteY8" fmla="*/ 1409427 h 1465251"/>
                <a:gd name="connsiteX9" fmla="*/ 1233428 w 2466854"/>
                <a:gd name="connsiteY9" fmla="*/ 1133260 h 1465251"/>
                <a:gd name="connsiteX10" fmla="*/ 24067 w 2466854"/>
                <a:gd name="connsiteY10" fmla="*/ 1409427 h 1465251"/>
                <a:gd name="connsiteX11" fmla="*/ 3982 w 2466854"/>
                <a:gd name="connsiteY11" fmla="*/ 1465251 h 1465251"/>
                <a:gd name="connsiteX12" fmla="*/ 0 w 2466854"/>
                <a:gd name="connsiteY12" fmla="*/ 1465251 h 1465251"/>
                <a:gd name="connsiteX13" fmla="*/ 71409 w 2466854"/>
                <a:gd name="connsiteY13" fmla="*/ 1245406 h 1465251"/>
                <a:gd name="connsiteX14" fmla="*/ 185185 w 2466854"/>
                <a:gd name="connsiteY14" fmla="*/ 848402 h 1465251"/>
                <a:gd name="connsiteX15" fmla="*/ 273560 w 2466854"/>
                <a:gd name="connsiteY15" fmla="*/ 497397 h 1465251"/>
                <a:gd name="connsiteX16" fmla="*/ 311669 w 2466854"/>
                <a:gd name="connsiteY16" fmla="*/ 323812 h 1465251"/>
                <a:gd name="connsiteX17" fmla="*/ 294864 w 2466854"/>
                <a:gd name="connsiteY17" fmla="*/ 404803 h 1465251"/>
                <a:gd name="connsiteX18" fmla="*/ 296220 w 2466854"/>
                <a:gd name="connsiteY18" fmla="*/ 404803 h 1465251"/>
                <a:gd name="connsiteX19" fmla="*/ 296168 w 2466854"/>
                <a:gd name="connsiteY19" fmla="*/ 404647 h 1465251"/>
                <a:gd name="connsiteX20" fmla="*/ 1233428 w 2466854"/>
                <a:gd name="connsiteY20" fmla="*/ 119811 h 1465251"/>
                <a:gd name="connsiteX21" fmla="*/ 2170688 w 2466854"/>
                <a:gd name="connsiteY21" fmla="*/ 404647 h 1465251"/>
                <a:gd name="connsiteX22" fmla="*/ 2170636 w 2466854"/>
                <a:gd name="connsiteY22" fmla="*/ 404803 h 1465251"/>
                <a:gd name="connsiteX23" fmla="*/ 2171990 w 2466854"/>
                <a:gd name="connsiteY23" fmla="*/ 404803 h 1465251"/>
                <a:gd name="connsiteX24" fmla="*/ 2155185 w 2466854"/>
                <a:gd name="connsiteY24" fmla="*/ 323812 h 1465251"/>
                <a:gd name="connsiteX25" fmla="*/ 2193294 w 2466854"/>
                <a:gd name="connsiteY25" fmla="*/ 497397 h 1465251"/>
                <a:gd name="connsiteX26" fmla="*/ 2281669 w 2466854"/>
                <a:gd name="connsiteY26" fmla="*/ 848402 h 1465251"/>
                <a:gd name="connsiteX27" fmla="*/ 2395445 w 2466854"/>
                <a:gd name="connsiteY27" fmla="*/ 1245406 h 1465251"/>
                <a:gd name="connsiteX0" fmla="*/ 368469 w 2466854"/>
                <a:gd name="connsiteY0" fmla="*/ 50067 h 1465251"/>
                <a:gd name="connsiteX1" fmla="*/ 377845 w 2466854"/>
                <a:gd name="connsiteY1" fmla="*/ 0 h 1465251"/>
                <a:gd name="connsiteX2" fmla="*/ 368469 w 2466854"/>
                <a:gd name="connsiteY2" fmla="*/ 50067 h 1465251"/>
                <a:gd name="connsiteX3" fmla="*/ 2098385 w 2466854"/>
                <a:gd name="connsiteY3" fmla="*/ 50067 h 1465251"/>
                <a:gd name="connsiteX4" fmla="*/ 2087997 w 2466854"/>
                <a:gd name="connsiteY4" fmla="*/ 0 h 1465251"/>
                <a:gd name="connsiteX5" fmla="*/ 2089010 w 2466854"/>
                <a:gd name="connsiteY5" fmla="*/ 0 h 1465251"/>
                <a:gd name="connsiteX6" fmla="*/ 2098385 w 2466854"/>
                <a:gd name="connsiteY6" fmla="*/ 50067 h 1465251"/>
                <a:gd name="connsiteX7" fmla="*/ 2466854 w 2466854"/>
                <a:gd name="connsiteY7" fmla="*/ 1465251 h 1465251"/>
                <a:gd name="connsiteX8" fmla="*/ 2462874 w 2466854"/>
                <a:gd name="connsiteY8" fmla="*/ 1465251 h 1465251"/>
                <a:gd name="connsiteX9" fmla="*/ 2442788 w 2466854"/>
                <a:gd name="connsiteY9" fmla="*/ 1409427 h 1465251"/>
                <a:gd name="connsiteX10" fmla="*/ 1233428 w 2466854"/>
                <a:gd name="connsiteY10" fmla="*/ 1133260 h 1465251"/>
                <a:gd name="connsiteX11" fmla="*/ 24067 w 2466854"/>
                <a:gd name="connsiteY11" fmla="*/ 1409427 h 1465251"/>
                <a:gd name="connsiteX12" fmla="*/ 3982 w 2466854"/>
                <a:gd name="connsiteY12" fmla="*/ 1465251 h 1465251"/>
                <a:gd name="connsiteX13" fmla="*/ 0 w 2466854"/>
                <a:gd name="connsiteY13" fmla="*/ 1465251 h 1465251"/>
                <a:gd name="connsiteX14" fmla="*/ 71409 w 2466854"/>
                <a:gd name="connsiteY14" fmla="*/ 1245406 h 1465251"/>
                <a:gd name="connsiteX15" fmla="*/ 185185 w 2466854"/>
                <a:gd name="connsiteY15" fmla="*/ 848402 h 1465251"/>
                <a:gd name="connsiteX16" fmla="*/ 273560 w 2466854"/>
                <a:gd name="connsiteY16" fmla="*/ 497397 h 1465251"/>
                <a:gd name="connsiteX17" fmla="*/ 311669 w 2466854"/>
                <a:gd name="connsiteY17" fmla="*/ 323812 h 1465251"/>
                <a:gd name="connsiteX18" fmla="*/ 294864 w 2466854"/>
                <a:gd name="connsiteY18" fmla="*/ 404803 h 1465251"/>
                <a:gd name="connsiteX19" fmla="*/ 296220 w 2466854"/>
                <a:gd name="connsiteY19" fmla="*/ 404803 h 1465251"/>
                <a:gd name="connsiteX20" fmla="*/ 296168 w 2466854"/>
                <a:gd name="connsiteY20" fmla="*/ 404647 h 1465251"/>
                <a:gd name="connsiteX21" fmla="*/ 1233428 w 2466854"/>
                <a:gd name="connsiteY21" fmla="*/ 119811 h 1465251"/>
                <a:gd name="connsiteX22" fmla="*/ 2170688 w 2466854"/>
                <a:gd name="connsiteY22" fmla="*/ 404647 h 1465251"/>
                <a:gd name="connsiteX23" fmla="*/ 2170636 w 2466854"/>
                <a:gd name="connsiteY23" fmla="*/ 404803 h 1465251"/>
                <a:gd name="connsiteX24" fmla="*/ 2171990 w 2466854"/>
                <a:gd name="connsiteY24" fmla="*/ 404803 h 1465251"/>
                <a:gd name="connsiteX25" fmla="*/ 2155185 w 2466854"/>
                <a:gd name="connsiteY25" fmla="*/ 323812 h 1465251"/>
                <a:gd name="connsiteX26" fmla="*/ 2193294 w 2466854"/>
                <a:gd name="connsiteY26" fmla="*/ 497397 h 1465251"/>
                <a:gd name="connsiteX27" fmla="*/ 2281669 w 2466854"/>
                <a:gd name="connsiteY27" fmla="*/ 848402 h 1465251"/>
                <a:gd name="connsiteX28" fmla="*/ 2395445 w 2466854"/>
                <a:gd name="connsiteY28" fmla="*/ 1245406 h 1465251"/>
                <a:gd name="connsiteX29" fmla="*/ 2466854 w 2466854"/>
                <a:gd name="connsiteY29" fmla="*/ 1465251 h 1465251"/>
                <a:gd name="connsiteX0" fmla="*/ 2098385 w 2466854"/>
                <a:gd name="connsiteY0" fmla="*/ 50067 h 1465251"/>
                <a:gd name="connsiteX1" fmla="*/ 2087997 w 2466854"/>
                <a:gd name="connsiteY1" fmla="*/ 0 h 1465251"/>
                <a:gd name="connsiteX2" fmla="*/ 2089010 w 2466854"/>
                <a:gd name="connsiteY2" fmla="*/ 0 h 1465251"/>
                <a:gd name="connsiteX3" fmla="*/ 2098385 w 2466854"/>
                <a:gd name="connsiteY3" fmla="*/ 50067 h 1465251"/>
                <a:gd name="connsiteX4" fmla="*/ 2466854 w 2466854"/>
                <a:gd name="connsiteY4" fmla="*/ 1465251 h 1465251"/>
                <a:gd name="connsiteX5" fmla="*/ 2462874 w 2466854"/>
                <a:gd name="connsiteY5" fmla="*/ 1465251 h 1465251"/>
                <a:gd name="connsiteX6" fmla="*/ 2442788 w 2466854"/>
                <a:gd name="connsiteY6" fmla="*/ 1409427 h 1465251"/>
                <a:gd name="connsiteX7" fmla="*/ 1233428 w 2466854"/>
                <a:gd name="connsiteY7" fmla="*/ 1133260 h 1465251"/>
                <a:gd name="connsiteX8" fmla="*/ 24067 w 2466854"/>
                <a:gd name="connsiteY8" fmla="*/ 1409427 h 1465251"/>
                <a:gd name="connsiteX9" fmla="*/ 3982 w 2466854"/>
                <a:gd name="connsiteY9" fmla="*/ 1465251 h 1465251"/>
                <a:gd name="connsiteX10" fmla="*/ 0 w 2466854"/>
                <a:gd name="connsiteY10" fmla="*/ 1465251 h 1465251"/>
                <a:gd name="connsiteX11" fmla="*/ 71409 w 2466854"/>
                <a:gd name="connsiteY11" fmla="*/ 1245406 h 1465251"/>
                <a:gd name="connsiteX12" fmla="*/ 185185 w 2466854"/>
                <a:gd name="connsiteY12" fmla="*/ 848402 h 1465251"/>
                <a:gd name="connsiteX13" fmla="*/ 273560 w 2466854"/>
                <a:gd name="connsiteY13" fmla="*/ 497397 h 1465251"/>
                <a:gd name="connsiteX14" fmla="*/ 311669 w 2466854"/>
                <a:gd name="connsiteY14" fmla="*/ 323812 h 1465251"/>
                <a:gd name="connsiteX15" fmla="*/ 294864 w 2466854"/>
                <a:gd name="connsiteY15" fmla="*/ 404803 h 1465251"/>
                <a:gd name="connsiteX16" fmla="*/ 296220 w 2466854"/>
                <a:gd name="connsiteY16" fmla="*/ 404803 h 1465251"/>
                <a:gd name="connsiteX17" fmla="*/ 296168 w 2466854"/>
                <a:gd name="connsiteY17" fmla="*/ 404647 h 1465251"/>
                <a:gd name="connsiteX18" fmla="*/ 1233428 w 2466854"/>
                <a:gd name="connsiteY18" fmla="*/ 119811 h 1465251"/>
                <a:gd name="connsiteX19" fmla="*/ 2170688 w 2466854"/>
                <a:gd name="connsiteY19" fmla="*/ 404647 h 1465251"/>
                <a:gd name="connsiteX20" fmla="*/ 2170636 w 2466854"/>
                <a:gd name="connsiteY20" fmla="*/ 404803 h 1465251"/>
                <a:gd name="connsiteX21" fmla="*/ 2171990 w 2466854"/>
                <a:gd name="connsiteY21" fmla="*/ 404803 h 1465251"/>
                <a:gd name="connsiteX22" fmla="*/ 2155185 w 2466854"/>
                <a:gd name="connsiteY22" fmla="*/ 323812 h 1465251"/>
                <a:gd name="connsiteX23" fmla="*/ 2193294 w 2466854"/>
                <a:gd name="connsiteY23" fmla="*/ 497397 h 1465251"/>
                <a:gd name="connsiteX24" fmla="*/ 2281669 w 2466854"/>
                <a:gd name="connsiteY24" fmla="*/ 848402 h 1465251"/>
                <a:gd name="connsiteX25" fmla="*/ 2395445 w 2466854"/>
                <a:gd name="connsiteY25" fmla="*/ 1245406 h 1465251"/>
                <a:gd name="connsiteX26" fmla="*/ 2466854 w 2466854"/>
                <a:gd name="connsiteY26" fmla="*/ 1465251 h 1465251"/>
                <a:gd name="connsiteX0" fmla="*/ 2089010 w 2466854"/>
                <a:gd name="connsiteY0" fmla="*/ 0 h 1465251"/>
                <a:gd name="connsiteX1" fmla="*/ 2087997 w 2466854"/>
                <a:gd name="connsiteY1" fmla="*/ 0 h 1465251"/>
                <a:gd name="connsiteX2" fmla="*/ 2089010 w 2466854"/>
                <a:gd name="connsiteY2" fmla="*/ 0 h 1465251"/>
                <a:gd name="connsiteX3" fmla="*/ 2466854 w 2466854"/>
                <a:gd name="connsiteY3" fmla="*/ 1465251 h 1465251"/>
                <a:gd name="connsiteX4" fmla="*/ 2462874 w 2466854"/>
                <a:gd name="connsiteY4" fmla="*/ 1465251 h 1465251"/>
                <a:gd name="connsiteX5" fmla="*/ 2442788 w 2466854"/>
                <a:gd name="connsiteY5" fmla="*/ 1409427 h 1465251"/>
                <a:gd name="connsiteX6" fmla="*/ 1233428 w 2466854"/>
                <a:gd name="connsiteY6" fmla="*/ 1133260 h 1465251"/>
                <a:gd name="connsiteX7" fmla="*/ 24067 w 2466854"/>
                <a:gd name="connsiteY7" fmla="*/ 1409427 h 1465251"/>
                <a:gd name="connsiteX8" fmla="*/ 3982 w 2466854"/>
                <a:gd name="connsiteY8" fmla="*/ 1465251 h 1465251"/>
                <a:gd name="connsiteX9" fmla="*/ 0 w 2466854"/>
                <a:gd name="connsiteY9" fmla="*/ 1465251 h 1465251"/>
                <a:gd name="connsiteX10" fmla="*/ 71409 w 2466854"/>
                <a:gd name="connsiteY10" fmla="*/ 1245406 h 1465251"/>
                <a:gd name="connsiteX11" fmla="*/ 185185 w 2466854"/>
                <a:gd name="connsiteY11" fmla="*/ 848402 h 1465251"/>
                <a:gd name="connsiteX12" fmla="*/ 273560 w 2466854"/>
                <a:gd name="connsiteY12" fmla="*/ 497397 h 1465251"/>
                <a:gd name="connsiteX13" fmla="*/ 311669 w 2466854"/>
                <a:gd name="connsiteY13" fmla="*/ 323812 h 1465251"/>
                <a:gd name="connsiteX14" fmla="*/ 294864 w 2466854"/>
                <a:gd name="connsiteY14" fmla="*/ 404803 h 1465251"/>
                <a:gd name="connsiteX15" fmla="*/ 296220 w 2466854"/>
                <a:gd name="connsiteY15" fmla="*/ 404803 h 1465251"/>
                <a:gd name="connsiteX16" fmla="*/ 296168 w 2466854"/>
                <a:gd name="connsiteY16" fmla="*/ 404647 h 1465251"/>
                <a:gd name="connsiteX17" fmla="*/ 1233428 w 2466854"/>
                <a:gd name="connsiteY17" fmla="*/ 119811 h 1465251"/>
                <a:gd name="connsiteX18" fmla="*/ 2170688 w 2466854"/>
                <a:gd name="connsiteY18" fmla="*/ 404647 h 1465251"/>
                <a:gd name="connsiteX19" fmla="*/ 2170636 w 2466854"/>
                <a:gd name="connsiteY19" fmla="*/ 404803 h 1465251"/>
                <a:gd name="connsiteX20" fmla="*/ 2171990 w 2466854"/>
                <a:gd name="connsiteY20" fmla="*/ 404803 h 1465251"/>
                <a:gd name="connsiteX21" fmla="*/ 2155185 w 2466854"/>
                <a:gd name="connsiteY21" fmla="*/ 323812 h 1465251"/>
                <a:gd name="connsiteX22" fmla="*/ 2193294 w 2466854"/>
                <a:gd name="connsiteY22" fmla="*/ 497397 h 1465251"/>
                <a:gd name="connsiteX23" fmla="*/ 2281669 w 2466854"/>
                <a:gd name="connsiteY23" fmla="*/ 848402 h 1465251"/>
                <a:gd name="connsiteX24" fmla="*/ 2395445 w 2466854"/>
                <a:gd name="connsiteY24" fmla="*/ 1245406 h 1465251"/>
                <a:gd name="connsiteX25" fmla="*/ 2466854 w 2466854"/>
                <a:gd name="connsiteY25" fmla="*/ 1465251 h 1465251"/>
                <a:gd name="connsiteX0" fmla="*/ 2466854 w 2466854"/>
                <a:gd name="connsiteY0" fmla="*/ 1345440 h 1345440"/>
                <a:gd name="connsiteX1" fmla="*/ 2462874 w 2466854"/>
                <a:gd name="connsiteY1" fmla="*/ 1345440 h 1345440"/>
                <a:gd name="connsiteX2" fmla="*/ 2442788 w 2466854"/>
                <a:gd name="connsiteY2" fmla="*/ 1289616 h 1345440"/>
                <a:gd name="connsiteX3" fmla="*/ 1233428 w 2466854"/>
                <a:gd name="connsiteY3" fmla="*/ 1013449 h 1345440"/>
                <a:gd name="connsiteX4" fmla="*/ 24067 w 2466854"/>
                <a:gd name="connsiteY4" fmla="*/ 1289616 h 1345440"/>
                <a:gd name="connsiteX5" fmla="*/ 3982 w 2466854"/>
                <a:gd name="connsiteY5" fmla="*/ 1345440 h 1345440"/>
                <a:gd name="connsiteX6" fmla="*/ 0 w 2466854"/>
                <a:gd name="connsiteY6" fmla="*/ 1345440 h 1345440"/>
                <a:gd name="connsiteX7" fmla="*/ 71409 w 2466854"/>
                <a:gd name="connsiteY7" fmla="*/ 1125595 h 1345440"/>
                <a:gd name="connsiteX8" fmla="*/ 185185 w 2466854"/>
                <a:gd name="connsiteY8" fmla="*/ 728591 h 1345440"/>
                <a:gd name="connsiteX9" fmla="*/ 273560 w 2466854"/>
                <a:gd name="connsiteY9" fmla="*/ 377586 h 1345440"/>
                <a:gd name="connsiteX10" fmla="*/ 311669 w 2466854"/>
                <a:gd name="connsiteY10" fmla="*/ 204001 h 1345440"/>
                <a:gd name="connsiteX11" fmla="*/ 294864 w 2466854"/>
                <a:gd name="connsiteY11" fmla="*/ 284992 h 1345440"/>
                <a:gd name="connsiteX12" fmla="*/ 296220 w 2466854"/>
                <a:gd name="connsiteY12" fmla="*/ 284992 h 1345440"/>
                <a:gd name="connsiteX13" fmla="*/ 296168 w 2466854"/>
                <a:gd name="connsiteY13" fmla="*/ 284836 h 1345440"/>
                <a:gd name="connsiteX14" fmla="*/ 1233428 w 2466854"/>
                <a:gd name="connsiteY14" fmla="*/ 0 h 1345440"/>
                <a:gd name="connsiteX15" fmla="*/ 2170688 w 2466854"/>
                <a:gd name="connsiteY15" fmla="*/ 284836 h 1345440"/>
                <a:gd name="connsiteX16" fmla="*/ 2170636 w 2466854"/>
                <a:gd name="connsiteY16" fmla="*/ 284992 h 1345440"/>
                <a:gd name="connsiteX17" fmla="*/ 2171990 w 2466854"/>
                <a:gd name="connsiteY17" fmla="*/ 284992 h 1345440"/>
                <a:gd name="connsiteX18" fmla="*/ 2155185 w 2466854"/>
                <a:gd name="connsiteY18" fmla="*/ 204001 h 1345440"/>
                <a:gd name="connsiteX19" fmla="*/ 2193294 w 2466854"/>
                <a:gd name="connsiteY19" fmla="*/ 377586 h 1345440"/>
                <a:gd name="connsiteX20" fmla="*/ 2281669 w 2466854"/>
                <a:gd name="connsiteY20" fmla="*/ 728591 h 1345440"/>
                <a:gd name="connsiteX21" fmla="*/ 2395445 w 2466854"/>
                <a:gd name="connsiteY21" fmla="*/ 1125595 h 1345440"/>
                <a:gd name="connsiteX22" fmla="*/ 2466854 w 2466854"/>
                <a:gd name="connsiteY22" fmla="*/ 1345440 h 134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66854" h="1345440">
                  <a:moveTo>
                    <a:pt x="2466854" y="1345440"/>
                  </a:moveTo>
                  <a:lnTo>
                    <a:pt x="2462874" y="1345440"/>
                  </a:lnTo>
                  <a:lnTo>
                    <a:pt x="2442788" y="1289616"/>
                  </a:lnTo>
                  <a:cubicBezTo>
                    <a:pt x="2327681" y="1132007"/>
                    <a:pt x="1829970" y="1013449"/>
                    <a:pt x="1233428" y="1013449"/>
                  </a:cubicBezTo>
                  <a:cubicBezTo>
                    <a:pt x="636886" y="1013449"/>
                    <a:pt x="139174" y="1132007"/>
                    <a:pt x="24067" y="1289616"/>
                  </a:cubicBezTo>
                  <a:lnTo>
                    <a:pt x="3982" y="1345440"/>
                  </a:lnTo>
                  <a:lnTo>
                    <a:pt x="0" y="1345440"/>
                  </a:lnTo>
                  <a:lnTo>
                    <a:pt x="71409" y="1125595"/>
                  </a:lnTo>
                  <a:cubicBezTo>
                    <a:pt x="111113" y="995678"/>
                    <a:pt x="149105" y="863245"/>
                    <a:pt x="185185" y="728591"/>
                  </a:cubicBezTo>
                  <a:cubicBezTo>
                    <a:pt x="216755" y="610769"/>
                    <a:pt x="246208" y="493688"/>
                    <a:pt x="273560" y="377586"/>
                  </a:cubicBezTo>
                  <a:lnTo>
                    <a:pt x="311669" y="204001"/>
                  </a:lnTo>
                  <a:lnTo>
                    <a:pt x="294864" y="284992"/>
                  </a:lnTo>
                  <a:lnTo>
                    <a:pt x="296220" y="284992"/>
                  </a:lnTo>
                  <a:cubicBezTo>
                    <a:pt x="296203" y="284940"/>
                    <a:pt x="296185" y="284888"/>
                    <a:pt x="296168" y="284836"/>
                  </a:cubicBezTo>
                  <a:cubicBezTo>
                    <a:pt x="296168" y="127525"/>
                    <a:pt x="715794" y="0"/>
                    <a:pt x="1233428" y="0"/>
                  </a:cubicBezTo>
                  <a:cubicBezTo>
                    <a:pt x="1751062" y="0"/>
                    <a:pt x="2170688" y="127525"/>
                    <a:pt x="2170688" y="284836"/>
                  </a:cubicBezTo>
                  <a:cubicBezTo>
                    <a:pt x="2170671" y="284888"/>
                    <a:pt x="2170653" y="284940"/>
                    <a:pt x="2170636" y="284992"/>
                  </a:cubicBezTo>
                  <a:lnTo>
                    <a:pt x="2171990" y="284992"/>
                  </a:lnTo>
                  <a:lnTo>
                    <a:pt x="2155185" y="204001"/>
                  </a:lnTo>
                  <a:lnTo>
                    <a:pt x="2193294" y="377586"/>
                  </a:lnTo>
                  <a:cubicBezTo>
                    <a:pt x="2220646" y="493688"/>
                    <a:pt x="2250099" y="610769"/>
                    <a:pt x="2281669" y="728591"/>
                  </a:cubicBezTo>
                  <a:cubicBezTo>
                    <a:pt x="2317749" y="863245"/>
                    <a:pt x="2355741" y="995678"/>
                    <a:pt x="2395445" y="1125595"/>
                  </a:cubicBezTo>
                  <a:lnTo>
                    <a:pt x="2466854" y="1345440"/>
                  </a:lnTo>
                  <a:close/>
                </a:path>
              </a:pathLst>
            </a:custGeom>
            <a:solidFill>
              <a:srgbClr val="FA79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entagon 77"/>
            <p:cNvSpPr/>
            <p:nvPr/>
          </p:nvSpPr>
          <p:spPr>
            <a:xfrm rot="5400000">
              <a:off x="4401155" y="3894329"/>
              <a:ext cx="342012" cy="554802"/>
            </a:xfrm>
            <a:prstGeom prst="homePlate">
              <a:avLst/>
            </a:prstGeom>
            <a:solidFill>
              <a:srgbClr val="FA79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3"/>
          <p:cNvGrpSpPr/>
          <p:nvPr/>
        </p:nvGrpSpPr>
        <p:grpSpPr>
          <a:xfrm>
            <a:off x="1116641" y="2889917"/>
            <a:ext cx="3083613" cy="1331245"/>
            <a:chOff x="3030028" y="2251465"/>
            <a:chExt cx="3083613" cy="1331245"/>
          </a:xfrm>
        </p:grpSpPr>
        <p:sp>
          <p:nvSpPr>
            <p:cNvPr id="19" name="Freeform 54"/>
            <p:cNvSpPr/>
            <p:nvPr/>
          </p:nvSpPr>
          <p:spPr>
            <a:xfrm rot="10800000">
              <a:off x="3030028" y="2251465"/>
              <a:ext cx="3083613" cy="1067053"/>
            </a:xfrm>
            <a:custGeom>
              <a:avLst/>
              <a:gdLst>
                <a:gd name="connsiteX0" fmla="*/ 3317727 w 3317727"/>
                <a:gd name="connsiteY0" fmla="*/ 1424642 h 1424642"/>
                <a:gd name="connsiteX1" fmla="*/ 3313856 w 3317727"/>
                <a:gd name="connsiteY1" fmla="*/ 1424642 h 1424642"/>
                <a:gd name="connsiteX2" fmla="*/ 3280303 w 3317727"/>
                <a:gd name="connsiteY2" fmla="*/ 1351086 h 1424642"/>
                <a:gd name="connsiteX3" fmla="*/ 1658864 w 3317727"/>
                <a:gd name="connsiteY3" fmla="*/ 1059040 h 1424642"/>
                <a:gd name="connsiteX4" fmla="*/ 37425 w 3317727"/>
                <a:gd name="connsiteY4" fmla="*/ 1351086 h 1424642"/>
                <a:gd name="connsiteX5" fmla="*/ 3872 w 3317727"/>
                <a:gd name="connsiteY5" fmla="*/ 1424642 h 1424642"/>
                <a:gd name="connsiteX6" fmla="*/ 0 w 3317727"/>
                <a:gd name="connsiteY6" fmla="*/ 1424642 h 1424642"/>
                <a:gd name="connsiteX7" fmla="*/ 62339 w 3317727"/>
                <a:gd name="connsiteY7" fmla="*/ 1288892 h 1424642"/>
                <a:gd name="connsiteX8" fmla="*/ 372798 w 3317727"/>
                <a:gd name="connsiteY8" fmla="*/ 494048 h 1424642"/>
                <a:gd name="connsiteX9" fmla="*/ 425436 w 3317727"/>
                <a:gd name="connsiteY9" fmla="*/ 331991 h 1424642"/>
                <a:gd name="connsiteX10" fmla="*/ 429418 w 3317727"/>
                <a:gd name="connsiteY10" fmla="*/ 331991 h 1424642"/>
                <a:gd name="connsiteX11" fmla="*/ 449503 w 3317727"/>
                <a:gd name="connsiteY11" fmla="*/ 276167 h 1424642"/>
                <a:gd name="connsiteX12" fmla="*/ 1658864 w 3317727"/>
                <a:gd name="connsiteY12" fmla="*/ 0 h 1424642"/>
                <a:gd name="connsiteX13" fmla="*/ 2868224 w 3317727"/>
                <a:gd name="connsiteY13" fmla="*/ 276167 h 1424642"/>
                <a:gd name="connsiteX14" fmla="*/ 2888310 w 3317727"/>
                <a:gd name="connsiteY14" fmla="*/ 331991 h 1424642"/>
                <a:gd name="connsiteX15" fmla="*/ 2892290 w 3317727"/>
                <a:gd name="connsiteY15" fmla="*/ 331991 h 1424642"/>
                <a:gd name="connsiteX16" fmla="*/ 2944928 w 3317727"/>
                <a:gd name="connsiteY16" fmla="*/ 494048 h 1424642"/>
                <a:gd name="connsiteX17" fmla="*/ 3255388 w 3317727"/>
                <a:gd name="connsiteY17" fmla="*/ 1288892 h 142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7727" h="1424642">
                  <a:moveTo>
                    <a:pt x="3317727" y="1424642"/>
                  </a:moveTo>
                  <a:lnTo>
                    <a:pt x="3313856" y="1424642"/>
                  </a:lnTo>
                  <a:lnTo>
                    <a:pt x="3280303" y="1351086"/>
                  </a:lnTo>
                  <a:cubicBezTo>
                    <a:pt x="3125974" y="1184416"/>
                    <a:pt x="2458672" y="1059040"/>
                    <a:pt x="1658864" y="1059040"/>
                  </a:cubicBezTo>
                  <a:cubicBezTo>
                    <a:pt x="859055" y="1059040"/>
                    <a:pt x="191753" y="1184416"/>
                    <a:pt x="37425" y="1351086"/>
                  </a:cubicBezTo>
                  <a:lnTo>
                    <a:pt x="3872" y="1424642"/>
                  </a:lnTo>
                  <a:lnTo>
                    <a:pt x="0" y="1424642"/>
                  </a:lnTo>
                  <a:lnTo>
                    <a:pt x="62339" y="1288892"/>
                  </a:lnTo>
                  <a:cubicBezTo>
                    <a:pt x="171966" y="1040442"/>
                    <a:pt x="276210" y="774367"/>
                    <a:pt x="372798" y="494048"/>
                  </a:cubicBezTo>
                  <a:lnTo>
                    <a:pt x="425436" y="331991"/>
                  </a:lnTo>
                  <a:lnTo>
                    <a:pt x="429418" y="331991"/>
                  </a:lnTo>
                  <a:lnTo>
                    <a:pt x="449503" y="276167"/>
                  </a:lnTo>
                  <a:cubicBezTo>
                    <a:pt x="564610" y="118558"/>
                    <a:pt x="1062322" y="0"/>
                    <a:pt x="1658864" y="0"/>
                  </a:cubicBezTo>
                  <a:cubicBezTo>
                    <a:pt x="2255406" y="0"/>
                    <a:pt x="2753117" y="118558"/>
                    <a:pt x="2868224" y="276167"/>
                  </a:cubicBezTo>
                  <a:lnTo>
                    <a:pt x="2888310" y="331991"/>
                  </a:lnTo>
                  <a:lnTo>
                    <a:pt x="2892290" y="331991"/>
                  </a:lnTo>
                  <a:lnTo>
                    <a:pt x="2944928" y="494048"/>
                  </a:lnTo>
                  <a:cubicBezTo>
                    <a:pt x="3041516" y="774367"/>
                    <a:pt x="3145761" y="1040442"/>
                    <a:pt x="3255388" y="1288892"/>
                  </a:cubicBezTo>
                  <a:close/>
                </a:path>
              </a:pathLst>
            </a:custGeom>
            <a:solidFill>
              <a:srgbClr val="CB23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entagon 76"/>
            <p:cNvSpPr/>
            <p:nvPr/>
          </p:nvSpPr>
          <p:spPr>
            <a:xfrm rot="5400000">
              <a:off x="4401155" y="3134303"/>
              <a:ext cx="342012" cy="554802"/>
            </a:xfrm>
            <a:prstGeom prst="homePlate">
              <a:avLst/>
            </a:prstGeom>
            <a:solidFill>
              <a:srgbClr val="CB23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"/>
          <p:cNvGrpSpPr/>
          <p:nvPr/>
        </p:nvGrpSpPr>
        <p:grpSpPr>
          <a:xfrm>
            <a:off x="607385" y="2110229"/>
            <a:ext cx="4102125" cy="1270225"/>
            <a:chOff x="2522937" y="1525565"/>
            <a:chExt cx="4102125" cy="1270225"/>
          </a:xfrm>
        </p:grpSpPr>
        <p:sp>
          <p:nvSpPr>
            <p:cNvPr id="22" name="Freeform 55"/>
            <p:cNvSpPr/>
            <p:nvPr/>
          </p:nvSpPr>
          <p:spPr>
            <a:xfrm rot="10800000">
              <a:off x="2522937" y="1525565"/>
              <a:ext cx="4102125" cy="1009876"/>
            </a:xfrm>
            <a:custGeom>
              <a:avLst/>
              <a:gdLst>
                <a:gd name="connsiteX0" fmla="*/ 3685105 w 4413566"/>
                <a:gd name="connsiteY0" fmla="*/ 52497 h 1455510"/>
                <a:gd name="connsiteX1" fmla="*/ 3663298 w 4413566"/>
                <a:gd name="connsiteY1" fmla="*/ 0 h 1455510"/>
                <a:gd name="connsiteX2" fmla="*/ 3663734 w 4413566"/>
                <a:gd name="connsiteY2" fmla="*/ 0 h 1455510"/>
                <a:gd name="connsiteX3" fmla="*/ 728457 w 4413566"/>
                <a:gd name="connsiteY3" fmla="*/ 52508 h 1455510"/>
                <a:gd name="connsiteX4" fmla="*/ 749832 w 4413566"/>
                <a:gd name="connsiteY4" fmla="*/ 0 h 1455510"/>
                <a:gd name="connsiteX5" fmla="*/ 750268 w 4413566"/>
                <a:gd name="connsiteY5" fmla="*/ 0 h 1455510"/>
                <a:gd name="connsiteX6" fmla="*/ 0 w 4413566"/>
                <a:gd name="connsiteY6" fmla="*/ 1455510 h 1455510"/>
                <a:gd name="connsiteX7" fmla="*/ 27790 w 4413566"/>
                <a:gd name="connsiteY7" fmla="*/ 1416784 h 1455510"/>
                <a:gd name="connsiteX8" fmla="*/ 498921 w 4413566"/>
                <a:gd name="connsiteY8" fmla="*/ 579507 h 1455510"/>
                <a:gd name="connsiteX9" fmla="*/ 626561 w 4413566"/>
                <a:gd name="connsiteY9" fmla="*/ 297814 h 1455510"/>
                <a:gd name="connsiteX10" fmla="*/ 610259 w 4413566"/>
                <a:gd name="connsiteY10" fmla="*/ 337058 h 1455510"/>
                <a:gd name="connsiteX11" fmla="*/ 547920 w 4413566"/>
                <a:gd name="connsiteY11" fmla="*/ 472808 h 1455510"/>
                <a:gd name="connsiteX12" fmla="*/ 551792 w 4413566"/>
                <a:gd name="connsiteY12" fmla="*/ 472808 h 1455510"/>
                <a:gd name="connsiteX13" fmla="*/ 585345 w 4413566"/>
                <a:gd name="connsiteY13" fmla="*/ 399252 h 1455510"/>
                <a:gd name="connsiteX14" fmla="*/ 2206784 w 4413566"/>
                <a:gd name="connsiteY14" fmla="*/ 107206 h 1455510"/>
                <a:gd name="connsiteX15" fmla="*/ 3828223 w 4413566"/>
                <a:gd name="connsiteY15" fmla="*/ 399252 h 1455510"/>
                <a:gd name="connsiteX16" fmla="*/ 3861776 w 4413566"/>
                <a:gd name="connsiteY16" fmla="*/ 472808 h 1455510"/>
                <a:gd name="connsiteX17" fmla="*/ 3865647 w 4413566"/>
                <a:gd name="connsiteY17" fmla="*/ 472808 h 1455510"/>
                <a:gd name="connsiteX18" fmla="*/ 3803308 w 4413566"/>
                <a:gd name="connsiteY18" fmla="*/ 337058 h 1455510"/>
                <a:gd name="connsiteX19" fmla="*/ 3787016 w 4413566"/>
                <a:gd name="connsiteY19" fmla="*/ 297836 h 1455510"/>
                <a:gd name="connsiteX20" fmla="*/ 3914645 w 4413566"/>
                <a:gd name="connsiteY20" fmla="*/ 579507 h 1455510"/>
                <a:gd name="connsiteX21" fmla="*/ 4385777 w 4413566"/>
                <a:gd name="connsiteY21" fmla="*/ 1416784 h 1455510"/>
                <a:gd name="connsiteX22" fmla="*/ 4413566 w 4413566"/>
                <a:gd name="connsiteY22" fmla="*/ 1455508 h 1455510"/>
                <a:gd name="connsiteX23" fmla="*/ 4372544 w 4413566"/>
                <a:gd name="connsiteY23" fmla="*/ 1426917 h 1455510"/>
                <a:gd name="connsiteX24" fmla="*/ 2206784 w 4413566"/>
                <a:gd name="connsiteY24" fmla="*/ 1141368 h 1455510"/>
                <a:gd name="connsiteX25" fmla="*/ 41024 w 4413566"/>
                <a:gd name="connsiteY25" fmla="*/ 1426917 h 1455510"/>
                <a:gd name="connsiteX0" fmla="*/ 3685105 w 4413566"/>
                <a:gd name="connsiteY0" fmla="*/ 52497 h 1455510"/>
                <a:gd name="connsiteX1" fmla="*/ 3663298 w 4413566"/>
                <a:gd name="connsiteY1" fmla="*/ 0 h 1455510"/>
                <a:gd name="connsiteX2" fmla="*/ 3685105 w 4413566"/>
                <a:gd name="connsiteY2" fmla="*/ 52497 h 1455510"/>
                <a:gd name="connsiteX3" fmla="*/ 728457 w 4413566"/>
                <a:gd name="connsiteY3" fmla="*/ 52508 h 1455510"/>
                <a:gd name="connsiteX4" fmla="*/ 749832 w 4413566"/>
                <a:gd name="connsiteY4" fmla="*/ 0 h 1455510"/>
                <a:gd name="connsiteX5" fmla="*/ 750268 w 4413566"/>
                <a:gd name="connsiteY5" fmla="*/ 0 h 1455510"/>
                <a:gd name="connsiteX6" fmla="*/ 728457 w 4413566"/>
                <a:gd name="connsiteY6" fmla="*/ 52508 h 1455510"/>
                <a:gd name="connsiteX7" fmla="*/ 0 w 4413566"/>
                <a:gd name="connsiteY7" fmla="*/ 1455510 h 1455510"/>
                <a:gd name="connsiteX8" fmla="*/ 27790 w 4413566"/>
                <a:gd name="connsiteY8" fmla="*/ 1416784 h 1455510"/>
                <a:gd name="connsiteX9" fmla="*/ 498921 w 4413566"/>
                <a:gd name="connsiteY9" fmla="*/ 579507 h 1455510"/>
                <a:gd name="connsiteX10" fmla="*/ 626561 w 4413566"/>
                <a:gd name="connsiteY10" fmla="*/ 297814 h 1455510"/>
                <a:gd name="connsiteX11" fmla="*/ 610259 w 4413566"/>
                <a:gd name="connsiteY11" fmla="*/ 337058 h 1455510"/>
                <a:gd name="connsiteX12" fmla="*/ 547920 w 4413566"/>
                <a:gd name="connsiteY12" fmla="*/ 472808 h 1455510"/>
                <a:gd name="connsiteX13" fmla="*/ 551792 w 4413566"/>
                <a:gd name="connsiteY13" fmla="*/ 472808 h 1455510"/>
                <a:gd name="connsiteX14" fmla="*/ 585345 w 4413566"/>
                <a:gd name="connsiteY14" fmla="*/ 399252 h 1455510"/>
                <a:gd name="connsiteX15" fmla="*/ 2206784 w 4413566"/>
                <a:gd name="connsiteY15" fmla="*/ 107206 h 1455510"/>
                <a:gd name="connsiteX16" fmla="*/ 3828223 w 4413566"/>
                <a:gd name="connsiteY16" fmla="*/ 399252 h 1455510"/>
                <a:gd name="connsiteX17" fmla="*/ 3861776 w 4413566"/>
                <a:gd name="connsiteY17" fmla="*/ 472808 h 1455510"/>
                <a:gd name="connsiteX18" fmla="*/ 3865647 w 4413566"/>
                <a:gd name="connsiteY18" fmla="*/ 472808 h 1455510"/>
                <a:gd name="connsiteX19" fmla="*/ 3803308 w 4413566"/>
                <a:gd name="connsiteY19" fmla="*/ 337058 h 1455510"/>
                <a:gd name="connsiteX20" fmla="*/ 3787016 w 4413566"/>
                <a:gd name="connsiteY20" fmla="*/ 297836 h 1455510"/>
                <a:gd name="connsiteX21" fmla="*/ 3914645 w 4413566"/>
                <a:gd name="connsiteY21" fmla="*/ 579507 h 1455510"/>
                <a:gd name="connsiteX22" fmla="*/ 4385777 w 4413566"/>
                <a:gd name="connsiteY22" fmla="*/ 1416784 h 1455510"/>
                <a:gd name="connsiteX23" fmla="*/ 4413566 w 4413566"/>
                <a:gd name="connsiteY23" fmla="*/ 1455508 h 1455510"/>
                <a:gd name="connsiteX24" fmla="*/ 4372544 w 4413566"/>
                <a:gd name="connsiteY24" fmla="*/ 1426917 h 1455510"/>
                <a:gd name="connsiteX25" fmla="*/ 2206784 w 4413566"/>
                <a:gd name="connsiteY25" fmla="*/ 1141368 h 1455510"/>
                <a:gd name="connsiteX26" fmla="*/ 41024 w 4413566"/>
                <a:gd name="connsiteY26" fmla="*/ 1426917 h 1455510"/>
                <a:gd name="connsiteX27" fmla="*/ 0 w 4413566"/>
                <a:gd name="connsiteY27" fmla="*/ 1455510 h 1455510"/>
                <a:gd name="connsiteX0" fmla="*/ 728457 w 4413566"/>
                <a:gd name="connsiteY0" fmla="*/ 52508 h 1455510"/>
                <a:gd name="connsiteX1" fmla="*/ 749832 w 4413566"/>
                <a:gd name="connsiteY1" fmla="*/ 0 h 1455510"/>
                <a:gd name="connsiteX2" fmla="*/ 750268 w 4413566"/>
                <a:gd name="connsiteY2" fmla="*/ 0 h 1455510"/>
                <a:gd name="connsiteX3" fmla="*/ 728457 w 4413566"/>
                <a:gd name="connsiteY3" fmla="*/ 52508 h 1455510"/>
                <a:gd name="connsiteX4" fmla="*/ 0 w 4413566"/>
                <a:gd name="connsiteY4" fmla="*/ 1455510 h 1455510"/>
                <a:gd name="connsiteX5" fmla="*/ 27790 w 4413566"/>
                <a:gd name="connsiteY5" fmla="*/ 1416784 h 1455510"/>
                <a:gd name="connsiteX6" fmla="*/ 498921 w 4413566"/>
                <a:gd name="connsiteY6" fmla="*/ 579507 h 1455510"/>
                <a:gd name="connsiteX7" fmla="*/ 626561 w 4413566"/>
                <a:gd name="connsiteY7" fmla="*/ 297814 h 1455510"/>
                <a:gd name="connsiteX8" fmla="*/ 610259 w 4413566"/>
                <a:gd name="connsiteY8" fmla="*/ 337058 h 1455510"/>
                <a:gd name="connsiteX9" fmla="*/ 547920 w 4413566"/>
                <a:gd name="connsiteY9" fmla="*/ 472808 h 1455510"/>
                <a:gd name="connsiteX10" fmla="*/ 551792 w 4413566"/>
                <a:gd name="connsiteY10" fmla="*/ 472808 h 1455510"/>
                <a:gd name="connsiteX11" fmla="*/ 585345 w 4413566"/>
                <a:gd name="connsiteY11" fmla="*/ 399252 h 1455510"/>
                <a:gd name="connsiteX12" fmla="*/ 2206784 w 4413566"/>
                <a:gd name="connsiteY12" fmla="*/ 107206 h 1455510"/>
                <a:gd name="connsiteX13" fmla="*/ 3828223 w 4413566"/>
                <a:gd name="connsiteY13" fmla="*/ 399252 h 1455510"/>
                <a:gd name="connsiteX14" fmla="*/ 3861776 w 4413566"/>
                <a:gd name="connsiteY14" fmla="*/ 472808 h 1455510"/>
                <a:gd name="connsiteX15" fmla="*/ 3865647 w 4413566"/>
                <a:gd name="connsiteY15" fmla="*/ 472808 h 1455510"/>
                <a:gd name="connsiteX16" fmla="*/ 3803308 w 4413566"/>
                <a:gd name="connsiteY16" fmla="*/ 337058 h 1455510"/>
                <a:gd name="connsiteX17" fmla="*/ 3787016 w 4413566"/>
                <a:gd name="connsiteY17" fmla="*/ 297836 h 1455510"/>
                <a:gd name="connsiteX18" fmla="*/ 3914645 w 4413566"/>
                <a:gd name="connsiteY18" fmla="*/ 579507 h 1455510"/>
                <a:gd name="connsiteX19" fmla="*/ 4385777 w 4413566"/>
                <a:gd name="connsiteY19" fmla="*/ 1416784 h 1455510"/>
                <a:gd name="connsiteX20" fmla="*/ 4413566 w 4413566"/>
                <a:gd name="connsiteY20" fmla="*/ 1455508 h 1455510"/>
                <a:gd name="connsiteX21" fmla="*/ 4372544 w 4413566"/>
                <a:gd name="connsiteY21" fmla="*/ 1426917 h 1455510"/>
                <a:gd name="connsiteX22" fmla="*/ 2206784 w 4413566"/>
                <a:gd name="connsiteY22" fmla="*/ 1141368 h 1455510"/>
                <a:gd name="connsiteX23" fmla="*/ 41024 w 4413566"/>
                <a:gd name="connsiteY23" fmla="*/ 1426917 h 1455510"/>
                <a:gd name="connsiteX24" fmla="*/ 0 w 4413566"/>
                <a:gd name="connsiteY24" fmla="*/ 1455510 h 1455510"/>
                <a:gd name="connsiteX0" fmla="*/ 728457 w 4413566"/>
                <a:gd name="connsiteY0" fmla="*/ 52508 h 1455510"/>
                <a:gd name="connsiteX1" fmla="*/ 749832 w 4413566"/>
                <a:gd name="connsiteY1" fmla="*/ 0 h 1455510"/>
                <a:gd name="connsiteX2" fmla="*/ 728457 w 4413566"/>
                <a:gd name="connsiteY2" fmla="*/ 52508 h 1455510"/>
                <a:gd name="connsiteX3" fmla="*/ 0 w 4413566"/>
                <a:gd name="connsiteY3" fmla="*/ 1455510 h 1455510"/>
                <a:gd name="connsiteX4" fmla="*/ 27790 w 4413566"/>
                <a:gd name="connsiteY4" fmla="*/ 1416784 h 1455510"/>
                <a:gd name="connsiteX5" fmla="*/ 498921 w 4413566"/>
                <a:gd name="connsiteY5" fmla="*/ 579507 h 1455510"/>
                <a:gd name="connsiteX6" fmla="*/ 626561 w 4413566"/>
                <a:gd name="connsiteY6" fmla="*/ 297814 h 1455510"/>
                <a:gd name="connsiteX7" fmla="*/ 610259 w 4413566"/>
                <a:gd name="connsiteY7" fmla="*/ 337058 h 1455510"/>
                <a:gd name="connsiteX8" fmla="*/ 547920 w 4413566"/>
                <a:gd name="connsiteY8" fmla="*/ 472808 h 1455510"/>
                <a:gd name="connsiteX9" fmla="*/ 551792 w 4413566"/>
                <a:gd name="connsiteY9" fmla="*/ 472808 h 1455510"/>
                <a:gd name="connsiteX10" fmla="*/ 585345 w 4413566"/>
                <a:gd name="connsiteY10" fmla="*/ 399252 h 1455510"/>
                <a:gd name="connsiteX11" fmla="*/ 2206784 w 4413566"/>
                <a:gd name="connsiteY11" fmla="*/ 107206 h 1455510"/>
                <a:gd name="connsiteX12" fmla="*/ 3828223 w 4413566"/>
                <a:gd name="connsiteY12" fmla="*/ 399252 h 1455510"/>
                <a:gd name="connsiteX13" fmla="*/ 3861776 w 4413566"/>
                <a:gd name="connsiteY13" fmla="*/ 472808 h 1455510"/>
                <a:gd name="connsiteX14" fmla="*/ 3865647 w 4413566"/>
                <a:gd name="connsiteY14" fmla="*/ 472808 h 1455510"/>
                <a:gd name="connsiteX15" fmla="*/ 3803308 w 4413566"/>
                <a:gd name="connsiteY15" fmla="*/ 337058 h 1455510"/>
                <a:gd name="connsiteX16" fmla="*/ 3787016 w 4413566"/>
                <a:gd name="connsiteY16" fmla="*/ 297836 h 1455510"/>
                <a:gd name="connsiteX17" fmla="*/ 3914645 w 4413566"/>
                <a:gd name="connsiteY17" fmla="*/ 579507 h 1455510"/>
                <a:gd name="connsiteX18" fmla="*/ 4385777 w 4413566"/>
                <a:gd name="connsiteY18" fmla="*/ 1416784 h 1455510"/>
                <a:gd name="connsiteX19" fmla="*/ 4413566 w 4413566"/>
                <a:gd name="connsiteY19" fmla="*/ 1455508 h 1455510"/>
                <a:gd name="connsiteX20" fmla="*/ 4372544 w 4413566"/>
                <a:gd name="connsiteY20" fmla="*/ 1426917 h 1455510"/>
                <a:gd name="connsiteX21" fmla="*/ 2206784 w 4413566"/>
                <a:gd name="connsiteY21" fmla="*/ 1141368 h 1455510"/>
                <a:gd name="connsiteX22" fmla="*/ 41024 w 4413566"/>
                <a:gd name="connsiteY22" fmla="*/ 1426917 h 1455510"/>
                <a:gd name="connsiteX23" fmla="*/ 0 w 4413566"/>
                <a:gd name="connsiteY23" fmla="*/ 1455510 h 1455510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626561 w 4413566"/>
                <a:gd name="connsiteY3" fmla="*/ 190608 h 1348304"/>
                <a:gd name="connsiteX4" fmla="*/ 610259 w 4413566"/>
                <a:gd name="connsiteY4" fmla="*/ 229852 h 1348304"/>
                <a:gd name="connsiteX5" fmla="*/ 547920 w 4413566"/>
                <a:gd name="connsiteY5" fmla="*/ 365602 h 1348304"/>
                <a:gd name="connsiteX6" fmla="*/ 551792 w 4413566"/>
                <a:gd name="connsiteY6" fmla="*/ 365602 h 1348304"/>
                <a:gd name="connsiteX7" fmla="*/ 585345 w 4413566"/>
                <a:gd name="connsiteY7" fmla="*/ 292046 h 1348304"/>
                <a:gd name="connsiteX8" fmla="*/ 2206784 w 4413566"/>
                <a:gd name="connsiteY8" fmla="*/ 0 h 1348304"/>
                <a:gd name="connsiteX9" fmla="*/ 3828223 w 4413566"/>
                <a:gd name="connsiteY9" fmla="*/ 292046 h 1348304"/>
                <a:gd name="connsiteX10" fmla="*/ 3861776 w 4413566"/>
                <a:gd name="connsiteY10" fmla="*/ 365602 h 1348304"/>
                <a:gd name="connsiteX11" fmla="*/ 3865647 w 4413566"/>
                <a:gd name="connsiteY11" fmla="*/ 365602 h 1348304"/>
                <a:gd name="connsiteX12" fmla="*/ 3803308 w 4413566"/>
                <a:gd name="connsiteY12" fmla="*/ 229852 h 1348304"/>
                <a:gd name="connsiteX13" fmla="*/ 3787016 w 4413566"/>
                <a:gd name="connsiteY13" fmla="*/ 190630 h 1348304"/>
                <a:gd name="connsiteX14" fmla="*/ 3914645 w 4413566"/>
                <a:gd name="connsiteY14" fmla="*/ 472301 h 1348304"/>
                <a:gd name="connsiteX15" fmla="*/ 4385777 w 4413566"/>
                <a:gd name="connsiteY15" fmla="*/ 1309578 h 1348304"/>
                <a:gd name="connsiteX16" fmla="*/ 4413566 w 4413566"/>
                <a:gd name="connsiteY16" fmla="*/ 1348302 h 1348304"/>
                <a:gd name="connsiteX17" fmla="*/ 4372544 w 4413566"/>
                <a:gd name="connsiteY17" fmla="*/ 1319711 h 1348304"/>
                <a:gd name="connsiteX18" fmla="*/ 2206784 w 4413566"/>
                <a:gd name="connsiteY18" fmla="*/ 1034162 h 1348304"/>
                <a:gd name="connsiteX19" fmla="*/ 41024 w 4413566"/>
                <a:gd name="connsiteY19" fmla="*/ 1319711 h 1348304"/>
                <a:gd name="connsiteX20" fmla="*/ 0 w 4413566"/>
                <a:gd name="connsiteY20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610259 w 4413566"/>
                <a:gd name="connsiteY3" fmla="*/ 229852 h 1348304"/>
                <a:gd name="connsiteX4" fmla="*/ 547920 w 4413566"/>
                <a:gd name="connsiteY4" fmla="*/ 365602 h 1348304"/>
                <a:gd name="connsiteX5" fmla="*/ 551792 w 4413566"/>
                <a:gd name="connsiteY5" fmla="*/ 365602 h 1348304"/>
                <a:gd name="connsiteX6" fmla="*/ 585345 w 4413566"/>
                <a:gd name="connsiteY6" fmla="*/ 292046 h 1348304"/>
                <a:gd name="connsiteX7" fmla="*/ 2206784 w 4413566"/>
                <a:gd name="connsiteY7" fmla="*/ 0 h 1348304"/>
                <a:gd name="connsiteX8" fmla="*/ 3828223 w 4413566"/>
                <a:gd name="connsiteY8" fmla="*/ 292046 h 1348304"/>
                <a:gd name="connsiteX9" fmla="*/ 3861776 w 4413566"/>
                <a:gd name="connsiteY9" fmla="*/ 365602 h 1348304"/>
                <a:gd name="connsiteX10" fmla="*/ 3865647 w 4413566"/>
                <a:gd name="connsiteY10" fmla="*/ 365602 h 1348304"/>
                <a:gd name="connsiteX11" fmla="*/ 3803308 w 4413566"/>
                <a:gd name="connsiteY11" fmla="*/ 229852 h 1348304"/>
                <a:gd name="connsiteX12" fmla="*/ 3787016 w 4413566"/>
                <a:gd name="connsiteY12" fmla="*/ 190630 h 1348304"/>
                <a:gd name="connsiteX13" fmla="*/ 3914645 w 4413566"/>
                <a:gd name="connsiteY13" fmla="*/ 472301 h 1348304"/>
                <a:gd name="connsiteX14" fmla="*/ 4385777 w 4413566"/>
                <a:gd name="connsiteY14" fmla="*/ 1309578 h 1348304"/>
                <a:gd name="connsiteX15" fmla="*/ 4413566 w 4413566"/>
                <a:gd name="connsiteY15" fmla="*/ 1348302 h 1348304"/>
                <a:gd name="connsiteX16" fmla="*/ 4372544 w 4413566"/>
                <a:gd name="connsiteY16" fmla="*/ 1319711 h 1348304"/>
                <a:gd name="connsiteX17" fmla="*/ 2206784 w 4413566"/>
                <a:gd name="connsiteY17" fmla="*/ 1034162 h 1348304"/>
                <a:gd name="connsiteX18" fmla="*/ 41024 w 4413566"/>
                <a:gd name="connsiteY18" fmla="*/ 1319711 h 1348304"/>
                <a:gd name="connsiteX19" fmla="*/ 0 w 4413566"/>
                <a:gd name="connsiteY19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547920 w 4413566"/>
                <a:gd name="connsiteY3" fmla="*/ 365602 h 1348304"/>
                <a:gd name="connsiteX4" fmla="*/ 551792 w 4413566"/>
                <a:gd name="connsiteY4" fmla="*/ 365602 h 1348304"/>
                <a:gd name="connsiteX5" fmla="*/ 585345 w 4413566"/>
                <a:gd name="connsiteY5" fmla="*/ 292046 h 1348304"/>
                <a:gd name="connsiteX6" fmla="*/ 2206784 w 4413566"/>
                <a:gd name="connsiteY6" fmla="*/ 0 h 1348304"/>
                <a:gd name="connsiteX7" fmla="*/ 3828223 w 4413566"/>
                <a:gd name="connsiteY7" fmla="*/ 292046 h 1348304"/>
                <a:gd name="connsiteX8" fmla="*/ 3861776 w 4413566"/>
                <a:gd name="connsiteY8" fmla="*/ 365602 h 1348304"/>
                <a:gd name="connsiteX9" fmla="*/ 3865647 w 4413566"/>
                <a:gd name="connsiteY9" fmla="*/ 365602 h 1348304"/>
                <a:gd name="connsiteX10" fmla="*/ 3803308 w 4413566"/>
                <a:gd name="connsiteY10" fmla="*/ 229852 h 1348304"/>
                <a:gd name="connsiteX11" fmla="*/ 3787016 w 4413566"/>
                <a:gd name="connsiteY11" fmla="*/ 190630 h 1348304"/>
                <a:gd name="connsiteX12" fmla="*/ 3914645 w 4413566"/>
                <a:gd name="connsiteY12" fmla="*/ 472301 h 1348304"/>
                <a:gd name="connsiteX13" fmla="*/ 4385777 w 4413566"/>
                <a:gd name="connsiteY13" fmla="*/ 1309578 h 1348304"/>
                <a:gd name="connsiteX14" fmla="*/ 4413566 w 4413566"/>
                <a:gd name="connsiteY14" fmla="*/ 1348302 h 1348304"/>
                <a:gd name="connsiteX15" fmla="*/ 4372544 w 4413566"/>
                <a:gd name="connsiteY15" fmla="*/ 1319711 h 1348304"/>
                <a:gd name="connsiteX16" fmla="*/ 2206784 w 4413566"/>
                <a:gd name="connsiteY16" fmla="*/ 1034162 h 1348304"/>
                <a:gd name="connsiteX17" fmla="*/ 41024 w 4413566"/>
                <a:gd name="connsiteY17" fmla="*/ 1319711 h 1348304"/>
                <a:gd name="connsiteX18" fmla="*/ 0 w 4413566"/>
                <a:gd name="connsiteY18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547920 w 4413566"/>
                <a:gd name="connsiteY3" fmla="*/ 365602 h 1348304"/>
                <a:gd name="connsiteX4" fmla="*/ 585345 w 4413566"/>
                <a:gd name="connsiteY4" fmla="*/ 292046 h 1348304"/>
                <a:gd name="connsiteX5" fmla="*/ 2206784 w 4413566"/>
                <a:gd name="connsiteY5" fmla="*/ 0 h 1348304"/>
                <a:gd name="connsiteX6" fmla="*/ 3828223 w 4413566"/>
                <a:gd name="connsiteY6" fmla="*/ 292046 h 1348304"/>
                <a:gd name="connsiteX7" fmla="*/ 3861776 w 4413566"/>
                <a:gd name="connsiteY7" fmla="*/ 365602 h 1348304"/>
                <a:gd name="connsiteX8" fmla="*/ 3865647 w 4413566"/>
                <a:gd name="connsiteY8" fmla="*/ 365602 h 1348304"/>
                <a:gd name="connsiteX9" fmla="*/ 3803308 w 4413566"/>
                <a:gd name="connsiteY9" fmla="*/ 229852 h 1348304"/>
                <a:gd name="connsiteX10" fmla="*/ 3787016 w 4413566"/>
                <a:gd name="connsiteY10" fmla="*/ 190630 h 1348304"/>
                <a:gd name="connsiteX11" fmla="*/ 3914645 w 4413566"/>
                <a:gd name="connsiteY11" fmla="*/ 472301 h 1348304"/>
                <a:gd name="connsiteX12" fmla="*/ 4385777 w 4413566"/>
                <a:gd name="connsiteY12" fmla="*/ 1309578 h 1348304"/>
                <a:gd name="connsiteX13" fmla="*/ 4413566 w 4413566"/>
                <a:gd name="connsiteY13" fmla="*/ 1348302 h 1348304"/>
                <a:gd name="connsiteX14" fmla="*/ 4372544 w 4413566"/>
                <a:gd name="connsiteY14" fmla="*/ 1319711 h 1348304"/>
                <a:gd name="connsiteX15" fmla="*/ 2206784 w 4413566"/>
                <a:gd name="connsiteY15" fmla="*/ 1034162 h 1348304"/>
                <a:gd name="connsiteX16" fmla="*/ 41024 w 4413566"/>
                <a:gd name="connsiteY16" fmla="*/ 1319711 h 1348304"/>
                <a:gd name="connsiteX17" fmla="*/ 0 w 4413566"/>
                <a:gd name="connsiteY17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547920 w 4413566"/>
                <a:gd name="connsiteY3" fmla="*/ 365602 h 1348304"/>
                <a:gd name="connsiteX4" fmla="*/ 585345 w 4413566"/>
                <a:gd name="connsiteY4" fmla="*/ 292046 h 1348304"/>
                <a:gd name="connsiteX5" fmla="*/ 2206784 w 4413566"/>
                <a:gd name="connsiteY5" fmla="*/ 0 h 1348304"/>
                <a:gd name="connsiteX6" fmla="*/ 3828223 w 4413566"/>
                <a:gd name="connsiteY6" fmla="*/ 292046 h 1348304"/>
                <a:gd name="connsiteX7" fmla="*/ 3861776 w 4413566"/>
                <a:gd name="connsiteY7" fmla="*/ 365602 h 1348304"/>
                <a:gd name="connsiteX8" fmla="*/ 3865647 w 4413566"/>
                <a:gd name="connsiteY8" fmla="*/ 365602 h 1348304"/>
                <a:gd name="connsiteX9" fmla="*/ 3803308 w 4413566"/>
                <a:gd name="connsiteY9" fmla="*/ 229852 h 1348304"/>
                <a:gd name="connsiteX10" fmla="*/ 3914645 w 4413566"/>
                <a:gd name="connsiteY10" fmla="*/ 472301 h 1348304"/>
                <a:gd name="connsiteX11" fmla="*/ 4385777 w 4413566"/>
                <a:gd name="connsiteY11" fmla="*/ 1309578 h 1348304"/>
                <a:gd name="connsiteX12" fmla="*/ 4413566 w 4413566"/>
                <a:gd name="connsiteY12" fmla="*/ 1348302 h 1348304"/>
                <a:gd name="connsiteX13" fmla="*/ 4372544 w 4413566"/>
                <a:gd name="connsiteY13" fmla="*/ 1319711 h 1348304"/>
                <a:gd name="connsiteX14" fmla="*/ 2206784 w 4413566"/>
                <a:gd name="connsiteY14" fmla="*/ 1034162 h 1348304"/>
                <a:gd name="connsiteX15" fmla="*/ 41024 w 4413566"/>
                <a:gd name="connsiteY15" fmla="*/ 1319711 h 1348304"/>
                <a:gd name="connsiteX16" fmla="*/ 0 w 4413566"/>
                <a:gd name="connsiteY16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547920 w 4413566"/>
                <a:gd name="connsiteY3" fmla="*/ 365602 h 1348304"/>
                <a:gd name="connsiteX4" fmla="*/ 585345 w 4413566"/>
                <a:gd name="connsiteY4" fmla="*/ 292046 h 1348304"/>
                <a:gd name="connsiteX5" fmla="*/ 2206784 w 4413566"/>
                <a:gd name="connsiteY5" fmla="*/ 0 h 1348304"/>
                <a:gd name="connsiteX6" fmla="*/ 3828223 w 4413566"/>
                <a:gd name="connsiteY6" fmla="*/ 292046 h 1348304"/>
                <a:gd name="connsiteX7" fmla="*/ 3861776 w 4413566"/>
                <a:gd name="connsiteY7" fmla="*/ 365602 h 1348304"/>
                <a:gd name="connsiteX8" fmla="*/ 3865647 w 4413566"/>
                <a:gd name="connsiteY8" fmla="*/ 365602 h 1348304"/>
                <a:gd name="connsiteX9" fmla="*/ 3914645 w 4413566"/>
                <a:gd name="connsiteY9" fmla="*/ 472301 h 1348304"/>
                <a:gd name="connsiteX10" fmla="*/ 4385777 w 4413566"/>
                <a:gd name="connsiteY10" fmla="*/ 1309578 h 1348304"/>
                <a:gd name="connsiteX11" fmla="*/ 4413566 w 4413566"/>
                <a:gd name="connsiteY11" fmla="*/ 1348302 h 1348304"/>
                <a:gd name="connsiteX12" fmla="*/ 4372544 w 4413566"/>
                <a:gd name="connsiteY12" fmla="*/ 1319711 h 1348304"/>
                <a:gd name="connsiteX13" fmla="*/ 2206784 w 4413566"/>
                <a:gd name="connsiteY13" fmla="*/ 1034162 h 1348304"/>
                <a:gd name="connsiteX14" fmla="*/ 41024 w 4413566"/>
                <a:gd name="connsiteY14" fmla="*/ 1319711 h 1348304"/>
                <a:gd name="connsiteX15" fmla="*/ 0 w 4413566"/>
                <a:gd name="connsiteY15" fmla="*/ 1348304 h 1348304"/>
                <a:gd name="connsiteX0" fmla="*/ 0 w 4413566"/>
                <a:gd name="connsiteY0" fmla="*/ 1348304 h 1348304"/>
                <a:gd name="connsiteX1" fmla="*/ 27790 w 4413566"/>
                <a:gd name="connsiteY1" fmla="*/ 1309578 h 1348304"/>
                <a:gd name="connsiteX2" fmla="*/ 498921 w 4413566"/>
                <a:gd name="connsiteY2" fmla="*/ 472301 h 1348304"/>
                <a:gd name="connsiteX3" fmla="*/ 547920 w 4413566"/>
                <a:gd name="connsiteY3" fmla="*/ 365602 h 1348304"/>
                <a:gd name="connsiteX4" fmla="*/ 585345 w 4413566"/>
                <a:gd name="connsiteY4" fmla="*/ 292046 h 1348304"/>
                <a:gd name="connsiteX5" fmla="*/ 2206784 w 4413566"/>
                <a:gd name="connsiteY5" fmla="*/ 0 h 1348304"/>
                <a:gd name="connsiteX6" fmla="*/ 3828223 w 4413566"/>
                <a:gd name="connsiteY6" fmla="*/ 292046 h 1348304"/>
                <a:gd name="connsiteX7" fmla="*/ 3861776 w 4413566"/>
                <a:gd name="connsiteY7" fmla="*/ 365602 h 1348304"/>
                <a:gd name="connsiteX8" fmla="*/ 3914645 w 4413566"/>
                <a:gd name="connsiteY8" fmla="*/ 472301 h 1348304"/>
                <a:gd name="connsiteX9" fmla="*/ 4385777 w 4413566"/>
                <a:gd name="connsiteY9" fmla="*/ 1309578 h 1348304"/>
                <a:gd name="connsiteX10" fmla="*/ 4413566 w 4413566"/>
                <a:gd name="connsiteY10" fmla="*/ 1348302 h 1348304"/>
                <a:gd name="connsiteX11" fmla="*/ 4372544 w 4413566"/>
                <a:gd name="connsiteY11" fmla="*/ 1319711 h 1348304"/>
                <a:gd name="connsiteX12" fmla="*/ 2206784 w 4413566"/>
                <a:gd name="connsiteY12" fmla="*/ 1034162 h 1348304"/>
                <a:gd name="connsiteX13" fmla="*/ 41024 w 4413566"/>
                <a:gd name="connsiteY13" fmla="*/ 1319711 h 1348304"/>
                <a:gd name="connsiteX14" fmla="*/ 0 w 4413566"/>
                <a:gd name="connsiteY14" fmla="*/ 1348304 h 134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3566" h="1348304">
                  <a:moveTo>
                    <a:pt x="0" y="1348304"/>
                  </a:moveTo>
                  <a:lnTo>
                    <a:pt x="27790" y="1309578"/>
                  </a:lnTo>
                  <a:cubicBezTo>
                    <a:pt x="189464" y="1069164"/>
                    <a:pt x="348304" y="787401"/>
                    <a:pt x="498921" y="472301"/>
                  </a:cubicBezTo>
                  <a:lnTo>
                    <a:pt x="547920" y="365602"/>
                  </a:lnTo>
                  <a:lnTo>
                    <a:pt x="585345" y="292046"/>
                  </a:lnTo>
                  <a:cubicBezTo>
                    <a:pt x="739673" y="125376"/>
                    <a:pt x="1406975" y="0"/>
                    <a:pt x="2206784" y="0"/>
                  </a:cubicBezTo>
                  <a:cubicBezTo>
                    <a:pt x="3006592" y="0"/>
                    <a:pt x="3673894" y="125376"/>
                    <a:pt x="3828223" y="292046"/>
                  </a:cubicBezTo>
                  <a:lnTo>
                    <a:pt x="3861776" y="365602"/>
                  </a:lnTo>
                  <a:lnTo>
                    <a:pt x="3914645" y="472301"/>
                  </a:lnTo>
                  <a:cubicBezTo>
                    <a:pt x="4065263" y="787401"/>
                    <a:pt x="4224103" y="1069164"/>
                    <a:pt x="4385777" y="1309578"/>
                  </a:cubicBezTo>
                  <a:lnTo>
                    <a:pt x="4413566" y="1348302"/>
                  </a:lnTo>
                  <a:lnTo>
                    <a:pt x="4372544" y="1319711"/>
                  </a:lnTo>
                  <a:cubicBezTo>
                    <a:pt x="4085426" y="1154278"/>
                    <a:pt x="3224378" y="1034162"/>
                    <a:pt x="2206784" y="1034162"/>
                  </a:cubicBezTo>
                  <a:cubicBezTo>
                    <a:pt x="1189190" y="1034162"/>
                    <a:pt x="328142" y="1154278"/>
                    <a:pt x="41024" y="1319711"/>
                  </a:cubicBezTo>
                  <a:lnTo>
                    <a:pt x="0" y="1348304"/>
                  </a:lnTo>
                  <a:close/>
                </a:path>
              </a:pathLst>
            </a:custGeom>
            <a:solidFill>
              <a:srgbClr val="7A0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entagon 75"/>
            <p:cNvSpPr/>
            <p:nvPr/>
          </p:nvSpPr>
          <p:spPr>
            <a:xfrm rot="5400000">
              <a:off x="4401155" y="2347383"/>
              <a:ext cx="342012" cy="554802"/>
            </a:xfrm>
            <a:prstGeom prst="homePlate">
              <a:avLst/>
            </a:prstGeom>
            <a:solidFill>
              <a:srgbClr val="7A0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373928" y="2343878"/>
            <a:ext cx="256903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</a:t>
            </a:r>
            <a:endParaRPr lang="en-US" sz="3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81298" y="3276378"/>
            <a:ext cx="235429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Familiarity</a:t>
            </a:r>
            <a:endParaRPr lang="en-US" sz="32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71250" y="4207151"/>
            <a:ext cx="177439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</a:t>
            </a:r>
            <a:endParaRPr lang="en-US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8746" y="4981731"/>
            <a:ext cx="155940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</a:t>
            </a:r>
            <a:endParaRPr lang="en-US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6"/>
          <p:cNvSpPr/>
          <p:nvPr/>
        </p:nvSpPr>
        <p:spPr>
          <a:xfrm>
            <a:off x="5056408" y="2359386"/>
            <a:ext cx="606885" cy="606885"/>
          </a:xfrm>
          <a:prstGeom prst="ellipse">
            <a:avLst/>
          </a:prstGeom>
          <a:solidFill>
            <a:srgbClr val="7A0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7"/>
          <p:cNvSpPr/>
          <p:nvPr/>
        </p:nvSpPr>
        <p:spPr>
          <a:xfrm>
            <a:off x="3992103" y="5790820"/>
            <a:ext cx="606885" cy="606885"/>
          </a:xfrm>
          <a:prstGeom prst="ellipse">
            <a:avLst/>
          </a:prstGeom>
          <a:solidFill>
            <a:srgbClr val="0B4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 28"/>
          <p:cNvSpPr/>
          <p:nvPr/>
        </p:nvSpPr>
        <p:spPr>
          <a:xfrm>
            <a:off x="4089222" y="4903136"/>
            <a:ext cx="606885" cy="606885"/>
          </a:xfrm>
          <a:prstGeom prst="ellipse">
            <a:avLst/>
          </a:prstGeom>
          <a:solidFill>
            <a:srgbClr val="049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Oval 29"/>
          <p:cNvSpPr/>
          <p:nvPr/>
        </p:nvSpPr>
        <p:spPr>
          <a:xfrm>
            <a:off x="4278475" y="4068719"/>
            <a:ext cx="606885" cy="606885"/>
          </a:xfrm>
          <a:prstGeom prst="ellipse">
            <a:avLst/>
          </a:prstGeom>
          <a:solidFill>
            <a:srgbClr val="FA7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0"/>
          <p:cNvSpPr/>
          <p:nvPr/>
        </p:nvSpPr>
        <p:spPr>
          <a:xfrm>
            <a:off x="4581082" y="3265322"/>
            <a:ext cx="606885" cy="606885"/>
          </a:xfrm>
          <a:prstGeom prst="ellipse">
            <a:avLst/>
          </a:prstGeom>
          <a:solidFill>
            <a:srgbClr val="CB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13" name="Group 3"/>
          <p:cNvGrpSpPr/>
          <p:nvPr/>
        </p:nvGrpSpPr>
        <p:grpSpPr>
          <a:xfrm>
            <a:off x="2943931" y="1986874"/>
            <a:ext cx="6103603" cy="3962406"/>
            <a:chOff x="1519909" y="1447797"/>
            <a:chExt cx="6103603" cy="3962406"/>
          </a:xfrm>
        </p:grpSpPr>
        <p:sp>
          <p:nvSpPr>
            <p:cNvPr id="14" name="Freeform 20"/>
            <p:cNvSpPr/>
            <p:nvPr/>
          </p:nvSpPr>
          <p:spPr>
            <a:xfrm rot="10800000">
              <a:off x="2539580" y="1447799"/>
              <a:ext cx="2032423" cy="2269069"/>
            </a:xfrm>
            <a:custGeom>
              <a:avLst/>
              <a:gdLst>
                <a:gd name="connsiteX0" fmla="*/ 1016211 w 2032423"/>
                <a:gd name="connsiteY0" fmla="*/ 2269069 h 2269069"/>
                <a:gd name="connsiteX1" fmla="*/ 0 w 2032423"/>
                <a:gd name="connsiteY1" fmla="*/ 1701802 h 2269069"/>
                <a:gd name="connsiteX2" fmla="*/ 0 w 2032423"/>
                <a:gd name="connsiteY2" fmla="*/ 1412649 h 2269069"/>
                <a:gd name="connsiteX3" fmla="*/ 43511 w 2032423"/>
                <a:gd name="connsiteY3" fmla="*/ 1408263 h 2269069"/>
                <a:gd name="connsiteX4" fmla="*/ 266604 w 2032423"/>
                <a:gd name="connsiteY4" fmla="*/ 1134537 h 2269069"/>
                <a:gd name="connsiteX5" fmla="*/ 43511 w 2032423"/>
                <a:gd name="connsiteY5" fmla="*/ 860812 h 2269069"/>
                <a:gd name="connsiteX6" fmla="*/ 0 w 2032423"/>
                <a:gd name="connsiteY6" fmla="*/ 856425 h 2269069"/>
                <a:gd name="connsiteX7" fmla="*/ 0 w 2032423"/>
                <a:gd name="connsiteY7" fmla="*/ 567268 h 2269069"/>
                <a:gd name="connsiteX8" fmla="*/ 1016212 w 2032423"/>
                <a:gd name="connsiteY8" fmla="*/ 1 h 2269069"/>
                <a:gd name="connsiteX9" fmla="*/ 1279671 w 2032423"/>
                <a:gd name="connsiteY9" fmla="*/ 147068 h 2269069"/>
                <a:gd name="connsiteX10" fmla="*/ 1292634 w 2032423"/>
                <a:gd name="connsiteY10" fmla="*/ 123186 h 2269069"/>
                <a:gd name="connsiteX11" fmla="*/ 1524318 w 2032423"/>
                <a:gd name="connsiteY11" fmla="*/ 0 h 2269069"/>
                <a:gd name="connsiteX12" fmla="*/ 1803720 w 2032423"/>
                <a:gd name="connsiteY12" fmla="*/ 279402 h 2269069"/>
                <a:gd name="connsiteX13" fmla="*/ 1781763 w 2032423"/>
                <a:gd name="connsiteY13" fmla="*/ 388158 h 2269069"/>
                <a:gd name="connsiteX14" fmla="*/ 1765439 w 2032423"/>
                <a:gd name="connsiteY14" fmla="*/ 418233 h 2269069"/>
                <a:gd name="connsiteX15" fmla="*/ 2032423 w 2032423"/>
                <a:gd name="connsiteY15" fmla="*/ 567268 h 2269069"/>
                <a:gd name="connsiteX16" fmla="*/ 2032423 w 2032423"/>
                <a:gd name="connsiteY16" fmla="*/ 1701802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9">
                  <a:moveTo>
                    <a:pt x="1016211" y="2269069"/>
                  </a:moveTo>
                  <a:lnTo>
                    <a:pt x="0" y="1701802"/>
                  </a:lnTo>
                  <a:lnTo>
                    <a:pt x="0" y="1412649"/>
                  </a:lnTo>
                  <a:lnTo>
                    <a:pt x="43511" y="1408263"/>
                  </a:lnTo>
                  <a:cubicBezTo>
                    <a:pt x="170830" y="1382209"/>
                    <a:pt x="266604" y="1269557"/>
                    <a:pt x="266604" y="1134537"/>
                  </a:cubicBezTo>
                  <a:cubicBezTo>
                    <a:pt x="266604" y="999517"/>
                    <a:pt x="170830" y="886865"/>
                    <a:pt x="43511" y="860812"/>
                  </a:cubicBezTo>
                  <a:lnTo>
                    <a:pt x="0" y="856425"/>
                  </a:lnTo>
                  <a:lnTo>
                    <a:pt x="0" y="567268"/>
                  </a:lnTo>
                  <a:lnTo>
                    <a:pt x="1016212" y="1"/>
                  </a:lnTo>
                  <a:lnTo>
                    <a:pt x="1279671" y="147068"/>
                  </a:lnTo>
                  <a:lnTo>
                    <a:pt x="1292634" y="123186"/>
                  </a:lnTo>
                  <a:cubicBezTo>
                    <a:pt x="1342844" y="48865"/>
                    <a:pt x="1427875" y="0"/>
                    <a:pt x="1524318" y="0"/>
                  </a:cubicBezTo>
                  <a:cubicBezTo>
                    <a:pt x="1678627" y="0"/>
                    <a:pt x="1803720" y="125093"/>
                    <a:pt x="1803720" y="279402"/>
                  </a:cubicBezTo>
                  <a:cubicBezTo>
                    <a:pt x="1803720" y="317979"/>
                    <a:pt x="1795902" y="354731"/>
                    <a:pt x="1781763" y="388158"/>
                  </a:cubicBezTo>
                  <a:lnTo>
                    <a:pt x="1765439" y="418233"/>
                  </a:lnTo>
                  <a:lnTo>
                    <a:pt x="2032423" y="567268"/>
                  </a:lnTo>
                  <a:lnTo>
                    <a:pt x="2032423" y="1701802"/>
                  </a:lnTo>
                  <a:close/>
                </a:path>
              </a:pathLst>
            </a:custGeom>
            <a:solidFill>
              <a:srgbClr val="323A45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Freeform 21"/>
            <p:cNvSpPr/>
            <p:nvPr/>
          </p:nvSpPr>
          <p:spPr>
            <a:xfrm rot="10800000">
              <a:off x="4305399" y="1447797"/>
              <a:ext cx="2299026" cy="2269068"/>
            </a:xfrm>
            <a:custGeom>
              <a:avLst/>
              <a:gdLst>
                <a:gd name="connsiteX0" fmla="*/ 1016211 w 2299026"/>
                <a:gd name="connsiteY0" fmla="*/ 2269068 h 2269068"/>
                <a:gd name="connsiteX1" fmla="*/ 0 w 2299026"/>
                <a:gd name="connsiteY1" fmla="*/ 1701801 h 2269068"/>
                <a:gd name="connsiteX2" fmla="*/ 0 w 2299026"/>
                <a:gd name="connsiteY2" fmla="*/ 567267 h 2269068"/>
                <a:gd name="connsiteX3" fmla="*/ 266985 w 2299026"/>
                <a:gd name="connsiteY3" fmla="*/ 418232 h 2269068"/>
                <a:gd name="connsiteX4" fmla="*/ 276421 w 2299026"/>
                <a:gd name="connsiteY4" fmla="*/ 435616 h 2269068"/>
                <a:gd name="connsiteX5" fmla="*/ 508105 w 2299026"/>
                <a:gd name="connsiteY5" fmla="*/ 558802 h 2269068"/>
                <a:gd name="connsiteX6" fmla="*/ 787507 w 2299026"/>
                <a:gd name="connsiteY6" fmla="*/ 279400 h 2269068"/>
                <a:gd name="connsiteX7" fmla="*/ 765550 w 2299026"/>
                <a:gd name="connsiteY7" fmla="*/ 170644 h 2269068"/>
                <a:gd name="connsiteX8" fmla="*/ 752753 w 2299026"/>
                <a:gd name="connsiteY8" fmla="*/ 147067 h 2269068"/>
                <a:gd name="connsiteX9" fmla="*/ 1016212 w 2299026"/>
                <a:gd name="connsiteY9" fmla="*/ 0 h 2269068"/>
                <a:gd name="connsiteX10" fmla="*/ 2032423 w 2299026"/>
                <a:gd name="connsiteY10" fmla="*/ 567267 h 2269068"/>
                <a:gd name="connsiteX11" fmla="*/ 2032423 w 2299026"/>
                <a:gd name="connsiteY11" fmla="*/ 856422 h 2269068"/>
                <a:gd name="connsiteX12" fmla="*/ 2075933 w 2299026"/>
                <a:gd name="connsiteY12" fmla="*/ 860809 h 2269068"/>
                <a:gd name="connsiteX13" fmla="*/ 2299026 w 2299026"/>
                <a:gd name="connsiteY13" fmla="*/ 1134534 h 2269068"/>
                <a:gd name="connsiteX14" fmla="*/ 2075933 w 2299026"/>
                <a:gd name="connsiteY14" fmla="*/ 1408260 h 2269068"/>
                <a:gd name="connsiteX15" fmla="*/ 2032423 w 2299026"/>
                <a:gd name="connsiteY15" fmla="*/ 1412646 h 2269068"/>
                <a:gd name="connsiteX16" fmla="*/ 2032423 w 2299026"/>
                <a:gd name="connsiteY16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9026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266985" y="418232"/>
                  </a:lnTo>
                  <a:lnTo>
                    <a:pt x="276421" y="435616"/>
                  </a:lnTo>
                  <a:cubicBezTo>
                    <a:pt x="326631" y="509938"/>
                    <a:pt x="411662" y="558802"/>
                    <a:pt x="508105" y="558802"/>
                  </a:cubicBezTo>
                  <a:cubicBezTo>
                    <a:pt x="662414" y="558802"/>
                    <a:pt x="787507" y="433709"/>
                    <a:pt x="787507" y="279400"/>
                  </a:cubicBezTo>
                  <a:cubicBezTo>
                    <a:pt x="787507" y="240823"/>
                    <a:pt x="779689" y="204072"/>
                    <a:pt x="765550" y="170644"/>
                  </a:cubicBezTo>
                  <a:lnTo>
                    <a:pt x="752753" y="1470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6422"/>
                  </a:lnTo>
                  <a:lnTo>
                    <a:pt x="2075933" y="860809"/>
                  </a:lnTo>
                  <a:cubicBezTo>
                    <a:pt x="2203252" y="886862"/>
                    <a:pt x="2299026" y="999514"/>
                    <a:pt x="2299026" y="1134534"/>
                  </a:cubicBezTo>
                  <a:cubicBezTo>
                    <a:pt x="2299026" y="1269554"/>
                    <a:pt x="2203252" y="1382206"/>
                    <a:pt x="2075933" y="1408260"/>
                  </a:cubicBezTo>
                  <a:lnTo>
                    <a:pt x="2032423" y="1412646"/>
                  </a:lnTo>
                  <a:lnTo>
                    <a:pt x="2032423" y="1701801"/>
                  </a:lnTo>
                  <a:close/>
                </a:path>
              </a:pathLst>
            </a:custGeom>
            <a:solidFill>
              <a:srgbClr val="F37741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Freeform 22"/>
            <p:cNvSpPr/>
            <p:nvPr/>
          </p:nvSpPr>
          <p:spPr>
            <a:xfrm rot="10800000">
              <a:off x="5588213" y="3141135"/>
              <a:ext cx="2032423" cy="226906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solidFill>
              <a:srgbClr val="2DBAA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Freeform 23"/>
            <p:cNvSpPr/>
            <p:nvPr/>
          </p:nvSpPr>
          <p:spPr>
            <a:xfrm rot="10800000">
              <a:off x="3555789" y="3141135"/>
              <a:ext cx="2311824" cy="2269068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855133 h 2269068"/>
                <a:gd name="connsiteX11" fmla="*/ 2255517 w 2311824"/>
                <a:gd name="connsiteY11" fmla="*/ 860810 h 2269068"/>
                <a:gd name="connsiteX12" fmla="*/ 2032424 w 2311824"/>
                <a:gd name="connsiteY12" fmla="*/ 1134535 h 2269068"/>
                <a:gd name="connsiteX13" fmla="*/ 2255517 w 2311824"/>
                <a:gd name="connsiteY13" fmla="*/ 1408261 h 2269068"/>
                <a:gd name="connsiteX14" fmla="*/ 2311824 w 2311824"/>
                <a:gd name="connsiteY14" fmla="*/ 1413937 h 2269068"/>
                <a:gd name="connsiteX15" fmla="*/ 2311824 w 2311824"/>
                <a:gd name="connsiteY15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855133"/>
                  </a:lnTo>
                  <a:lnTo>
                    <a:pt x="2255517" y="860810"/>
                  </a:lnTo>
                  <a:cubicBezTo>
                    <a:pt x="2128199" y="886863"/>
                    <a:pt x="2032424" y="999515"/>
                    <a:pt x="2032424" y="1134535"/>
                  </a:cubicBezTo>
                  <a:cubicBezTo>
                    <a:pt x="2032424" y="1269555"/>
                    <a:pt x="2128199" y="1382207"/>
                    <a:pt x="2255517" y="1408261"/>
                  </a:cubicBezTo>
                  <a:lnTo>
                    <a:pt x="2311824" y="1413937"/>
                  </a:lnTo>
                  <a:lnTo>
                    <a:pt x="2311824" y="1701801"/>
                  </a:lnTo>
                  <a:close/>
                </a:path>
              </a:pathLst>
            </a:custGeom>
            <a:solidFill>
              <a:srgbClr val="F1C50E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Freeform 25"/>
            <p:cNvSpPr/>
            <p:nvPr/>
          </p:nvSpPr>
          <p:spPr>
            <a:xfrm>
              <a:off x="1523365" y="3141135"/>
              <a:ext cx="2311824" cy="2269068"/>
            </a:xfrm>
            <a:custGeom>
              <a:avLst/>
              <a:gdLst>
                <a:gd name="connsiteX0" fmla="*/ 1016212 w 2311824"/>
                <a:gd name="connsiteY0" fmla="*/ 0 h 2269068"/>
                <a:gd name="connsiteX1" fmla="*/ 1286724 w 2311824"/>
                <a:gd name="connsiteY1" fmla="*/ 151005 h 2269068"/>
                <a:gd name="connsiteX2" fmla="*/ 1266875 w 2311824"/>
                <a:gd name="connsiteY2" fmla="*/ 187574 h 2269068"/>
                <a:gd name="connsiteX3" fmla="*/ 1244918 w 2311824"/>
                <a:gd name="connsiteY3" fmla="*/ 296330 h 2269068"/>
                <a:gd name="connsiteX4" fmla="*/ 1524320 w 2311824"/>
                <a:gd name="connsiteY4" fmla="*/ 575732 h 2269068"/>
                <a:gd name="connsiteX5" fmla="*/ 1756005 w 2311824"/>
                <a:gd name="connsiteY5" fmla="*/ 452546 h 2269068"/>
                <a:gd name="connsiteX6" fmla="*/ 1772493 w 2311824"/>
                <a:gd name="connsiteY6" fmla="*/ 422169 h 2269068"/>
                <a:gd name="connsiteX7" fmla="*/ 2032423 w 2311824"/>
                <a:gd name="connsiteY7" fmla="*/ 567267 h 2269068"/>
                <a:gd name="connsiteX8" fmla="*/ 2032423 w 2311824"/>
                <a:gd name="connsiteY8" fmla="*/ 855131 h 2269068"/>
                <a:gd name="connsiteX9" fmla="*/ 2088731 w 2311824"/>
                <a:gd name="connsiteY9" fmla="*/ 860808 h 2269068"/>
                <a:gd name="connsiteX10" fmla="*/ 2311824 w 2311824"/>
                <a:gd name="connsiteY10" fmla="*/ 1134533 h 2269068"/>
                <a:gd name="connsiteX11" fmla="*/ 2088731 w 2311824"/>
                <a:gd name="connsiteY11" fmla="*/ 1408259 h 2269068"/>
                <a:gd name="connsiteX12" fmla="*/ 2032423 w 2311824"/>
                <a:gd name="connsiteY12" fmla="*/ 1413935 h 2269068"/>
                <a:gd name="connsiteX13" fmla="*/ 2032423 w 2311824"/>
                <a:gd name="connsiteY13" fmla="*/ 1701801 h 2269068"/>
                <a:gd name="connsiteX14" fmla="*/ 1016211 w 2311824"/>
                <a:gd name="connsiteY14" fmla="*/ 2269068 h 2269068"/>
                <a:gd name="connsiteX15" fmla="*/ 0 w 2311824"/>
                <a:gd name="connsiteY15" fmla="*/ 1701801 h 2269068"/>
                <a:gd name="connsiteX16" fmla="*/ 0 w 2311824"/>
                <a:gd name="connsiteY16" fmla="*/ 567267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1824" h="2269068">
                  <a:moveTo>
                    <a:pt x="1016212" y="0"/>
                  </a:moveTo>
                  <a:lnTo>
                    <a:pt x="1286724" y="151005"/>
                  </a:lnTo>
                  <a:lnTo>
                    <a:pt x="1266875" y="187574"/>
                  </a:lnTo>
                  <a:cubicBezTo>
                    <a:pt x="1252737" y="221002"/>
                    <a:pt x="1244918" y="257753"/>
                    <a:pt x="1244918" y="296330"/>
                  </a:cubicBezTo>
                  <a:cubicBezTo>
                    <a:pt x="1244918" y="450639"/>
                    <a:pt x="1370011" y="575732"/>
                    <a:pt x="1524320" y="575732"/>
                  </a:cubicBezTo>
                  <a:cubicBezTo>
                    <a:pt x="1620763" y="575732"/>
                    <a:pt x="1705794" y="526868"/>
                    <a:pt x="1756005" y="452546"/>
                  </a:cubicBezTo>
                  <a:lnTo>
                    <a:pt x="1772493" y="422169"/>
                  </a:lnTo>
                  <a:lnTo>
                    <a:pt x="2032423" y="567267"/>
                  </a:lnTo>
                  <a:lnTo>
                    <a:pt x="2032423" y="855131"/>
                  </a:lnTo>
                  <a:lnTo>
                    <a:pt x="2088731" y="860808"/>
                  </a:lnTo>
                  <a:cubicBezTo>
                    <a:pt x="2216050" y="886861"/>
                    <a:pt x="2311824" y="999513"/>
                    <a:pt x="2311824" y="1134533"/>
                  </a:cubicBezTo>
                  <a:cubicBezTo>
                    <a:pt x="2311824" y="1269553"/>
                    <a:pt x="2216050" y="1382205"/>
                    <a:pt x="2088731" y="1408259"/>
                  </a:cubicBezTo>
                  <a:lnTo>
                    <a:pt x="2032423" y="1413935"/>
                  </a:lnTo>
                  <a:lnTo>
                    <a:pt x="2032423" y="1701801"/>
                  </a:lnTo>
                  <a:lnTo>
                    <a:pt x="1016211" y="2269068"/>
                  </a:lnTo>
                  <a:lnTo>
                    <a:pt x="0" y="1701801"/>
                  </a:lnTo>
                  <a:lnTo>
                    <a:pt x="0" y="567267"/>
                  </a:lnTo>
                  <a:close/>
                </a:path>
              </a:pathLst>
            </a:custGeom>
            <a:solidFill>
              <a:srgbClr val="28B9D4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Rectangle 26"/>
            <p:cNvSpPr/>
            <p:nvPr/>
          </p:nvSpPr>
          <p:spPr>
            <a:xfrm>
              <a:off x="2530834" y="2105278"/>
              <a:ext cx="1771573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Step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</p:txBody>
        </p:sp>
        <p:sp>
          <p:nvSpPr>
            <p:cNvPr id="20" name="Rectangle 27"/>
            <p:cNvSpPr/>
            <p:nvPr/>
          </p:nvSpPr>
          <p:spPr>
            <a:xfrm>
              <a:off x="4566249" y="2105277"/>
              <a:ext cx="2038176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Step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</p:txBody>
        </p:sp>
        <p:sp>
          <p:nvSpPr>
            <p:cNvPr id="21" name="Rectangle 28"/>
            <p:cNvSpPr/>
            <p:nvPr/>
          </p:nvSpPr>
          <p:spPr>
            <a:xfrm>
              <a:off x="5867611" y="3798613"/>
              <a:ext cx="1755901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Step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</p:txBody>
        </p:sp>
        <p:sp>
          <p:nvSpPr>
            <p:cNvPr id="22" name="Rectangle 29"/>
            <p:cNvSpPr/>
            <p:nvPr/>
          </p:nvSpPr>
          <p:spPr>
            <a:xfrm>
              <a:off x="3838646" y="3798613"/>
              <a:ext cx="1755901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546A">
                      <a:lumMod val="50000"/>
                    </a:srgbClr>
                  </a:solidFill>
                  <a:effectLst/>
                  <a:uLnTx/>
                  <a:uFillTx/>
                </a:rPr>
                <a:t>Step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546A">
                      <a:lumMod val="50000"/>
                    </a:srgbClr>
                  </a:solidFill>
                  <a:effectLst/>
                  <a:uLnTx/>
                  <a:uFillTx/>
                </a:rPr>
                <a:t>Your text goes here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546A">
                      <a:lumMod val="50000"/>
                    </a:srgbClr>
                  </a:solidFill>
                  <a:effectLst/>
                  <a:uLnTx/>
                  <a:uFillTx/>
                </a:rPr>
                <a:t>Your text goes here</a:t>
              </a:r>
            </a:p>
          </p:txBody>
        </p:sp>
        <p:sp>
          <p:nvSpPr>
            <p:cNvPr id="23" name="Rectangle 30"/>
            <p:cNvSpPr/>
            <p:nvPr/>
          </p:nvSpPr>
          <p:spPr>
            <a:xfrm>
              <a:off x="1519909" y="3798613"/>
              <a:ext cx="2035880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Step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Your text goes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eccc899bef4626accbb53d336da4bcc5c21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161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61</cp:revision>
  <dcterms:created xsi:type="dcterms:W3CDTF">2018-06-15T16:26:40Z</dcterms:created>
  <dcterms:modified xsi:type="dcterms:W3CDTF">2018-07-12T18:59:22Z</dcterms:modified>
  <cp:category>Presentations, Business Presentations, Free PowerPoint Templates</cp:category>
</cp:coreProperties>
</file>