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5" r:id="rId6"/>
    <p:sldId id="258" r:id="rId7"/>
    <p:sldId id="259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6" d="100"/>
          <a:sy n="106" d="100"/>
        </p:scale>
        <p:origin x="12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9E-4371-BDB6-44972E5B89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9E-4371-BDB6-44972E5B894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9E-4371-BDB6-44972E5B8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866624"/>
        <c:axId val="41864128"/>
      </c:barChart>
      <c:catAx>
        <c:axId val="4186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64128"/>
        <c:crosses val="autoZero"/>
        <c:auto val="1"/>
        <c:lblAlgn val="ctr"/>
        <c:lblOffset val="100"/>
        <c:noMultiLvlLbl val="0"/>
      </c:catAx>
      <c:valAx>
        <c:axId val="4186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6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337EE-1DDC-4612-9D24-EEE03BC7F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C441D7-3C7C-447A-BBE1-5FA9C7B50E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927225"/>
            <a:ext cx="10515600" cy="4351338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3pPr>
              <a:defRPr b="0">
                <a:solidFill>
                  <a:schemeClr val="accent1"/>
                </a:solidFill>
              </a:defRPr>
            </a:lvl3pPr>
            <a:lvl4pPr>
              <a:defRPr b="0">
                <a:solidFill>
                  <a:schemeClr val="accent1"/>
                </a:solidFill>
              </a:defRPr>
            </a:lvl4pPr>
            <a:lvl5pPr>
              <a:defRPr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4DD3DF-47D2-4244-9792-12CE4D37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5E88ED-267A-406F-8814-D64DEA1F9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5C3D36-61B4-4111-AC83-C3795B4B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49CBE03-2ADF-450F-9675-03EC256F65AF}"/>
              </a:ext>
            </a:extLst>
          </p:cNvPr>
          <p:cNvSpPr/>
          <p:nvPr userDrawn="1"/>
        </p:nvSpPr>
        <p:spPr>
          <a:xfrm>
            <a:off x="11031794" y="-707923"/>
            <a:ext cx="1710812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5FEC3FF-D2E9-481A-ACBC-53AC48521444}"/>
              </a:ext>
            </a:extLst>
          </p:cNvPr>
          <p:cNvSpPr/>
          <p:nvPr userDrawn="1"/>
        </p:nvSpPr>
        <p:spPr>
          <a:xfrm rot="16200000">
            <a:off x="4231790" y="-2496651"/>
            <a:ext cx="90486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44DC8E-DBB1-4521-B17B-AD7A7C576C7A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F991ED-D009-4F33-823F-3A146B799104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4A8B54-1575-4378-A084-65830E2A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A3AF89-A79E-4632-89EC-9A4B3535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2F16A-CC16-411F-AB10-DD5D1159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7987F-C5EA-438F-BD7E-8D303911E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8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5F1006-7188-498C-ABBF-80587A3CC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CAAA22-0748-44B2-95C1-E3606572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774E4D-3F92-4FAA-8349-F6D45C08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6F7DFC-34D2-47BD-A449-1F12C2DF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41A6785-23BF-4FE0-B9C7-4E3C5F7F6B19}"/>
              </a:ext>
            </a:extLst>
          </p:cNvPr>
          <p:cNvSpPr/>
          <p:nvPr userDrawn="1"/>
        </p:nvSpPr>
        <p:spPr>
          <a:xfrm>
            <a:off x="8966200" y="-707923"/>
            <a:ext cx="3225800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394F0B6-9856-44D2-9805-66B694DE2C26}"/>
              </a:ext>
            </a:extLst>
          </p:cNvPr>
          <p:cNvSpPr/>
          <p:nvPr userDrawn="1"/>
        </p:nvSpPr>
        <p:spPr>
          <a:xfrm>
            <a:off x="-368300" y="4686300"/>
            <a:ext cx="2578100" cy="2578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70D0A806-BB3B-4E85-8C57-B9B390906F6A}"/>
              </a:ext>
            </a:extLst>
          </p:cNvPr>
          <p:cNvSpPr/>
          <p:nvPr userDrawn="1"/>
        </p:nvSpPr>
        <p:spPr>
          <a:xfrm>
            <a:off x="-187326" y="5659437"/>
            <a:ext cx="1381125" cy="1381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E49146E-E334-4E17-96BB-AEB6B0141397}"/>
              </a:ext>
            </a:extLst>
          </p:cNvPr>
          <p:cNvSpPr/>
          <p:nvPr userDrawn="1"/>
        </p:nvSpPr>
        <p:spPr>
          <a:xfrm>
            <a:off x="9118600" y="-555523"/>
            <a:ext cx="3225800" cy="85540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93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4A3671-D70D-4846-A00D-D451CC45DD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78F876-D852-4E29-A439-4A96013AA37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3E4988-A050-44F9-8CDD-B99FEE1FCBE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29F515-61FC-4696-9DBE-C3EE88BB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23E599-4964-4661-B895-F15D49D3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44141B-6E20-42C1-A083-D0371C7F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32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35B16F-47D8-43EB-9F03-B3ACD863DB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D8F048-D987-4AFF-A795-6F700E92B93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A324EF-75CB-4183-A85B-AD7BDD2D726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0D5C6B-EB08-465F-984C-82BB286441E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6BF5B3-E575-4778-951F-B85DDAFB1BA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580A43-90A9-4F74-9CEA-78DC0914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82B72D-A421-4731-A1B3-4B3F7B15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E7E0AB1-8C34-4787-A417-D8024485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5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38900-AEB2-4230-9726-FC3E1A82B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5A991F4-A55E-4763-85B2-BCF817E0F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418399-BB26-4B5F-AE06-073556FF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00C12F-25DD-409F-A773-01449550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0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D4BDE5-0371-459D-9B04-EC35D079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2AD7312-632A-48EA-9CD9-4C1F9B3E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9392F6-5A18-4C8F-94AC-EE4481D76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5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902DB-6786-4EC8-841C-442CE7C534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D0E0AD-9CDE-4B68-B397-28CF6A3BB4E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FB86FE-73E5-4676-9540-C4530EC06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BF0736-3C77-4656-9517-532D8B4F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69D685-6A52-4572-A0D6-C0059AC9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A8EB1A-AC6D-428E-B0D1-CF9A7622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4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B2F2F-88ED-4374-94A7-62F66BCDF3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968185-D0D5-4204-98C8-EE5D53385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E72D50-BFF9-4173-ABD2-4EC13B94B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3727AD-9A27-4C72-9887-E950A1F3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C7B91B-1762-407F-A127-DE1DCC62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9B9FBD-B522-4123-A0F9-BFF6E77F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0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666AC-8030-4AC8-BD2D-177E2E6004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4D5522-45B7-4992-826F-6AF937AAF410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30567A-7DA1-430D-84F6-D7275133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18EBEF-8A21-4561-832D-24C58134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0DEFF5-DC16-4E1D-99A4-EA87D703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6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free-slides.net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8E9D2-AC3C-4712-9A37-752F16DB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3DA045-D354-445D-BE18-3E16A1484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148A85-0285-419E-9BCD-D8E30563A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5CFB-1053-4ABD-8AE7-93CBC6C0D1C1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AA4832-14D7-456F-8D8A-08F55C337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65C6DE-1236-408E-A547-97410DDD6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17A75F8-7B80-4610-969A-9900877DD092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A03048-9583-4E2F-9333-F8611CA91DF7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2"/>
              <a:extLst>
                <a:ext uri="{FF2B5EF4-FFF2-40B4-BE49-F238E27FC236}">
                  <a16:creationId xmlns:a16="http://schemas.microsoft.com/office/drawing/2014/main" id="{9BC068C7-01AA-48AD-8CC4-53DBC5366A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313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latic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A342B6-92C8-4F2C-9F6D-B8ACADD0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06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F8AC3-BFA4-41CE-8FC2-FB4CFE1B5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875090-2FD6-4BAD-B887-8619A26AC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Free PowerPoint templates and Google Slides Themes from </a:t>
            </a:r>
            <a:r>
              <a:rPr lang="en-US" sz="2000" dirty="0">
                <a:hlinkClick r:id="rId2"/>
              </a:rPr>
              <a:t>free-slides.net </a:t>
            </a:r>
            <a:endParaRPr lang="ru-RU" sz="2000" dirty="0"/>
          </a:p>
          <a:p>
            <a:r>
              <a:rPr lang="en-US" sz="2000" dirty="0"/>
              <a:t>Icons made by </a:t>
            </a:r>
            <a:r>
              <a:rPr lang="en-US" sz="2000" dirty="0" err="1">
                <a:hlinkClick r:id="rId3"/>
              </a:rPr>
              <a:t>Freepik</a:t>
            </a:r>
            <a:r>
              <a:rPr lang="en-US" sz="2000" dirty="0"/>
              <a:t> from </a:t>
            </a:r>
            <a:r>
              <a:rPr lang="en-US" sz="2000" dirty="0">
                <a:hlinkClick r:id="rId4"/>
              </a:rPr>
              <a:t>www.flaticon.com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438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C7DC2-12CF-4928-A4E4-8D979EAE3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E72134-208E-4A25-B10D-1D5493B35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50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EA663-ED93-415C-AE74-0ADE94E3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026BF4-A034-404D-AD35-7E4C7D7B757F}"/>
              </a:ext>
            </a:extLst>
          </p:cNvPr>
          <p:cNvSpPr/>
          <p:nvPr/>
        </p:nvSpPr>
        <p:spPr>
          <a:xfrm>
            <a:off x="644525" y="2828925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26C2D0C-4B22-445D-AD47-D1F785C3E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3267074"/>
            <a:ext cx="2809876" cy="2667001"/>
          </a:xfrm>
          <a:noFill/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B43B730-3D99-466E-BB4C-1D55530A8067}"/>
              </a:ext>
            </a:extLst>
          </p:cNvPr>
          <p:cNvSpPr/>
          <p:nvPr/>
        </p:nvSpPr>
        <p:spPr>
          <a:xfrm>
            <a:off x="1711325" y="2487623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7E85F-B8D6-4B95-ADE5-810EDE668FD0}"/>
              </a:ext>
            </a:extLst>
          </p:cNvPr>
          <p:cNvSpPr txBox="1"/>
          <p:nvPr/>
        </p:nvSpPr>
        <p:spPr>
          <a:xfrm>
            <a:off x="1711325" y="248762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579748B-1286-4938-BCC6-0B51CC2876E6}"/>
              </a:ext>
            </a:extLst>
          </p:cNvPr>
          <p:cNvSpPr/>
          <p:nvPr/>
        </p:nvSpPr>
        <p:spPr>
          <a:xfrm>
            <a:off x="4017962" y="2828925"/>
            <a:ext cx="2886075" cy="3180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35FE64AD-A261-47C2-AC13-22BCF899EF9F}"/>
              </a:ext>
            </a:extLst>
          </p:cNvPr>
          <p:cNvSpPr txBox="1">
            <a:spLocks/>
          </p:cNvSpPr>
          <p:nvPr/>
        </p:nvSpPr>
        <p:spPr>
          <a:xfrm>
            <a:off x="4017961" y="326707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DC66C8AB-16F5-437B-9631-FA3568821788}"/>
              </a:ext>
            </a:extLst>
          </p:cNvPr>
          <p:cNvSpPr/>
          <p:nvPr/>
        </p:nvSpPr>
        <p:spPr>
          <a:xfrm>
            <a:off x="5084762" y="2487623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6D88AA-5360-45DB-97B7-B4F3FFD54231}"/>
              </a:ext>
            </a:extLst>
          </p:cNvPr>
          <p:cNvSpPr txBox="1"/>
          <p:nvPr/>
        </p:nvSpPr>
        <p:spPr>
          <a:xfrm>
            <a:off x="5084762" y="248762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endParaRPr lang="ru-RU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198E3F1-E7EE-440E-AB40-FF7D82B8F184}"/>
              </a:ext>
            </a:extLst>
          </p:cNvPr>
          <p:cNvSpPr/>
          <p:nvPr/>
        </p:nvSpPr>
        <p:spPr>
          <a:xfrm>
            <a:off x="7442201" y="2828925"/>
            <a:ext cx="2886075" cy="3180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EA0B4285-7792-45A3-8808-E7EBDBAF587E}"/>
              </a:ext>
            </a:extLst>
          </p:cNvPr>
          <p:cNvSpPr txBox="1">
            <a:spLocks/>
          </p:cNvSpPr>
          <p:nvPr/>
        </p:nvSpPr>
        <p:spPr>
          <a:xfrm>
            <a:off x="7442200" y="326707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EDF6FA34-A26F-4B3B-948D-6228766FE097}"/>
              </a:ext>
            </a:extLst>
          </p:cNvPr>
          <p:cNvSpPr/>
          <p:nvPr/>
        </p:nvSpPr>
        <p:spPr>
          <a:xfrm>
            <a:off x="8509001" y="2487623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634AEC-CD67-403F-BE3B-9C0022AE00C0}"/>
              </a:ext>
            </a:extLst>
          </p:cNvPr>
          <p:cNvSpPr txBox="1"/>
          <p:nvPr/>
        </p:nvSpPr>
        <p:spPr>
          <a:xfrm>
            <a:off x="8509001" y="248762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3</a:t>
            </a:r>
            <a:endParaRPr lang="ru-RU" sz="4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2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BFE74-E988-46F9-8C80-F831F466D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1527761-1E26-49D9-80E9-FE3FD9A200CA}"/>
              </a:ext>
            </a:extLst>
          </p:cNvPr>
          <p:cNvSpPr/>
          <p:nvPr/>
        </p:nvSpPr>
        <p:spPr>
          <a:xfrm>
            <a:off x="1254200" y="2360100"/>
            <a:ext cx="2250000" cy="765000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93D29C-A43B-4407-9A31-6A635E50E0F0}"/>
              </a:ext>
            </a:extLst>
          </p:cNvPr>
          <p:cNvSpPr/>
          <p:nvPr/>
        </p:nvSpPr>
        <p:spPr>
          <a:xfrm>
            <a:off x="3504200" y="2356744"/>
            <a:ext cx="2250000" cy="76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1F051DE-3AE7-4E89-BE6E-08ADD6D500F6}"/>
              </a:ext>
            </a:extLst>
          </p:cNvPr>
          <p:cNvSpPr/>
          <p:nvPr/>
        </p:nvSpPr>
        <p:spPr>
          <a:xfrm>
            <a:off x="5754637" y="2356744"/>
            <a:ext cx="2250000" cy="76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3E9F4E-265E-448D-9979-ED7F5874B905}"/>
              </a:ext>
            </a:extLst>
          </p:cNvPr>
          <p:cNvSpPr/>
          <p:nvPr/>
        </p:nvSpPr>
        <p:spPr>
          <a:xfrm>
            <a:off x="8006000" y="2356744"/>
            <a:ext cx="2250000" cy="76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C668B25-1C15-45A5-B8A6-9E2168E9FBF8}"/>
              </a:ext>
            </a:extLst>
          </p:cNvPr>
          <p:cNvSpPr/>
          <p:nvPr/>
        </p:nvSpPr>
        <p:spPr>
          <a:xfrm>
            <a:off x="1254200" y="3131811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92AAD73-EE3A-4E34-AE0F-6E082197EC17}"/>
              </a:ext>
            </a:extLst>
          </p:cNvPr>
          <p:cNvSpPr/>
          <p:nvPr/>
        </p:nvSpPr>
        <p:spPr>
          <a:xfrm>
            <a:off x="3504200" y="3128455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8475D84-8EC3-4FD4-A4A4-1A33CEBEFA78}"/>
              </a:ext>
            </a:extLst>
          </p:cNvPr>
          <p:cNvSpPr/>
          <p:nvPr/>
        </p:nvSpPr>
        <p:spPr>
          <a:xfrm>
            <a:off x="5754637" y="3128455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A1B5059-9F71-460F-89FC-233BA5103886}"/>
              </a:ext>
            </a:extLst>
          </p:cNvPr>
          <p:cNvSpPr/>
          <p:nvPr/>
        </p:nvSpPr>
        <p:spPr>
          <a:xfrm>
            <a:off x="8006000" y="3128455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F7995C7-1A67-44E7-9DB9-4CBF8043BEA8}"/>
              </a:ext>
            </a:extLst>
          </p:cNvPr>
          <p:cNvSpPr/>
          <p:nvPr/>
        </p:nvSpPr>
        <p:spPr>
          <a:xfrm>
            <a:off x="1258457" y="5918456"/>
            <a:ext cx="2250000" cy="183356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3AC954-F4FC-42C9-B10F-041C7FAFC0CD}"/>
              </a:ext>
            </a:extLst>
          </p:cNvPr>
          <p:cNvSpPr/>
          <p:nvPr/>
        </p:nvSpPr>
        <p:spPr>
          <a:xfrm>
            <a:off x="3509357" y="5915100"/>
            <a:ext cx="2250000" cy="1833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906A70D-6971-4559-8A2C-8E8CCBD8167B}"/>
              </a:ext>
            </a:extLst>
          </p:cNvPr>
          <p:cNvSpPr/>
          <p:nvPr/>
        </p:nvSpPr>
        <p:spPr>
          <a:xfrm>
            <a:off x="5758894" y="5915100"/>
            <a:ext cx="2250000" cy="1833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4BDFEBF-48AE-4FBE-BBB8-1DD34F1A67B1}"/>
              </a:ext>
            </a:extLst>
          </p:cNvPr>
          <p:cNvSpPr/>
          <p:nvPr/>
        </p:nvSpPr>
        <p:spPr>
          <a:xfrm>
            <a:off x="8010257" y="5915100"/>
            <a:ext cx="2250000" cy="183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9FD2375-D087-43D2-AAA9-A956554F4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9200" y="3321230"/>
            <a:ext cx="540000" cy="54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7D08D761-3CC7-4D40-B3E4-719E0C2DE6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54943" y="3321230"/>
            <a:ext cx="540000" cy="54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9278664-3D73-4925-BC64-375CDF8D60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604943" y="3321230"/>
            <a:ext cx="540000" cy="5400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47389BE1-C389-412E-9ED6-AD6BF8AE3B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54714" y="3321230"/>
            <a:ext cx="540000" cy="54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0EA8A7C-6CDE-4CA1-BFCE-896766CD00C6}"/>
              </a:ext>
            </a:extLst>
          </p:cNvPr>
          <p:cNvSpPr txBox="1"/>
          <p:nvPr/>
        </p:nvSpPr>
        <p:spPr>
          <a:xfrm>
            <a:off x="2061241" y="2366171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3F4B1F-2F92-4ABA-BC17-F72BBE1F1E20}"/>
              </a:ext>
            </a:extLst>
          </p:cNvPr>
          <p:cNvSpPr txBox="1"/>
          <p:nvPr/>
        </p:nvSpPr>
        <p:spPr>
          <a:xfrm>
            <a:off x="4315084" y="238224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F10E07-0E80-45CC-8D67-A681D3843D8C}"/>
              </a:ext>
            </a:extLst>
          </p:cNvPr>
          <p:cNvSpPr txBox="1"/>
          <p:nvPr/>
        </p:nvSpPr>
        <p:spPr>
          <a:xfrm>
            <a:off x="6506226" y="238224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F72F78-AFC4-43F2-9DBC-EDA618A9A73C}"/>
              </a:ext>
            </a:extLst>
          </p:cNvPr>
          <p:cNvSpPr txBox="1"/>
          <p:nvPr/>
        </p:nvSpPr>
        <p:spPr>
          <a:xfrm>
            <a:off x="8742501" y="238224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4C1D31-BFAF-4D18-952B-6F1A76547C8D}"/>
              </a:ext>
            </a:extLst>
          </p:cNvPr>
          <p:cNvSpPr txBox="1"/>
          <p:nvPr/>
        </p:nvSpPr>
        <p:spPr>
          <a:xfrm>
            <a:off x="1387392" y="4061790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Lorem ipsum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17D5FB-69FE-4E27-8D7B-EAB45673FDD1}"/>
              </a:ext>
            </a:extLst>
          </p:cNvPr>
          <p:cNvSpPr txBox="1"/>
          <p:nvPr/>
        </p:nvSpPr>
        <p:spPr>
          <a:xfrm>
            <a:off x="1409572" y="4639844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009166-6A46-4F6F-A792-8A0908B7B624}"/>
              </a:ext>
            </a:extLst>
          </p:cNvPr>
          <p:cNvSpPr txBox="1"/>
          <p:nvPr/>
        </p:nvSpPr>
        <p:spPr>
          <a:xfrm>
            <a:off x="3662020" y="4058304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23E76D-D3A5-44DE-95DA-4627DDF1F5FD}"/>
              </a:ext>
            </a:extLst>
          </p:cNvPr>
          <p:cNvSpPr txBox="1"/>
          <p:nvPr/>
        </p:nvSpPr>
        <p:spPr>
          <a:xfrm>
            <a:off x="3684200" y="4636358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3C0D54-CE86-4136-ABD1-C1E3C691AF19}"/>
              </a:ext>
            </a:extLst>
          </p:cNvPr>
          <p:cNvSpPr txBox="1"/>
          <p:nvPr/>
        </p:nvSpPr>
        <p:spPr>
          <a:xfrm>
            <a:off x="5887391" y="4058304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Lorem ipsum</a:t>
            </a:r>
            <a:endParaRPr lang="ru-RU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D5E057-502B-4C91-B333-4AD296F28879}"/>
              </a:ext>
            </a:extLst>
          </p:cNvPr>
          <p:cNvSpPr txBox="1"/>
          <p:nvPr/>
        </p:nvSpPr>
        <p:spPr>
          <a:xfrm>
            <a:off x="5909571" y="4636358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CD62C7-D53D-4561-B29B-642A9A02D92C}"/>
              </a:ext>
            </a:extLst>
          </p:cNvPr>
          <p:cNvSpPr txBox="1"/>
          <p:nvPr/>
        </p:nvSpPr>
        <p:spPr>
          <a:xfrm>
            <a:off x="8115211" y="4054818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Lorem ipsum</a:t>
            </a:r>
            <a:endParaRPr lang="ru-RU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6E4515-959E-4E01-B073-32303EAB1D85}"/>
              </a:ext>
            </a:extLst>
          </p:cNvPr>
          <p:cNvSpPr txBox="1"/>
          <p:nvPr/>
        </p:nvSpPr>
        <p:spPr>
          <a:xfrm>
            <a:off x="8137391" y="4632872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129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0A421061-5800-4F58-A446-54424ED92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4703" y="2159984"/>
            <a:ext cx="4061059" cy="39528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250882" y="2159985"/>
            <a:ext cx="395287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2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9E3E8-A028-4DF9-BE6E-F88A8F652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9A3D21A-229E-4E43-9A54-980E97B777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77325"/>
              </p:ext>
            </p:extLst>
          </p:nvPr>
        </p:nvGraphicFramePr>
        <p:xfrm>
          <a:off x="838200" y="19272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88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28155-FDFF-4554-8139-61A19F300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9E92EB81-DE03-4F30-A4C2-2701E5CBA8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986850"/>
              </p:ext>
            </p:extLst>
          </p:nvPr>
        </p:nvGraphicFramePr>
        <p:xfrm>
          <a:off x="838200" y="2405910"/>
          <a:ext cx="10096504" cy="358213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24126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524126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524126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524126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117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5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8877A-EC22-4B13-BEDB-7B4A6A54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1C7D4C27-4731-42B0-983B-7EA2F9FDD219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</p:spTree>
    <p:extLst>
      <p:ext uri="{BB962C8B-B14F-4D97-AF65-F5344CB8AC3E}">
        <p14:creationId xmlns:p14="http://schemas.microsoft.com/office/powerpoint/2010/main" val="130539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8ACC097E-7BAB-43B9-8156-DCDC262B60E8}"/>
              </a:ext>
            </a:extLst>
          </p:cNvPr>
          <p:cNvSpPr txBox="1">
            <a:spLocks/>
          </p:cNvSpPr>
          <p:nvPr/>
        </p:nvSpPr>
        <p:spPr>
          <a:xfrm>
            <a:off x="2972570" y="1693291"/>
            <a:ext cx="6606860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1"/>
                </a:solidFill>
              </a:rPr>
              <a:t>THANK YOU</a:t>
            </a:r>
            <a:endParaRPr lang="ru-RU" sz="72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1E16EAE-0F3B-4390-B2F0-3E105525CC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5372" y="4926550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9017ADD-5859-41F7-B4D7-D58CB1444D5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5372" y="4922479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4FC5E2-2DC6-4F96-9D95-47F636B83D3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415372" y="4922479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08C781F-61A3-4D27-B85A-18E3FBF19F89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315372" y="4922479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3786B14-5CC0-4EA9-AF09-F1882592DE7F}"/>
              </a:ext>
            </a:extLst>
          </p:cNvPr>
          <p:cNvSpPr txBox="1">
            <a:spLocks/>
          </p:cNvSpPr>
          <p:nvPr/>
        </p:nvSpPr>
        <p:spPr>
          <a:xfrm>
            <a:off x="2788498" y="3028119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4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568</Words>
  <Application>Microsoft Office PowerPoint</Application>
  <PresentationFormat>Широкоэкранный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Minimalist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Презентация PowerPoint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Минимализм</dc:title>
  <dc:creator>User Obstinate</dc:creator>
  <cp:lastModifiedBy>User Obstinate</cp:lastModifiedBy>
  <cp:revision>8</cp:revision>
  <dcterms:created xsi:type="dcterms:W3CDTF">2021-05-04T06:37:33Z</dcterms:created>
  <dcterms:modified xsi:type="dcterms:W3CDTF">2021-05-09T02:04:14Z</dcterms:modified>
</cp:coreProperties>
</file>