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8" r:id="rId4"/>
    <p:sldId id="263" r:id="rId5"/>
    <p:sldId id="259" r:id="rId6"/>
    <p:sldId id="260" r:id="rId7"/>
    <p:sldId id="266" r:id="rId8"/>
    <p:sldId id="257" r:id="rId9"/>
    <p:sldId id="262" r:id="rId10"/>
    <p:sldId id="264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1440" y="5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97-484A-9E90-E3076167050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197-484A-9E90-E3076167050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197-484A-9E90-E307616705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80433936"/>
        <c:axId val="480432272"/>
      </c:barChart>
      <c:catAx>
        <c:axId val="480433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80432272"/>
        <c:crosses val="autoZero"/>
        <c:auto val="1"/>
        <c:lblAlgn val="ctr"/>
        <c:lblOffset val="100"/>
        <c:noMultiLvlLbl val="0"/>
      </c:catAx>
      <c:valAx>
        <c:axId val="480432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80433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95F67E-993F-431F-A08C-E45B68AE6F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339" y="1009266"/>
            <a:ext cx="6378341" cy="2387600"/>
          </a:xfrm>
        </p:spPr>
        <p:txBody>
          <a:bodyPr anchor="b"/>
          <a:lstStyle>
            <a:lvl1pPr algn="ctr">
              <a:defRPr sz="6000" b="1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794E5BA-3631-4350-B879-9E4D47590A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339" y="3727167"/>
            <a:ext cx="5694947" cy="1655762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D08278-D988-40BA-9D6E-308097626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solidFill>
                  <a:schemeClr val="accent5"/>
                </a:solidFill>
              </a:defRPr>
            </a:lvl1pPr>
          </a:lstStyle>
          <a:p>
            <a:fld id="{E6618210-AA3C-4E5C-8A8F-AA37F5428033}" type="datetimeFigureOut">
              <a:rPr lang="ru-RU" smtClean="0"/>
              <a:pPr/>
              <a:t>01.08.2021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1E7A21-8122-4DEB-9367-1A8F2A85A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chemeClr val="accent5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1B45FA-8D82-49B8-AF8C-62AC87B7A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accent5"/>
                </a:solidFill>
              </a:defRPr>
            </a:lvl1pPr>
          </a:lstStyle>
          <a:p>
            <a:fld id="{F2B82F82-4D2C-48BD-8F54-4A7BAA97B5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042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24ED08-9090-4A7B-A2A9-6DBCA3869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1EB1221-842C-403E-B1A1-91719B5A88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F001B2-1A7C-4CAD-8733-3AEADA4B3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18210-AA3C-4E5C-8A8F-AA37F5428033}" type="datetimeFigureOut">
              <a:rPr lang="ru-RU" smtClean="0"/>
              <a:t>01.08.2021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F1A205-2616-4D1B-B0D4-48D4E243C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AABEDE-B4BD-4D75-AE29-38DCED514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82F82-4D2C-48BD-8F54-4A7BAA97B5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555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D1DD495-9850-4117-BDA0-9C259257E2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C87B888-75AB-4F56-88DF-ED76C303B2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0A6CAC-4F78-46F2-9AC6-1669A3B08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18210-AA3C-4E5C-8A8F-AA37F5428033}" type="datetimeFigureOut">
              <a:rPr lang="ru-RU" smtClean="0"/>
              <a:t>01.08.2021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D5F4FE-012B-4560-9DAC-0A43C520E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9A8C788-4EC8-4400-93A1-1160414F6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82F82-4D2C-48BD-8F54-4A7BAA97B5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6152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765C3D-4FE4-4016-9516-175CB1F81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0577" y="18616"/>
            <a:ext cx="9245868" cy="1069039"/>
          </a:xfrm>
        </p:spPr>
        <p:txBody>
          <a:bodyPr>
            <a:normAutofit/>
          </a:bodyPr>
          <a:lstStyle>
            <a:lvl1pPr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4A558D4-9753-40E4-B34D-D088F27692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  <a:lvl2pPr>
              <a:defRPr>
                <a:solidFill>
                  <a:schemeClr val="accent5"/>
                </a:solidFill>
              </a:defRPr>
            </a:lvl2pPr>
            <a:lvl3pPr>
              <a:defRPr>
                <a:solidFill>
                  <a:schemeClr val="accent5"/>
                </a:solidFill>
              </a:defRPr>
            </a:lvl3pPr>
            <a:lvl4pPr>
              <a:defRPr>
                <a:solidFill>
                  <a:schemeClr val="accent5"/>
                </a:solidFill>
              </a:defRPr>
            </a:lvl4pPr>
            <a:lvl5pPr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A8B73C-8744-4547-AC4E-9445A4254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18210-AA3C-4E5C-8A8F-AA37F5428033}" type="datetimeFigureOut">
              <a:rPr lang="ru-RU" smtClean="0"/>
              <a:t>01.08.2021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1294C85-328D-4160-AFB8-A0579446E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CBC8B44-D09A-4DB2-AD13-4D1BCE2A3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82F82-4D2C-48BD-8F54-4A7BAA97B5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0363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2BEFD3-42A7-40D4-AE15-06B41A69A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D87512-81CE-43DD-83C1-0194C03DC5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D38D8C-1E6C-4603-AE65-B38DD4F0D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18210-AA3C-4E5C-8A8F-AA37F5428033}" type="datetimeFigureOut">
              <a:rPr lang="ru-RU" smtClean="0"/>
              <a:t>01.08.2021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A582A2-5E7D-485A-896E-2C84108AB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DED6AD7-041E-463D-A9B6-DB4319A12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82F82-4D2C-48BD-8F54-4A7BAA97B5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742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823234-07AF-4BD9-97F7-20AEF9585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AC737C2-1435-4654-BF19-C417FA0681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779B334-160F-4633-98A4-4BD9CCBBCE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FC676CA-5D96-4C8D-AF68-CA3714030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18210-AA3C-4E5C-8A8F-AA37F5428033}" type="datetimeFigureOut">
              <a:rPr lang="ru-RU" smtClean="0"/>
              <a:t>01.08.2021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4A252F-1666-4B65-9D54-C2223B07D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A768EB8-F2B8-41A7-A0EF-ED80B6CB7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82F82-4D2C-48BD-8F54-4A7BAA97B5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774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F3AE1C-FF38-4BFE-B712-397DDBF65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F3B6923-74C8-4877-9899-406265B94D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31ADBBF-CB3D-4567-9DF3-6CF4863A0D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09527ED-4BFF-4259-83FB-62B1344553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035884B-89B4-4FAF-BD14-55E24D3609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20CD5F7-DAB5-4B57-9579-83889F729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18210-AA3C-4E5C-8A8F-AA37F5428033}" type="datetimeFigureOut">
              <a:rPr lang="ru-RU" smtClean="0"/>
              <a:t>01.08.2021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E2A1D4F-1950-45D5-8F32-A72C3C45E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338E15C-FDE6-42B0-B55A-DC3B01593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82F82-4D2C-48BD-8F54-4A7BAA97B5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3577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45EA09-37D5-4D29-80A2-4F8DDAA3D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64942A8-27BB-4326-8431-C941C67AC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18210-AA3C-4E5C-8A8F-AA37F5428033}" type="datetimeFigureOut">
              <a:rPr lang="ru-RU" smtClean="0"/>
              <a:t>01.08.2021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8EBDD14-2718-4270-B20E-8D11D5225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07EFBDD-443E-448A-ACF9-BBC243BE8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82F82-4D2C-48BD-8F54-4A7BAA97B5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806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FC41FED-1608-4666-8886-8A38B1B1C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18210-AA3C-4E5C-8A8F-AA37F5428033}" type="datetimeFigureOut">
              <a:rPr lang="ru-RU" smtClean="0"/>
              <a:t>01.08.2021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A495F25-D619-4BCD-8483-4AAD8A39E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D209007-F56F-4E5E-8170-15859EA4E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82F82-4D2C-48BD-8F54-4A7BAA97B5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428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D41737-08AD-4EDB-9A9F-82017432D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E55DB0-9C64-4E83-8C0E-669DCF469B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57EA21E-7F3C-4768-A0F4-5F92150CC7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5257C7-91F6-4D0B-A014-3BE165FB2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18210-AA3C-4E5C-8A8F-AA37F5428033}" type="datetimeFigureOut">
              <a:rPr lang="ru-RU" smtClean="0"/>
              <a:t>01.08.2021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57C62C-18AF-41D7-B700-5244780B3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5D2BE1-3656-432B-AB6C-4143BE916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82F82-4D2C-48BD-8F54-4A7BAA97B5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0502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121362-D3D5-4D33-893B-B8BF9C3D1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192DC63-A57D-4768-AFCC-DC6F5A4630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623BAF7-0E12-46CF-AE31-A6DB8A4BF4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DEB881-C36E-4CE1-9451-D1D43F127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18210-AA3C-4E5C-8A8F-AA37F5428033}" type="datetimeFigureOut">
              <a:rPr lang="ru-RU" smtClean="0"/>
              <a:t>01.08.2021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A3163F-5E35-4B0E-848B-8A59A8516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990EEA-544D-4BD6-A216-42BF5DB55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82F82-4D2C-48BD-8F54-4A7BAA97B5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2144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s://free-slides.net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05F1F4-0E35-4F4C-824C-B92D65D34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AF0AF37-D72C-41CC-991F-A2CA399C79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12139C-4313-415D-96A1-88AD68ED28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18210-AA3C-4E5C-8A8F-AA37F5428033}" type="datetimeFigureOut">
              <a:rPr lang="ru-RU" smtClean="0"/>
              <a:t>01.08.2021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1AA7C9-98E5-4D19-8D59-E95304CCA7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79B958-4CDF-4A11-8B51-3F814BF3D0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B82F82-4D2C-48BD-8F54-4A7BAA97B533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4131C9B-76C7-4B99-AE5C-CFC96F0D985B}"/>
              </a:ext>
            </a:extLst>
          </p:cNvPr>
          <p:cNvGrpSpPr/>
          <p:nvPr userDrawn="1"/>
        </p:nvGrpSpPr>
        <p:grpSpPr>
          <a:xfrm>
            <a:off x="-2160636" y="548807"/>
            <a:ext cx="1775473" cy="807830"/>
            <a:chOff x="-2096383" y="21447"/>
            <a:chExt cx="1331778" cy="60573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E28830E-C00E-4A15-BF82-0F471D99AF51}"/>
                </a:ext>
              </a:extLst>
            </p:cNvPr>
            <p:cNvSpPr txBox="1"/>
            <p:nvPr userDrawn="1"/>
          </p:nvSpPr>
          <p:spPr>
            <a:xfrm>
              <a:off x="-2096383" y="21447"/>
              <a:ext cx="329701" cy="2192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3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pic>
          <p:nvPicPr>
            <p:cNvPr id="10" name="Picture 10">
              <a:hlinkClick r:id="rId13"/>
              <a:extLst>
                <a:ext uri="{FF2B5EF4-FFF2-40B4-BE49-F238E27FC236}">
                  <a16:creationId xmlns:a16="http://schemas.microsoft.com/office/drawing/2014/main" id="{E43287E1-2299-4E30-BC4D-70912F2CDAE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30577" y="102192"/>
              <a:ext cx="965972" cy="5249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77305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authors/freepik" TargetMode="External"/><Relationship Id="rId2" Type="http://schemas.openxmlformats.org/officeDocument/2006/relationships/hyperlink" Target="https://free-slides.net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laticon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F57FD0-E38D-44FB-923F-05E180AA0A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161925"/>
            <a:ext cx="7372350" cy="2362200"/>
          </a:xfrm>
        </p:spPr>
        <p:txBody>
          <a:bodyPr>
            <a:normAutofit fontScale="90000"/>
          </a:bodyPr>
          <a:lstStyle/>
          <a:p>
            <a:r>
              <a:rPr lang="en-US" sz="6600" dirty="0"/>
              <a:t>Looking </a:t>
            </a:r>
            <a:br>
              <a:rPr lang="en-US" sz="6600" dirty="0"/>
            </a:br>
            <a:r>
              <a:rPr lang="en-US" sz="6600" dirty="0"/>
              <a:t>for a business partner</a:t>
            </a:r>
            <a:endParaRPr lang="ru-RU" sz="66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A665B7B-0119-40E8-95F7-F4406F91975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010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AF16FA-3ECF-4BAF-9F3D-B7317D1BA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9">
            <a:extLst>
              <a:ext uri="{FF2B5EF4-FFF2-40B4-BE49-F238E27FC236}">
                <a16:creationId xmlns:a16="http://schemas.microsoft.com/office/drawing/2014/main" id="{BF0EED55-FE1E-4D07-A485-2CF0E8D949AF}"/>
              </a:ext>
            </a:extLst>
          </p:cNvPr>
          <p:cNvSpPr txBox="1">
            <a:spLocks/>
          </p:cNvSpPr>
          <p:nvPr/>
        </p:nvSpPr>
        <p:spPr>
          <a:xfrm>
            <a:off x="2809877" y="1548148"/>
            <a:ext cx="6572248" cy="1150267"/>
          </a:xfrm>
          <a:prstGeom prst="rect">
            <a:avLst/>
          </a:prstGeom>
          <a:effectLst>
            <a:outerShdw blurRad="50800" dist="38100" dir="5400000" algn="t" rotWithShape="0">
              <a:schemeClr val="accent4">
                <a:lumMod val="50000"/>
                <a:alpha val="40000"/>
              </a:schemeClr>
            </a:outerShdw>
          </a:effec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b="1" dirty="0">
                <a:solidFill>
                  <a:schemeClr val="accent6">
                    <a:lumMod val="75000"/>
                  </a:schemeClr>
                </a:solidFill>
              </a:rPr>
              <a:t>THANK YOU</a:t>
            </a:r>
            <a:endParaRPr lang="ru-RU" sz="7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420CA76-C9A4-4495-9D41-FF027E9B056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35373" y="4781407"/>
            <a:ext cx="630000" cy="630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A22DB77-80CC-4533-AEDE-C686E0E82C0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335373" y="4777336"/>
            <a:ext cx="630000" cy="630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0ADB208-687C-47E4-B050-7A7B30CBD24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6235373" y="4777336"/>
            <a:ext cx="630000" cy="630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2A31FCC-6806-4872-AE8F-0314A7FC92C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7135373" y="4777336"/>
            <a:ext cx="630000" cy="630000"/>
          </a:xfrm>
          <a:prstGeom prst="rect">
            <a:avLst/>
          </a:prstGeom>
        </p:spPr>
      </p:pic>
      <p:sp>
        <p:nvSpPr>
          <p:cNvPr id="9" name="Текст 11">
            <a:extLst>
              <a:ext uri="{FF2B5EF4-FFF2-40B4-BE49-F238E27FC236}">
                <a16:creationId xmlns:a16="http://schemas.microsoft.com/office/drawing/2014/main" id="{6EEE8B7E-965E-45E9-8CCF-D1EDC2F89D80}"/>
              </a:ext>
            </a:extLst>
          </p:cNvPr>
          <p:cNvSpPr txBox="1">
            <a:spLocks/>
          </p:cNvSpPr>
          <p:nvPr/>
        </p:nvSpPr>
        <p:spPr>
          <a:xfrm>
            <a:off x="2608499" y="2882976"/>
            <a:ext cx="6975002" cy="170572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Lorem ipsum dolor sit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</a:rPr>
              <a:t>amet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</a:rPr>
              <a:t>consectetur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</a:rPr>
              <a:t>adipiscing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</a:rPr>
              <a:t>elit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, sed do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</a:rPr>
              <a:t>eiusmod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</a:rPr>
              <a:t>tempor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</a:rPr>
              <a:t>incididunt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</a:rPr>
              <a:t>ut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</a:rPr>
              <a:t>labore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 et dolore magna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</a:rPr>
              <a:t>aliqua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endParaRPr lang="ru-RU" sz="16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Ut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</a:rPr>
              <a:t>enim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 ad minim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</a:rPr>
              <a:t>veniam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</a:rPr>
              <a:t>quis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</a:rPr>
              <a:t>nostrud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 exercitation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</a:rPr>
              <a:t>ullamco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</a:rPr>
              <a:t>laboris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 nisi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</a:rPr>
              <a:t>ut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</a:rPr>
              <a:t>aliquip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 ex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</a:rPr>
              <a:t>ea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</a:rPr>
              <a:t>commodo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</a:rPr>
              <a:t>consequat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endParaRPr lang="ru-RU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05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CA6E93-1A82-4EEB-ACA5-BF1631BAD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Lorem ipsum dolor sit amet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C7515170-F6C5-42E5-9581-ACA819CC57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0477" y="1990138"/>
            <a:ext cx="5619750" cy="348195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dirty="0"/>
              <a:t>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dirty="0"/>
              <a:t>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106B23C-98BC-4245-94CA-B2D3DAFD71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456286" y="1990138"/>
            <a:ext cx="3159378" cy="315937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208856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4C0890-3751-4E7A-A10C-37068E8C3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Lorem ipsum dolor sit amet</a:t>
            </a:r>
          </a:p>
        </p:txBody>
      </p:sp>
      <p:sp>
        <p:nvSpPr>
          <p:cNvPr id="4" name="Стрелка: вправо 3">
            <a:extLst>
              <a:ext uri="{FF2B5EF4-FFF2-40B4-BE49-F238E27FC236}">
                <a16:creationId xmlns:a16="http://schemas.microsoft.com/office/drawing/2014/main" id="{B5FA384F-810B-49CF-AE1A-66F3CC3FA100}"/>
              </a:ext>
            </a:extLst>
          </p:cNvPr>
          <p:cNvSpPr/>
          <p:nvPr/>
        </p:nvSpPr>
        <p:spPr>
          <a:xfrm>
            <a:off x="8301000" y="2574000"/>
            <a:ext cx="2745000" cy="1485000"/>
          </a:xfrm>
          <a:prstGeom prst="righ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9833C9E-293B-4C81-B5D2-CC85CA742AA9}"/>
              </a:ext>
            </a:extLst>
          </p:cNvPr>
          <p:cNvSpPr/>
          <p:nvPr/>
        </p:nvSpPr>
        <p:spPr>
          <a:xfrm>
            <a:off x="6616850" y="2945765"/>
            <a:ext cx="1690500" cy="74041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6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BCC4338-56C2-4C56-8DBE-4C1B6160F4B0}"/>
              </a:ext>
            </a:extLst>
          </p:cNvPr>
          <p:cNvSpPr/>
          <p:nvPr/>
        </p:nvSpPr>
        <p:spPr>
          <a:xfrm>
            <a:off x="4929525" y="2945764"/>
            <a:ext cx="1690500" cy="74041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FA653F0-B533-4750-824E-7B7850B096CE}"/>
              </a:ext>
            </a:extLst>
          </p:cNvPr>
          <p:cNvSpPr/>
          <p:nvPr/>
        </p:nvSpPr>
        <p:spPr>
          <a:xfrm>
            <a:off x="3243305" y="2945764"/>
            <a:ext cx="1690500" cy="7404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6F37A34-F1C5-43EF-A262-4930FFE2D422}"/>
              </a:ext>
            </a:extLst>
          </p:cNvPr>
          <p:cNvSpPr/>
          <p:nvPr/>
        </p:nvSpPr>
        <p:spPr>
          <a:xfrm>
            <a:off x="1552805" y="2945764"/>
            <a:ext cx="1690500" cy="7404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24FAF7-AFB2-4816-83AD-A143E8A7E166}"/>
              </a:ext>
            </a:extLst>
          </p:cNvPr>
          <p:cNvSpPr txBox="1"/>
          <p:nvPr/>
        </p:nvSpPr>
        <p:spPr>
          <a:xfrm>
            <a:off x="8571000" y="2992804"/>
            <a:ext cx="1120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2"/>
                </a:solidFill>
              </a:rPr>
              <a:t>2025</a:t>
            </a:r>
            <a:endParaRPr lang="ru-RU" sz="3600" dirty="0">
              <a:solidFill>
                <a:schemeClr val="bg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FFD80D-F8EB-4138-AA3C-5BA6EB391B9A}"/>
              </a:ext>
            </a:extLst>
          </p:cNvPr>
          <p:cNvSpPr txBox="1"/>
          <p:nvPr/>
        </p:nvSpPr>
        <p:spPr>
          <a:xfrm>
            <a:off x="6916530" y="3004754"/>
            <a:ext cx="1120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2"/>
                </a:solidFill>
              </a:rPr>
              <a:t>2020</a:t>
            </a:r>
            <a:endParaRPr lang="ru-RU" sz="3600" dirty="0">
              <a:solidFill>
                <a:schemeClr val="bg2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8F7902-0BE5-4D0A-8966-DAF2749457CD}"/>
              </a:ext>
            </a:extLst>
          </p:cNvPr>
          <p:cNvSpPr txBox="1"/>
          <p:nvPr/>
        </p:nvSpPr>
        <p:spPr>
          <a:xfrm>
            <a:off x="5219680" y="3004753"/>
            <a:ext cx="1120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2"/>
                </a:solidFill>
              </a:rPr>
              <a:t>2015</a:t>
            </a:r>
            <a:endParaRPr lang="ru-RU" sz="3600" dirty="0">
              <a:solidFill>
                <a:schemeClr val="bg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7E55FF-E8BD-4E3F-9BBB-D9BF60404812}"/>
              </a:ext>
            </a:extLst>
          </p:cNvPr>
          <p:cNvSpPr txBox="1"/>
          <p:nvPr/>
        </p:nvSpPr>
        <p:spPr>
          <a:xfrm>
            <a:off x="3522830" y="3004752"/>
            <a:ext cx="1120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2"/>
                </a:solidFill>
              </a:rPr>
              <a:t>2010</a:t>
            </a:r>
            <a:endParaRPr lang="ru-RU" sz="3600" dirty="0">
              <a:solidFill>
                <a:schemeClr val="bg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316885E-983C-4E60-B46C-3DC4652BBF8B}"/>
              </a:ext>
            </a:extLst>
          </p:cNvPr>
          <p:cNvSpPr txBox="1"/>
          <p:nvPr/>
        </p:nvSpPr>
        <p:spPr>
          <a:xfrm>
            <a:off x="1825980" y="3004751"/>
            <a:ext cx="1120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2"/>
                </a:solidFill>
              </a:rPr>
              <a:t>2005</a:t>
            </a:r>
            <a:endParaRPr lang="ru-RU" sz="3600" dirty="0">
              <a:solidFill>
                <a:schemeClr val="bg2"/>
              </a:solidFill>
            </a:endParaRP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0799D13E-43B1-45C7-B246-6AD27D3907C9}"/>
              </a:ext>
            </a:extLst>
          </p:cNvPr>
          <p:cNvSpPr/>
          <p:nvPr/>
        </p:nvSpPr>
        <p:spPr>
          <a:xfrm>
            <a:off x="2157298" y="4098034"/>
            <a:ext cx="481514" cy="455966"/>
          </a:xfrm>
          <a:prstGeom prst="roundRect">
            <a:avLst>
              <a:gd name="adj" fmla="val 1575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C4E625F6-A7E9-41FB-90CC-7175F37B4858}"/>
              </a:ext>
            </a:extLst>
          </p:cNvPr>
          <p:cNvSpPr/>
          <p:nvPr/>
        </p:nvSpPr>
        <p:spPr>
          <a:xfrm>
            <a:off x="3836099" y="4098034"/>
            <a:ext cx="488110" cy="455966"/>
          </a:xfrm>
          <a:prstGeom prst="roundRect">
            <a:avLst>
              <a:gd name="adj" fmla="val 1891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10410C5B-D6C4-4502-8AA5-94AB6007B697}"/>
              </a:ext>
            </a:extLst>
          </p:cNvPr>
          <p:cNvSpPr/>
          <p:nvPr/>
        </p:nvSpPr>
        <p:spPr>
          <a:xfrm>
            <a:off x="5529885" y="4094850"/>
            <a:ext cx="483280" cy="455966"/>
          </a:xfrm>
          <a:prstGeom prst="roundRect">
            <a:avLst>
              <a:gd name="adj" fmla="val 1701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C736772F-3D01-4044-BDDB-9CCE3F6777C5}"/>
              </a:ext>
            </a:extLst>
          </p:cNvPr>
          <p:cNvSpPr/>
          <p:nvPr/>
        </p:nvSpPr>
        <p:spPr>
          <a:xfrm>
            <a:off x="7221343" y="4094851"/>
            <a:ext cx="481514" cy="455966"/>
          </a:xfrm>
          <a:prstGeom prst="roundRect">
            <a:avLst>
              <a:gd name="adj" fmla="val 18185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ACC9B84F-66D8-4365-96C8-B583CD459572}"/>
              </a:ext>
            </a:extLst>
          </p:cNvPr>
          <p:cNvSpPr/>
          <p:nvPr/>
        </p:nvSpPr>
        <p:spPr>
          <a:xfrm>
            <a:off x="8902233" y="4094850"/>
            <a:ext cx="481514" cy="455966"/>
          </a:xfrm>
          <a:prstGeom prst="roundRect">
            <a:avLst>
              <a:gd name="adj" fmla="val 16645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3736F8ED-2DBF-40CB-B67F-97AE826EEE74}"/>
              </a:ext>
            </a:extLst>
          </p:cNvPr>
          <p:cNvSpPr/>
          <p:nvPr/>
        </p:nvSpPr>
        <p:spPr>
          <a:xfrm>
            <a:off x="1585803" y="4775467"/>
            <a:ext cx="16245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err="1">
                <a:solidFill>
                  <a:srgbClr val="064274"/>
                </a:solidFill>
              </a:rPr>
              <a:t>Lorem</a:t>
            </a:r>
            <a:r>
              <a:rPr lang="ru-RU" sz="1600" dirty="0">
                <a:solidFill>
                  <a:srgbClr val="064274"/>
                </a:solidFill>
              </a:rPr>
              <a:t> </a:t>
            </a:r>
            <a:r>
              <a:rPr lang="ru-RU" sz="1600" dirty="0" err="1">
                <a:solidFill>
                  <a:srgbClr val="064274"/>
                </a:solidFill>
              </a:rPr>
              <a:t>ipsum</a:t>
            </a:r>
            <a:r>
              <a:rPr lang="ru-RU" sz="1600" dirty="0">
                <a:solidFill>
                  <a:srgbClr val="064274"/>
                </a:solidFill>
              </a:rPr>
              <a:t> </a:t>
            </a:r>
            <a:r>
              <a:rPr lang="ru-RU" sz="1600" dirty="0" err="1">
                <a:solidFill>
                  <a:srgbClr val="064274"/>
                </a:solidFill>
              </a:rPr>
              <a:t>dolor</a:t>
            </a:r>
            <a:r>
              <a:rPr lang="ru-RU" sz="1600" dirty="0">
                <a:solidFill>
                  <a:srgbClr val="064274"/>
                </a:solidFill>
              </a:rPr>
              <a:t> </a:t>
            </a:r>
            <a:r>
              <a:rPr lang="ru-RU" sz="1600" dirty="0" err="1">
                <a:solidFill>
                  <a:srgbClr val="064274"/>
                </a:solidFill>
              </a:rPr>
              <a:t>sit</a:t>
            </a:r>
            <a:r>
              <a:rPr lang="ru-RU" sz="1600" dirty="0">
                <a:solidFill>
                  <a:srgbClr val="064274"/>
                </a:solidFill>
              </a:rPr>
              <a:t> </a:t>
            </a:r>
            <a:r>
              <a:rPr lang="ru-RU" sz="1600" dirty="0" err="1">
                <a:solidFill>
                  <a:srgbClr val="064274"/>
                </a:solidFill>
              </a:rPr>
              <a:t>amet</a:t>
            </a:r>
            <a:r>
              <a:rPr lang="ru-RU" sz="1600" dirty="0">
                <a:solidFill>
                  <a:srgbClr val="064274"/>
                </a:solidFill>
              </a:rPr>
              <a:t>, </a:t>
            </a:r>
            <a:r>
              <a:rPr lang="ru-RU" sz="1600" dirty="0" err="1">
                <a:solidFill>
                  <a:srgbClr val="064274"/>
                </a:solidFill>
              </a:rPr>
              <a:t>consectetur</a:t>
            </a:r>
            <a:r>
              <a:rPr lang="ru-RU" sz="1600" dirty="0">
                <a:solidFill>
                  <a:srgbClr val="064274"/>
                </a:solidFill>
              </a:rPr>
              <a:t> </a:t>
            </a:r>
            <a:r>
              <a:rPr lang="ru-RU" sz="1600" dirty="0" err="1">
                <a:solidFill>
                  <a:srgbClr val="064274"/>
                </a:solidFill>
              </a:rPr>
              <a:t>adipiscing</a:t>
            </a:r>
            <a:r>
              <a:rPr lang="ru-RU" sz="1600" dirty="0">
                <a:solidFill>
                  <a:srgbClr val="064274"/>
                </a:solidFill>
              </a:rPr>
              <a:t> </a:t>
            </a:r>
            <a:r>
              <a:rPr lang="ru-RU" sz="1600" dirty="0" err="1">
                <a:solidFill>
                  <a:srgbClr val="064274"/>
                </a:solidFill>
              </a:rPr>
              <a:t>elit</a:t>
            </a:r>
            <a:r>
              <a:rPr lang="ru-RU" sz="1600" dirty="0">
                <a:solidFill>
                  <a:srgbClr val="064274"/>
                </a:solidFill>
              </a:rPr>
              <a:t>. 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F746B4BC-B659-4535-8F6F-66DCD03FE4F7}"/>
              </a:ext>
            </a:extLst>
          </p:cNvPr>
          <p:cNvSpPr/>
          <p:nvPr/>
        </p:nvSpPr>
        <p:spPr>
          <a:xfrm>
            <a:off x="3280798" y="4778909"/>
            <a:ext cx="16245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err="1">
                <a:solidFill>
                  <a:srgbClr val="064274"/>
                </a:solidFill>
              </a:rPr>
              <a:t>Lorem</a:t>
            </a:r>
            <a:r>
              <a:rPr lang="ru-RU" sz="1600" dirty="0">
                <a:solidFill>
                  <a:srgbClr val="064274"/>
                </a:solidFill>
              </a:rPr>
              <a:t> </a:t>
            </a:r>
            <a:r>
              <a:rPr lang="ru-RU" sz="1600" dirty="0" err="1">
                <a:solidFill>
                  <a:srgbClr val="064274"/>
                </a:solidFill>
              </a:rPr>
              <a:t>ipsum</a:t>
            </a:r>
            <a:r>
              <a:rPr lang="ru-RU" sz="1600" dirty="0">
                <a:solidFill>
                  <a:srgbClr val="064274"/>
                </a:solidFill>
              </a:rPr>
              <a:t> </a:t>
            </a:r>
            <a:r>
              <a:rPr lang="ru-RU" sz="1600" dirty="0" err="1">
                <a:solidFill>
                  <a:srgbClr val="064274"/>
                </a:solidFill>
              </a:rPr>
              <a:t>dolor</a:t>
            </a:r>
            <a:r>
              <a:rPr lang="ru-RU" sz="1600" dirty="0">
                <a:solidFill>
                  <a:srgbClr val="064274"/>
                </a:solidFill>
              </a:rPr>
              <a:t> </a:t>
            </a:r>
            <a:r>
              <a:rPr lang="ru-RU" sz="1600" dirty="0" err="1">
                <a:solidFill>
                  <a:srgbClr val="064274"/>
                </a:solidFill>
              </a:rPr>
              <a:t>sit</a:t>
            </a:r>
            <a:r>
              <a:rPr lang="ru-RU" sz="1600" dirty="0">
                <a:solidFill>
                  <a:srgbClr val="064274"/>
                </a:solidFill>
              </a:rPr>
              <a:t> </a:t>
            </a:r>
            <a:r>
              <a:rPr lang="ru-RU" sz="1600" dirty="0" err="1">
                <a:solidFill>
                  <a:srgbClr val="064274"/>
                </a:solidFill>
              </a:rPr>
              <a:t>amet</a:t>
            </a:r>
            <a:r>
              <a:rPr lang="ru-RU" sz="1600" dirty="0">
                <a:solidFill>
                  <a:srgbClr val="064274"/>
                </a:solidFill>
              </a:rPr>
              <a:t>, </a:t>
            </a:r>
            <a:r>
              <a:rPr lang="ru-RU" sz="1600" dirty="0" err="1">
                <a:solidFill>
                  <a:srgbClr val="064274"/>
                </a:solidFill>
              </a:rPr>
              <a:t>consectetur</a:t>
            </a:r>
            <a:r>
              <a:rPr lang="ru-RU" sz="1600" dirty="0">
                <a:solidFill>
                  <a:srgbClr val="064274"/>
                </a:solidFill>
              </a:rPr>
              <a:t> </a:t>
            </a:r>
            <a:r>
              <a:rPr lang="ru-RU" sz="1600" dirty="0" err="1">
                <a:solidFill>
                  <a:srgbClr val="064274"/>
                </a:solidFill>
              </a:rPr>
              <a:t>adipiscing</a:t>
            </a:r>
            <a:r>
              <a:rPr lang="ru-RU" sz="1600" dirty="0">
                <a:solidFill>
                  <a:srgbClr val="064274"/>
                </a:solidFill>
              </a:rPr>
              <a:t> </a:t>
            </a:r>
            <a:r>
              <a:rPr lang="ru-RU" sz="1600" dirty="0" err="1">
                <a:solidFill>
                  <a:srgbClr val="064274"/>
                </a:solidFill>
              </a:rPr>
              <a:t>elit</a:t>
            </a:r>
            <a:r>
              <a:rPr lang="ru-RU" sz="1600" dirty="0">
                <a:solidFill>
                  <a:srgbClr val="064274"/>
                </a:solidFill>
              </a:rPr>
              <a:t>. 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EA108B40-CA2A-451C-90F0-2E2F459553E0}"/>
              </a:ext>
            </a:extLst>
          </p:cNvPr>
          <p:cNvSpPr/>
          <p:nvPr/>
        </p:nvSpPr>
        <p:spPr>
          <a:xfrm>
            <a:off x="4959273" y="4775467"/>
            <a:ext cx="16245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err="1">
                <a:solidFill>
                  <a:srgbClr val="064274"/>
                </a:solidFill>
              </a:rPr>
              <a:t>Lorem</a:t>
            </a:r>
            <a:r>
              <a:rPr lang="ru-RU" sz="1600" dirty="0">
                <a:solidFill>
                  <a:srgbClr val="064274"/>
                </a:solidFill>
              </a:rPr>
              <a:t> </a:t>
            </a:r>
            <a:r>
              <a:rPr lang="ru-RU" sz="1600" dirty="0" err="1">
                <a:solidFill>
                  <a:srgbClr val="064274"/>
                </a:solidFill>
              </a:rPr>
              <a:t>ipsum</a:t>
            </a:r>
            <a:r>
              <a:rPr lang="ru-RU" sz="1600" dirty="0">
                <a:solidFill>
                  <a:srgbClr val="064274"/>
                </a:solidFill>
              </a:rPr>
              <a:t> </a:t>
            </a:r>
            <a:r>
              <a:rPr lang="ru-RU" sz="1600" dirty="0" err="1">
                <a:solidFill>
                  <a:srgbClr val="064274"/>
                </a:solidFill>
              </a:rPr>
              <a:t>dolor</a:t>
            </a:r>
            <a:r>
              <a:rPr lang="ru-RU" sz="1600" dirty="0">
                <a:solidFill>
                  <a:srgbClr val="064274"/>
                </a:solidFill>
              </a:rPr>
              <a:t> </a:t>
            </a:r>
            <a:r>
              <a:rPr lang="ru-RU" sz="1600" dirty="0" err="1">
                <a:solidFill>
                  <a:srgbClr val="064274"/>
                </a:solidFill>
              </a:rPr>
              <a:t>sit</a:t>
            </a:r>
            <a:r>
              <a:rPr lang="ru-RU" sz="1600" dirty="0">
                <a:solidFill>
                  <a:srgbClr val="064274"/>
                </a:solidFill>
              </a:rPr>
              <a:t> </a:t>
            </a:r>
            <a:r>
              <a:rPr lang="ru-RU" sz="1600" dirty="0" err="1">
                <a:solidFill>
                  <a:srgbClr val="064274"/>
                </a:solidFill>
              </a:rPr>
              <a:t>amet</a:t>
            </a:r>
            <a:r>
              <a:rPr lang="ru-RU" sz="1600" dirty="0">
                <a:solidFill>
                  <a:srgbClr val="064274"/>
                </a:solidFill>
              </a:rPr>
              <a:t>, </a:t>
            </a:r>
            <a:r>
              <a:rPr lang="ru-RU" sz="1600" dirty="0" err="1">
                <a:solidFill>
                  <a:srgbClr val="064274"/>
                </a:solidFill>
              </a:rPr>
              <a:t>consectetur</a:t>
            </a:r>
            <a:r>
              <a:rPr lang="ru-RU" sz="1600" dirty="0">
                <a:solidFill>
                  <a:srgbClr val="064274"/>
                </a:solidFill>
              </a:rPr>
              <a:t> </a:t>
            </a:r>
            <a:r>
              <a:rPr lang="ru-RU" sz="1600" dirty="0" err="1">
                <a:solidFill>
                  <a:srgbClr val="064274"/>
                </a:solidFill>
              </a:rPr>
              <a:t>adipiscing</a:t>
            </a:r>
            <a:r>
              <a:rPr lang="ru-RU" sz="1600" dirty="0">
                <a:solidFill>
                  <a:srgbClr val="064274"/>
                </a:solidFill>
              </a:rPr>
              <a:t> </a:t>
            </a:r>
            <a:r>
              <a:rPr lang="ru-RU" sz="1600" dirty="0" err="1">
                <a:solidFill>
                  <a:srgbClr val="064274"/>
                </a:solidFill>
              </a:rPr>
              <a:t>elit</a:t>
            </a:r>
            <a:r>
              <a:rPr lang="ru-RU" sz="1600" dirty="0">
                <a:solidFill>
                  <a:srgbClr val="064274"/>
                </a:solidFill>
              </a:rPr>
              <a:t>. 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C2543E5E-D683-47A5-9C15-F3A2EA091BEB}"/>
              </a:ext>
            </a:extLst>
          </p:cNvPr>
          <p:cNvSpPr/>
          <p:nvPr/>
        </p:nvSpPr>
        <p:spPr>
          <a:xfrm>
            <a:off x="6654268" y="4775467"/>
            <a:ext cx="16245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err="1">
                <a:solidFill>
                  <a:srgbClr val="064274"/>
                </a:solidFill>
              </a:rPr>
              <a:t>Lorem</a:t>
            </a:r>
            <a:r>
              <a:rPr lang="ru-RU" sz="1600" dirty="0">
                <a:solidFill>
                  <a:srgbClr val="064274"/>
                </a:solidFill>
              </a:rPr>
              <a:t> </a:t>
            </a:r>
            <a:r>
              <a:rPr lang="ru-RU" sz="1600" dirty="0" err="1">
                <a:solidFill>
                  <a:srgbClr val="064274"/>
                </a:solidFill>
              </a:rPr>
              <a:t>ipsum</a:t>
            </a:r>
            <a:r>
              <a:rPr lang="ru-RU" sz="1600" dirty="0">
                <a:solidFill>
                  <a:srgbClr val="064274"/>
                </a:solidFill>
              </a:rPr>
              <a:t> </a:t>
            </a:r>
            <a:r>
              <a:rPr lang="ru-RU" sz="1600" dirty="0" err="1">
                <a:solidFill>
                  <a:srgbClr val="064274"/>
                </a:solidFill>
              </a:rPr>
              <a:t>dolor</a:t>
            </a:r>
            <a:r>
              <a:rPr lang="ru-RU" sz="1600" dirty="0">
                <a:solidFill>
                  <a:srgbClr val="064274"/>
                </a:solidFill>
              </a:rPr>
              <a:t> </a:t>
            </a:r>
            <a:r>
              <a:rPr lang="ru-RU" sz="1600" dirty="0" err="1">
                <a:solidFill>
                  <a:srgbClr val="064274"/>
                </a:solidFill>
              </a:rPr>
              <a:t>sit</a:t>
            </a:r>
            <a:r>
              <a:rPr lang="ru-RU" sz="1600" dirty="0">
                <a:solidFill>
                  <a:srgbClr val="064274"/>
                </a:solidFill>
              </a:rPr>
              <a:t> </a:t>
            </a:r>
            <a:r>
              <a:rPr lang="ru-RU" sz="1600" dirty="0" err="1">
                <a:solidFill>
                  <a:srgbClr val="064274"/>
                </a:solidFill>
              </a:rPr>
              <a:t>amet</a:t>
            </a:r>
            <a:r>
              <a:rPr lang="ru-RU" sz="1600" dirty="0">
                <a:solidFill>
                  <a:srgbClr val="064274"/>
                </a:solidFill>
              </a:rPr>
              <a:t>, </a:t>
            </a:r>
            <a:r>
              <a:rPr lang="ru-RU" sz="1600" dirty="0" err="1">
                <a:solidFill>
                  <a:srgbClr val="064274"/>
                </a:solidFill>
              </a:rPr>
              <a:t>consectetur</a:t>
            </a:r>
            <a:r>
              <a:rPr lang="ru-RU" sz="1600" dirty="0">
                <a:solidFill>
                  <a:srgbClr val="064274"/>
                </a:solidFill>
              </a:rPr>
              <a:t> </a:t>
            </a:r>
            <a:r>
              <a:rPr lang="ru-RU" sz="1600" dirty="0" err="1">
                <a:solidFill>
                  <a:srgbClr val="064274"/>
                </a:solidFill>
              </a:rPr>
              <a:t>adipiscing</a:t>
            </a:r>
            <a:r>
              <a:rPr lang="ru-RU" sz="1600" dirty="0">
                <a:solidFill>
                  <a:srgbClr val="064274"/>
                </a:solidFill>
              </a:rPr>
              <a:t> </a:t>
            </a:r>
            <a:r>
              <a:rPr lang="ru-RU" sz="1600" dirty="0" err="1">
                <a:solidFill>
                  <a:srgbClr val="064274"/>
                </a:solidFill>
              </a:rPr>
              <a:t>elit</a:t>
            </a:r>
            <a:r>
              <a:rPr lang="ru-RU" sz="1600" dirty="0">
                <a:solidFill>
                  <a:srgbClr val="064274"/>
                </a:solidFill>
              </a:rPr>
              <a:t>. 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4D988AC4-11B4-485B-B93F-521441A563BA}"/>
              </a:ext>
            </a:extLst>
          </p:cNvPr>
          <p:cNvSpPr/>
          <p:nvPr/>
        </p:nvSpPr>
        <p:spPr>
          <a:xfrm>
            <a:off x="8330738" y="4775467"/>
            <a:ext cx="16245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err="1">
                <a:solidFill>
                  <a:srgbClr val="064274"/>
                </a:solidFill>
              </a:rPr>
              <a:t>Lorem</a:t>
            </a:r>
            <a:r>
              <a:rPr lang="ru-RU" sz="1600" dirty="0">
                <a:solidFill>
                  <a:srgbClr val="064274"/>
                </a:solidFill>
              </a:rPr>
              <a:t> </a:t>
            </a:r>
            <a:r>
              <a:rPr lang="ru-RU" sz="1600" dirty="0" err="1">
                <a:solidFill>
                  <a:srgbClr val="064274"/>
                </a:solidFill>
              </a:rPr>
              <a:t>ipsum</a:t>
            </a:r>
            <a:r>
              <a:rPr lang="ru-RU" sz="1600" dirty="0">
                <a:solidFill>
                  <a:srgbClr val="064274"/>
                </a:solidFill>
              </a:rPr>
              <a:t> </a:t>
            </a:r>
            <a:r>
              <a:rPr lang="ru-RU" sz="1600" dirty="0" err="1">
                <a:solidFill>
                  <a:srgbClr val="064274"/>
                </a:solidFill>
              </a:rPr>
              <a:t>dolor</a:t>
            </a:r>
            <a:r>
              <a:rPr lang="ru-RU" sz="1600" dirty="0">
                <a:solidFill>
                  <a:srgbClr val="064274"/>
                </a:solidFill>
              </a:rPr>
              <a:t> </a:t>
            </a:r>
            <a:r>
              <a:rPr lang="ru-RU" sz="1600" dirty="0" err="1">
                <a:solidFill>
                  <a:srgbClr val="064274"/>
                </a:solidFill>
              </a:rPr>
              <a:t>sit</a:t>
            </a:r>
            <a:r>
              <a:rPr lang="ru-RU" sz="1600" dirty="0">
                <a:solidFill>
                  <a:srgbClr val="064274"/>
                </a:solidFill>
              </a:rPr>
              <a:t> </a:t>
            </a:r>
            <a:r>
              <a:rPr lang="ru-RU" sz="1600" dirty="0" err="1">
                <a:solidFill>
                  <a:srgbClr val="064274"/>
                </a:solidFill>
              </a:rPr>
              <a:t>amet</a:t>
            </a:r>
            <a:r>
              <a:rPr lang="ru-RU" sz="1600" dirty="0">
                <a:solidFill>
                  <a:srgbClr val="064274"/>
                </a:solidFill>
              </a:rPr>
              <a:t>, </a:t>
            </a:r>
            <a:r>
              <a:rPr lang="ru-RU" sz="1600" dirty="0" err="1">
                <a:solidFill>
                  <a:srgbClr val="064274"/>
                </a:solidFill>
              </a:rPr>
              <a:t>consectetur</a:t>
            </a:r>
            <a:r>
              <a:rPr lang="ru-RU" sz="1600" dirty="0">
                <a:solidFill>
                  <a:srgbClr val="064274"/>
                </a:solidFill>
              </a:rPr>
              <a:t> </a:t>
            </a:r>
            <a:r>
              <a:rPr lang="ru-RU" sz="1600" dirty="0" err="1">
                <a:solidFill>
                  <a:srgbClr val="064274"/>
                </a:solidFill>
              </a:rPr>
              <a:t>adipiscing</a:t>
            </a:r>
            <a:r>
              <a:rPr lang="ru-RU" sz="1600" dirty="0">
                <a:solidFill>
                  <a:srgbClr val="064274"/>
                </a:solidFill>
              </a:rPr>
              <a:t> </a:t>
            </a:r>
            <a:r>
              <a:rPr lang="ru-RU" sz="1600" dirty="0" err="1">
                <a:solidFill>
                  <a:srgbClr val="064274"/>
                </a:solidFill>
              </a:rPr>
              <a:t>elit</a:t>
            </a:r>
            <a:r>
              <a:rPr lang="ru-RU" sz="1600" dirty="0">
                <a:solidFill>
                  <a:srgbClr val="064274"/>
                </a:solidFill>
              </a:rPr>
              <a:t>. 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7F5407F1-5C90-4852-8E5A-189550AE41B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24307" y="4138956"/>
            <a:ext cx="360000" cy="36000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D729DBF8-C167-4C77-BFCE-091660579DB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00154" y="4138408"/>
            <a:ext cx="360000" cy="3600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C45B5F38-DC8A-4A08-865A-97EEA71E023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5600090" y="4137784"/>
            <a:ext cx="360000" cy="36000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2C5BD09F-F723-402B-AD38-0D6B0A26376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7279961" y="4137784"/>
            <a:ext cx="360000" cy="3600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1D3046E6-948E-4466-A4BF-009B8C55DD87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966850" y="4151781"/>
            <a:ext cx="360000" cy="360000"/>
          </a:xfrm>
          <a:prstGeom prst="rect">
            <a:avLst/>
          </a:prstGeom>
        </p:spPr>
      </p:pic>
      <p:sp>
        <p:nvSpPr>
          <p:cNvPr id="29" name="Текст 11">
            <a:extLst>
              <a:ext uri="{FF2B5EF4-FFF2-40B4-BE49-F238E27FC236}">
                <a16:creationId xmlns:a16="http://schemas.microsoft.com/office/drawing/2014/main" id="{C1ADF144-626A-45F3-8338-8D423451ADA4}"/>
              </a:ext>
            </a:extLst>
          </p:cNvPr>
          <p:cNvSpPr txBox="1">
            <a:spLocks/>
          </p:cNvSpPr>
          <p:nvPr/>
        </p:nvSpPr>
        <p:spPr>
          <a:xfrm>
            <a:off x="763586" y="1592195"/>
            <a:ext cx="10664825" cy="108029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solidFill>
                  <a:srgbClr val="064274"/>
                </a:solidFill>
              </a:rPr>
              <a:t>Lorem ipsum dolor sit </a:t>
            </a:r>
            <a:r>
              <a:rPr lang="en-US" sz="1800" dirty="0" err="1">
                <a:solidFill>
                  <a:srgbClr val="064274"/>
                </a:solidFill>
              </a:rPr>
              <a:t>amet</a:t>
            </a:r>
            <a:r>
              <a:rPr lang="en-US" sz="1800" dirty="0">
                <a:solidFill>
                  <a:srgbClr val="064274"/>
                </a:solidFill>
              </a:rPr>
              <a:t>, </a:t>
            </a:r>
            <a:r>
              <a:rPr lang="en-US" sz="1800" dirty="0" err="1">
                <a:solidFill>
                  <a:srgbClr val="064274"/>
                </a:solidFill>
              </a:rPr>
              <a:t>consectetur</a:t>
            </a:r>
            <a:r>
              <a:rPr lang="en-US" sz="1800" dirty="0">
                <a:solidFill>
                  <a:srgbClr val="064274"/>
                </a:solidFill>
              </a:rPr>
              <a:t> </a:t>
            </a:r>
            <a:r>
              <a:rPr lang="en-US" sz="1800" dirty="0" err="1">
                <a:solidFill>
                  <a:srgbClr val="064274"/>
                </a:solidFill>
              </a:rPr>
              <a:t>adipiscing</a:t>
            </a:r>
            <a:r>
              <a:rPr lang="en-US" sz="1800" dirty="0">
                <a:solidFill>
                  <a:srgbClr val="064274"/>
                </a:solidFill>
              </a:rPr>
              <a:t> </a:t>
            </a:r>
            <a:r>
              <a:rPr lang="en-US" sz="1800" dirty="0" err="1">
                <a:solidFill>
                  <a:srgbClr val="064274"/>
                </a:solidFill>
              </a:rPr>
              <a:t>elit</a:t>
            </a:r>
            <a:r>
              <a:rPr lang="en-US" sz="1800" dirty="0">
                <a:solidFill>
                  <a:srgbClr val="064274"/>
                </a:solidFill>
              </a:rPr>
              <a:t>, sed do </a:t>
            </a:r>
            <a:r>
              <a:rPr lang="en-US" sz="1800" dirty="0" err="1">
                <a:solidFill>
                  <a:srgbClr val="064274"/>
                </a:solidFill>
              </a:rPr>
              <a:t>eiusmod</a:t>
            </a:r>
            <a:r>
              <a:rPr lang="en-US" sz="1800" dirty="0">
                <a:solidFill>
                  <a:srgbClr val="064274"/>
                </a:solidFill>
              </a:rPr>
              <a:t> </a:t>
            </a:r>
            <a:r>
              <a:rPr lang="en-US" sz="1800" dirty="0" err="1">
                <a:solidFill>
                  <a:srgbClr val="064274"/>
                </a:solidFill>
              </a:rPr>
              <a:t>tempor</a:t>
            </a:r>
            <a:r>
              <a:rPr lang="en-US" sz="1800" dirty="0">
                <a:solidFill>
                  <a:srgbClr val="064274"/>
                </a:solidFill>
              </a:rPr>
              <a:t> </a:t>
            </a:r>
            <a:r>
              <a:rPr lang="en-US" sz="1800" dirty="0" err="1">
                <a:solidFill>
                  <a:srgbClr val="064274"/>
                </a:solidFill>
              </a:rPr>
              <a:t>incididunt</a:t>
            </a:r>
            <a:r>
              <a:rPr lang="en-US" sz="1800" dirty="0">
                <a:solidFill>
                  <a:srgbClr val="064274"/>
                </a:solidFill>
              </a:rPr>
              <a:t> </a:t>
            </a:r>
            <a:r>
              <a:rPr lang="en-US" sz="1800" dirty="0" err="1">
                <a:solidFill>
                  <a:srgbClr val="064274"/>
                </a:solidFill>
              </a:rPr>
              <a:t>ut</a:t>
            </a:r>
            <a:r>
              <a:rPr lang="en-US" sz="1800" dirty="0">
                <a:solidFill>
                  <a:srgbClr val="064274"/>
                </a:solidFill>
              </a:rPr>
              <a:t> </a:t>
            </a:r>
            <a:r>
              <a:rPr lang="en-US" sz="1800" dirty="0" err="1">
                <a:solidFill>
                  <a:srgbClr val="064274"/>
                </a:solidFill>
              </a:rPr>
              <a:t>labore</a:t>
            </a:r>
            <a:r>
              <a:rPr lang="en-US" sz="1800" dirty="0">
                <a:solidFill>
                  <a:srgbClr val="064274"/>
                </a:solidFill>
              </a:rPr>
              <a:t> et dolore magna </a:t>
            </a:r>
            <a:r>
              <a:rPr lang="en-US" sz="1800" dirty="0" err="1">
                <a:solidFill>
                  <a:srgbClr val="064274"/>
                </a:solidFill>
              </a:rPr>
              <a:t>aliqua</a:t>
            </a:r>
            <a:r>
              <a:rPr lang="en-US" sz="1800" dirty="0">
                <a:solidFill>
                  <a:srgbClr val="064274"/>
                </a:solidFill>
              </a:rPr>
              <a:t>. 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64274"/>
                </a:solidFill>
              </a:rPr>
              <a:t>Ut </a:t>
            </a:r>
            <a:r>
              <a:rPr lang="en-US" sz="1800" dirty="0" err="1">
                <a:solidFill>
                  <a:srgbClr val="064274"/>
                </a:solidFill>
              </a:rPr>
              <a:t>enim</a:t>
            </a:r>
            <a:r>
              <a:rPr lang="en-US" sz="1800" dirty="0">
                <a:solidFill>
                  <a:srgbClr val="064274"/>
                </a:solidFill>
              </a:rPr>
              <a:t> ad minim </a:t>
            </a:r>
            <a:r>
              <a:rPr lang="en-US" sz="1800" dirty="0" err="1">
                <a:solidFill>
                  <a:srgbClr val="064274"/>
                </a:solidFill>
              </a:rPr>
              <a:t>veniam</a:t>
            </a:r>
            <a:r>
              <a:rPr lang="en-US" sz="1800" dirty="0">
                <a:solidFill>
                  <a:srgbClr val="064274"/>
                </a:solidFill>
              </a:rPr>
              <a:t>, </a:t>
            </a:r>
            <a:r>
              <a:rPr lang="en-US" sz="1800" dirty="0" err="1">
                <a:solidFill>
                  <a:srgbClr val="064274"/>
                </a:solidFill>
              </a:rPr>
              <a:t>quis</a:t>
            </a:r>
            <a:r>
              <a:rPr lang="en-US" sz="1800" dirty="0">
                <a:solidFill>
                  <a:srgbClr val="064274"/>
                </a:solidFill>
              </a:rPr>
              <a:t> </a:t>
            </a:r>
            <a:r>
              <a:rPr lang="en-US" sz="1800" dirty="0" err="1">
                <a:solidFill>
                  <a:srgbClr val="064274"/>
                </a:solidFill>
              </a:rPr>
              <a:t>nostrud</a:t>
            </a:r>
            <a:r>
              <a:rPr lang="en-US" sz="1800" dirty="0">
                <a:solidFill>
                  <a:srgbClr val="064274"/>
                </a:solidFill>
              </a:rPr>
              <a:t> exercitation </a:t>
            </a:r>
            <a:r>
              <a:rPr lang="en-US" sz="1800" dirty="0" err="1">
                <a:solidFill>
                  <a:srgbClr val="064274"/>
                </a:solidFill>
              </a:rPr>
              <a:t>ullamco</a:t>
            </a:r>
            <a:r>
              <a:rPr lang="en-US" sz="1800" dirty="0">
                <a:solidFill>
                  <a:srgbClr val="064274"/>
                </a:solidFill>
              </a:rPr>
              <a:t> </a:t>
            </a:r>
            <a:r>
              <a:rPr lang="en-US" sz="1800" dirty="0" err="1">
                <a:solidFill>
                  <a:srgbClr val="064274"/>
                </a:solidFill>
              </a:rPr>
              <a:t>laboris</a:t>
            </a:r>
            <a:r>
              <a:rPr lang="en-US" sz="1800" dirty="0">
                <a:solidFill>
                  <a:srgbClr val="064274"/>
                </a:solidFill>
              </a:rPr>
              <a:t> nisi </a:t>
            </a:r>
            <a:r>
              <a:rPr lang="en-US" sz="1800" dirty="0" err="1">
                <a:solidFill>
                  <a:srgbClr val="064274"/>
                </a:solidFill>
              </a:rPr>
              <a:t>ut</a:t>
            </a:r>
            <a:r>
              <a:rPr lang="en-US" sz="1800" dirty="0">
                <a:solidFill>
                  <a:srgbClr val="064274"/>
                </a:solidFill>
              </a:rPr>
              <a:t> </a:t>
            </a:r>
            <a:r>
              <a:rPr lang="en-US" sz="1800" dirty="0" err="1">
                <a:solidFill>
                  <a:srgbClr val="064274"/>
                </a:solidFill>
              </a:rPr>
              <a:t>aliquip</a:t>
            </a:r>
            <a:r>
              <a:rPr lang="en-US" sz="1800" dirty="0">
                <a:solidFill>
                  <a:srgbClr val="064274"/>
                </a:solidFill>
              </a:rPr>
              <a:t> ex </a:t>
            </a:r>
            <a:r>
              <a:rPr lang="en-US" sz="1800" dirty="0" err="1">
                <a:solidFill>
                  <a:srgbClr val="064274"/>
                </a:solidFill>
              </a:rPr>
              <a:t>ea</a:t>
            </a:r>
            <a:r>
              <a:rPr lang="en-US" sz="1800" dirty="0">
                <a:solidFill>
                  <a:srgbClr val="064274"/>
                </a:solidFill>
              </a:rPr>
              <a:t> </a:t>
            </a:r>
            <a:r>
              <a:rPr lang="en-US" sz="1800" dirty="0" err="1">
                <a:solidFill>
                  <a:srgbClr val="064274"/>
                </a:solidFill>
              </a:rPr>
              <a:t>commodo</a:t>
            </a:r>
            <a:r>
              <a:rPr lang="en-US" sz="1800" dirty="0">
                <a:solidFill>
                  <a:srgbClr val="064274"/>
                </a:solidFill>
              </a:rPr>
              <a:t> </a:t>
            </a:r>
            <a:r>
              <a:rPr lang="en-US" sz="1800" dirty="0" err="1">
                <a:solidFill>
                  <a:srgbClr val="064274"/>
                </a:solidFill>
              </a:rPr>
              <a:t>consequat</a:t>
            </a:r>
            <a:r>
              <a:rPr lang="en-US" sz="1800" dirty="0">
                <a:solidFill>
                  <a:srgbClr val="064274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89008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FE7ABB-0018-41AF-A740-22B510819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Lorem ipsum dolor sit amet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E7AA2A9-7D7C-4E20-B318-FA398525EDA0}"/>
              </a:ext>
            </a:extLst>
          </p:cNvPr>
          <p:cNvSpPr/>
          <p:nvPr/>
        </p:nvSpPr>
        <p:spPr>
          <a:xfrm>
            <a:off x="1385207" y="2368072"/>
            <a:ext cx="2886075" cy="318055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schemeClr val="accent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A177DD30-E41E-4EE5-9D1A-D2F4E70667D0}"/>
              </a:ext>
            </a:extLst>
          </p:cNvPr>
          <p:cNvSpPr/>
          <p:nvPr/>
        </p:nvSpPr>
        <p:spPr>
          <a:xfrm>
            <a:off x="2452007" y="2026770"/>
            <a:ext cx="733425" cy="73342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F53C54-692F-48C8-910E-84504432DC16}"/>
              </a:ext>
            </a:extLst>
          </p:cNvPr>
          <p:cNvSpPr txBox="1"/>
          <p:nvPr/>
        </p:nvSpPr>
        <p:spPr>
          <a:xfrm>
            <a:off x="2456770" y="2032056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accent5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B05F6CA-D89B-4942-B938-C7BCF5A64433}"/>
              </a:ext>
            </a:extLst>
          </p:cNvPr>
          <p:cNvSpPr/>
          <p:nvPr/>
        </p:nvSpPr>
        <p:spPr>
          <a:xfrm>
            <a:off x="4758644" y="2368072"/>
            <a:ext cx="2886075" cy="318055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schemeClr val="accent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67FC5225-80C9-4EE3-B42D-95B0677D5DEE}"/>
              </a:ext>
            </a:extLst>
          </p:cNvPr>
          <p:cNvSpPr txBox="1">
            <a:spLocks/>
          </p:cNvSpPr>
          <p:nvPr/>
        </p:nvSpPr>
        <p:spPr>
          <a:xfrm>
            <a:off x="4758643" y="2806221"/>
            <a:ext cx="2809876" cy="266700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Lorem ipsum dolor sit </a:t>
            </a:r>
            <a:r>
              <a:rPr lang="en-US" dirty="0" err="1">
                <a:solidFill>
                  <a:schemeClr val="bg1"/>
                </a:solidFill>
              </a:rPr>
              <a:t>amet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consectetur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adipiscing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elit</a:t>
            </a:r>
            <a:r>
              <a:rPr lang="en-US" dirty="0">
                <a:solidFill>
                  <a:schemeClr val="bg1"/>
                </a:solidFill>
              </a:rPr>
              <a:t>, sed do </a:t>
            </a:r>
            <a:r>
              <a:rPr lang="en-US" dirty="0" err="1">
                <a:solidFill>
                  <a:schemeClr val="bg1"/>
                </a:solidFill>
              </a:rPr>
              <a:t>eiusmod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tempor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incididunt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labore</a:t>
            </a:r>
            <a:r>
              <a:rPr lang="en-US" dirty="0">
                <a:solidFill>
                  <a:schemeClr val="bg1"/>
                </a:solidFill>
              </a:rPr>
              <a:t> et dolore magna </a:t>
            </a:r>
            <a:r>
              <a:rPr lang="en-US" dirty="0" err="1">
                <a:solidFill>
                  <a:schemeClr val="bg1"/>
                </a:solidFill>
              </a:rPr>
              <a:t>aliqua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  <a:p>
            <a:r>
              <a:rPr lang="en-US" dirty="0">
                <a:solidFill>
                  <a:schemeClr val="bg1"/>
                </a:solidFill>
              </a:rPr>
              <a:t>Ut </a:t>
            </a:r>
            <a:r>
              <a:rPr lang="en-US" dirty="0" err="1">
                <a:solidFill>
                  <a:schemeClr val="bg1"/>
                </a:solidFill>
              </a:rPr>
              <a:t>enim</a:t>
            </a:r>
            <a:r>
              <a:rPr lang="en-US" dirty="0">
                <a:solidFill>
                  <a:schemeClr val="bg1"/>
                </a:solidFill>
              </a:rPr>
              <a:t> ad minim </a:t>
            </a:r>
            <a:r>
              <a:rPr lang="en-US" dirty="0" err="1">
                <a:solidFill>
                  <a:schemeClr val="bg1"/>
                </a:solidFill>
              </a:rPr>
              <a:t>veniam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quis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nostrud</a:t>
            </a:r>
            <a:r>
              <a:rPr lang="en-US" dirty="0">
                <a:solidFill>
                  <a:schemeClr val="bg1"/>
                </a:solidFill>
              </a:rPr>
              <a:t> exercitation </a:t>
            </a:r>
            <a:r>
              <a:rPr lang="en-US" dirty="0" err="1">
                <a:solidFill>
                  <a:schemeClr val="bg1"/>
                </a:solidFill>
              </a:rPr>
              <a:t>ullamco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laboris</a:t>
            </a:r>
            <a:r>
              <a:rPr lang="en-US" dirty="0">
                <a:solidFill>
                  <a:schemeClr val="bg1"/>
                </a:solidFill>
              </a:rPr>
              <a:t> nisi </a:t>
            </a:r>
            <a:r>
              <a:rPr lang="en-US" dirty="0" err="1">
                <a:solidFill>
                  <a:schemeClr val="bg1"/>
                </a:solidFill>
              </a:rPr>
              <a:t>ut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aliquip</a:t>
            </a:r>
            <a:r>
              <a:rPr lang="en-US" dirty="0">
                <a:solidFill>
                  <a:schemeClr val="bg1"/>
                </a:solidFill>
              </a:rPr>
              <a:t> ex </a:t>
            </a:r>
            <a:r>
              <a:rPr lang="en-US" dirty="0" err="1">
                <a:solidFill>
                  <a:schemeClr val="bg1"/>
                </a:solidFill>
              </a:rPr>
              <a:t>ea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commodo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consequat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  <a:p>
            <a:r>
              <a:rPr lang="en-US" dirty="0">
                <a:solidFill>
                  <a:schemeClr val="bg1"/>
                </a:solidFill>
              </a:rPr>
              <a:t>Duis </a:t>
            </a:r>
            <a:r>
              <a:rPr lang="en-US" dirty="0" err="1">
                <a:solidFill>
                  <a:schemeClr val="bg1"/>
                </a:solidFill>
              </a:rPr>
              <a:t>aute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irure</a:t>
            </a:r>
            <a:r>
              <a:rPr lang="en-US" dirty="0">
                <a:solidFill>
                  <a:schemeClr val="bg1"/>
                </a:solidFill>
              </a:rPr>
              <a:t> dolor in </a:t>
            </a:r>
            <a:r>
              <a:rPr lang="en-US" dirty="0" err="1">
                <a:solidFill>
                  <a:schemeClr val="bg1"/>
                </a:solidFill>
              </a:rPr>
              <a:t>reprehenderit</a:t>
            </a:r>
            <a:r>
              <a:rPr lang="en-US" dirty="0">
                <a:solidFill>
                  <a:schemeClr val="bg1"/>
                </a:solidFill>
              </a:rPr>
              <a:t> in </a:t>
            </a:r>
            <a:r>
              <a:rPr lang="en-US" dirty="0" err="1">
                <a:solidFill>
                  <a:schemeClr val="bg1"/>
                </a:solidFill>
              </a:rPr>
              <a:t>voluptate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velit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esse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cillum</a:t>
            </a:r>
            <a:r>
              <a:rPr lang="en-US" dirty="0">
                <a:solidFill>
                  <a:schemeClr val="bg1"/>
                </a:solidFill>
              </a:rPr>
              <a:t> dolore </a:t>
            </a:r>
            <a:r>
              <a:rPr lang="en-US" dirty="0" err="1">
                <a:solidFill>
                  <a:schemeClr val="bg1"/>
                </a:solidFill>
              </a:rPr>
              <a:t>eu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fugiat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nulla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pariatur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13D4403F-E420-4EC5-BA82-813023330D21}"/>
              </a:ext>
            </a:extLst>
          </p:cNvPr>
          <p:cNvSpPr/>
          <p:nvPr/>
        </p:nvSpPr>
        <p:spPr>
          <a:xfrm>
            <a:off x="5825444" y="2026770"/>
            <a:ext cx="733425" cy="73342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9A52FB-F26A-47C4-9229-B6B3B4D801B4}"/>
              </a:ext>
            </a:extLst>
          </p:cNvPr>
          <p:cNvSpPr txBox="1"/>
          <p:nvPr/>
        </p:nvSpPr>
        <p:spPr>
          <a:xfrm>
            <a:off x="5834970" y="2012102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accent4">
                    <a:lumMod val="75000"/>
                  </a:schemeClr>
                </a:solidFill>
              </a:rPr>
              <a:t>2</a:t>
            </a:r>
            <a:endParaRPr lang="ru-RU" sz="4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E4156DC-9276-403A-9521-B338071CFC7A}"/>
              </a:ext>
            </a:extLst>
          </p:cNvPr>
          <p:cNvSpPr/>
          <p:nvPr/>
        </p:nvSpPr>
        <p:spPr>
          <a:xfrm>
            <a:off x="8182883" y="2368072"/>
            <a:ext cx="2886075" cy="31805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schemeClr val="accent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91095571-92E6-4014-B1BA-B1E2B230979B}"/>
              </a:ext>
            </a:extLst>
          </p:cNvPr>
          <p:cNvSpPr txBox="1">
            <a:spLocks/>
          </p:cNvSpPr>
          <p:nvPr/>
        </p:nvSpPr>
        <p:spPr>
          <a:xfrm>
            <a:off x="8182882" y="2806221"/>
            <a:ext cx="2809876" cy="266700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Lorem ipsum dolor sit amet, consectetur adipiscing elit, sed do eiusmod tempor incididunt ut labore et dolore magna aliqua. </a:t>
            </a:r>
          </a:p>
          <a:p>
            <a:r>
              <a:rPr lang="en-US">
                <a:solidFill>
                  <a:schemeClr val="bg1"/>
                </a:solidFill>
              </a:rPr>
              <a:t>Ut enim ad minim veniam, quis nostrud exercitation ullamco laboris nisi ut aliquip ex ea commodo consequat. </a:t>
            </a:r>
          </a:p>
          <a:p>
            <a:r>
              <a:rPr lang="en-US">
                <a:solidFill>
                  <a:schemeClr val="bg1"/>
                </a:solidFill>
              </a:rPr>
              <a:t>Duis aute irure dolor in reprehenderit in voluptate velit esse cillum dolore eu fugiat nulla pariatur. 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F794554A-3FE5-48D7-99B4-6DC57E3A8C74}"/>
              </a:ext>
            </a:extLst>
          </p:cNvPr>
          <p:cNvSpPr/>
          <p:nvPr/>
        </p:nvSpPr>
        <p:spPr>
          <a:xfrm>
            <a:off x="9249683" y="2026770"/>
            <a:ext cx="733425" cy="73342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E469A22-71E4-4DAC-943C-661E295B6A6C}"/>
              </a:ext>
            </a:extLst>
          </p:cNvPr>
          <p:cNvSpPr txBox="1"/>
          <p:nvPr/>
        </p:nvSpPr>
        <p:spPr>
          <a:xfrm>
            <a:off x="9259208" y="2026770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3</a:t>
            </a:r>
            <a:endParaRPr lang="ru-RU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id="{0D1BD439-5D15-49B5-BE88-A6F5746D3767}"/>
              </a:ext>
            </a:extLst>
          </p:cNvPr>
          <p:cNvSpPr txBox="1">
            <a:spLocks/>
          </p:cNvSpPr>
          <p:nvPr/>
        </p:nvSpPr>
        <p:spPr>
          <a:xfrm>
            <a:off x="1410603" y="2806221"/>
            <a:ext cx="2809876" cy="266700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Lorem ipsum dolor sit </a:t>
            </a:r>
            <a:r>
              <a:rPr lang="en-US" dirty="0" err="1">
                <a:solidFill>
                  <a:schemeClr val="bg1"/>
                </a:solidFill>
              </a:rPr>
              <a:t>amet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consectetur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adipiscing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elit</a:t>
            </a:r>
            <a:r>
              <a:rPr lang="en-US" dirty="0">
                <a:solidFill>
                  <a:schemeClr val="bg1"/>
                </a:solidFill>
              </a:rPr>
              <a:t>, sed do </a:t>
            </a:r>
            <a:r>
              <a:rPr lang="en-US" dirty="0" err="1">
                <a:solidFill>
                  <a:schemeClr val="bg1"/>
                </a:solidFill>
              </a:rPr>
              <a:t>eiusmod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tempor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incididunt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labore</a:t>
            </a:r>
            <a:r>
              <a:rPr lang="en-US" dirty="0">
                <a:solidFill>
                  <a:schemeClr val="bg1"/>
                </a:solidFill>
              </a:rPr>
              <a:t> et dolore magna </a:t>
            </a:r>
            <a:r>
              <a:rPr lang="en-US" dirty="0" err="1">
                <a:solidFill>
                  <a:schemeClr val="bg1"/>
                </a:solidFill>
              </a:rPr>
              <a:t>aliqua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  <a:p>
            <a:r>
              <a:rPr lang="en-US" dirty="0">
                <a:solidFill>
                  <a:schemeClr val="bg1"/>
                </a:solidFill>
              </a:rPr>
              <a:t>Ut </a:t>
            </a:r>
            <a:r>
              <a:rPr lang="en-US" dirty="0" err="1">
                <a:solidFill>
                  <a:schemeClr val="bg1"/>
                </a:solidFill>
              </a:rPr>
              <a:t>enim</a:t>
            </a:r>
            <a:r>
              <a:rPr lang="en-US" dirty="0">
                <a:solidFill>
                  <a:schemeClr val="bg1"/>
                </a:solidFill>
              </a:rPr>
              <a:t> ad minim </a:t>
            </a:r>
            <a:r>
              <a:rPr lang="en-US" dirty="0" err="1">
                <a:solidFill>
                  <a:schemeClr val="bg1"/>
                </a:solidFill>
              </a:rPr>
              <a:t>veniam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quis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nostrud</a:t>
            </a:r>
            <a:r>
              <a:rPr lang="en-US" dirty="0">
                <a:solidFill>
                  <a:schemeClr val="bg1"/>
                </a:solidFill>
              </a:rPr>
              <a:t> exercitation </a:t>
            </a:r>
            <a:r>
              <a:rPr lang="en-US" dirty="0" err="1">
                <a:solidFill>
                  <a:schemeClr val="bg1"/>
                </a:solidFill>
              </a:rPr>
              <a:t>ullamco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laboris</a:t>
            </a:r>
            <a:r>
              <a:rPr lang="en-US" dirty="0">
                <a:solidFill>
                  <a:schemeClr val="bg1"/>
                </a:solidFill>
              </a:rPr>
              <a:t> nisi </a:t>
            </a:r>
            <a:r>
              <a:rPr lang="en-US" dirty="0" err="1">
                <a:solidFill>
                  <a:schemeClr val="bg1"/>
                </a:solidFill>
              </a:rPr>
              <a:t>ut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aliquip</a:t>
            </a:r>
            <a:r>
              <a:rPr lang="en-US" dirty="0">
                <a:solidFill>
                  <a:schemeClr val="bg1"/>
                </a:solidFill>
              </a:rPr>
              <a:t> ex </a:t>
            </a:r>
            <a:r>
              <a:rPr lang="en-US" dirty="0" err="1">
                <a:solidFill>
                  <a:schemeClr val="bg1"/>
                </a:solidFill>
              </a:rPr>
              <a:t>ea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commodo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consequat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  <a:p>
            <a:r>
              <a:rPr lang="en-US" dirty="0">
                <a:solidFill>
                  <a:schemeClr val="bg1"/>
                </a:solidFill>
              </a:rPr>
              <a:t>Duis </a:t>
            </a:r>
            <a:r>
              <a:rPr lang="en-US" dirty="0" err="1">
                <a:solidFill>
                  <a:schemeClr val="bg1"/>
                </a:solidFill>
              </a:rPr>
              <a:t>aute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irure</a:t>
            </a:r>
            <a:r>
              <a:rPr lang="en-US" dirty="0">
                <a:solidFill>
                  <a:schemeClr val="bg1"/>
                </a:solidFill>
              </a:rPr>
              <a:t> dolor in </a:t>
            </a:r>
            <a:r>
              <a:rPr lang="en-US" dirty="0" err="1">
                <a:solidFill>
                  <a:schemeClr val="bg1"/>
                </a:solidFill>
              </a:rPr>
              <a:t>reprehenderit</a:t>
            </a:r>
            <a:r>
              <a:rPr lang="en-US" dirty="0">
                <a:solidFill>
                  <a:schemeClr val="bg1"/>
                </a:solidFill>
              </a:rPr>
              <a:t> in </a:t>
            </a:r>
            <a:r>
              <a:rPr lang="en-US" dirty="0" err="1">
                <a:solidFill>
                  <a:schemeClr val="bg1"/>
                </a:solidFill>
              </a:rPr>
              <a:t>voluptate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velit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esse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cillum</a:t>
            </a:r>
            <a:r>
              <a:rPr lang="en-US" dirty="0">
                <a:solidFill>
                  <a:schemeClr val="bg1"/>
                </a:solidFill>
              </a:rPr>
              <a:t> dolore </a:t>
            </a:r>
            <a:r>
              <a:rPr lang="en-US" dirty="0" err="1">
                <a:solidFill>
                  <a:schemeClr val="bg1"/>
                </a:solidFill>
              </a:rPr>
              <a:t>eu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fugiat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nulla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pariatur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139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769967-CD09-4CD2-8469-70B4282F4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Lorem ipsum dolor sit amet</a:t>
            </a:r>
          </a:p>
        </p:txBody>
      </p:sp>
      <p:graphicFrame>
        <p:nvGraphicFramePr>
          <p:cNvPr id="4" name="Таблица 10">
            <a:extLst>
              <a:ext uri="{FF2B5EF4-FFF2-40B4-BE49-F238E27FC236}">
                <a16:creationId xmlns:a16="http://schemas.microsoft.com/office/drawing/2014/main" id="{E8DB7ADC-D624-4C0A-AB4E-4EBFD19A55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6572882"/>
              </p:ext>
            </p:extLst>
          </p:nvPr>
        </p:nvGraphicFramePr>
        <p:xfrm>
          <a:off x="280988" y="2529000"/>
          <a:ext cx="11630024" cy="3460961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2907506">
                  <a:extLst>
                    <a:ext uri="{9D8B030D-6E8A-4147-A177-3AD203B41FA5}">
                      <a16:colId xmlns:a16="http://schemas.microsoft.com/office/drawing/2014/main" val="1060721299"/>
                    </a:ext>
                  </a:extLst>
                </a:gridCol>
                <a:gridCol w="2907506">
                  <a:extLst>
                    <a:ext uri="{9D8B030D-6E8A-4147-A177-3AD203B41FA5}">
                      <a16:colId xmlns:a16="http://schemas.microsoft.com/office/drawing/2014/main" val="3730294796"/>
                    </a:ext>
                  </a:extLst>
                </a:gridCol>
                <a:gridCol w="2907506">
                  <a:extLst>
                    <a:ext uri="{9D8B030D-6E8A-4147-A177-3AD203B41FA5}">
                      <a16:colId xmlns:a16="http://schemas.microsoft.com/office/drawing/2014/main" val="2835790685"/>
                    </a:ext>
                  </a:extLst>
                </a:gridCol>
                <a:gridCol w="2907506">
                  <a:extLst>
                    <a:ext uri="{9D8B030D-6E8A-4147-A177-3AD203B41FA5}">
                      <a16:colId xmlns:a16="http://schemas.microsoft.com/office/drawing/2014/main" val="3241802405"/>
                    </a:ext>
                  </a:extLst>
                </a:gridCol>
              </a:tblGrid>
              <a:tr h="494423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Title</a:t>
                      </a:r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Title</a:t>
                      </a:r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Title</a:t>
                      </a:r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Title</a:t>
                      </a:r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4826020"/>
                  </a:ext>
                </a:extLst>
              </a:tr>
              <a:tr h="494423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/>
                          </a:solidFill>
                        </a:rPr>
                        <a:t>01.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accent1"/>
                          </a:solidFill>
                        </a:rPr>
                        <a:t>Insert text</a:t>
                      </a:r>
                      <a:endParaRPr lang="ru-RU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9297412"/>
                  </a:ext>
                </a:extLst>
              </a:tr>
              <a:tr h="494423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/>
                          </a:solidFill>
                        </a:rPr>
                        <a:t>02.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5992689"/>
                  </a:ext>
                </a:extLst>
              </a:tr>
              <a:tr h="494423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/>
                          </a:solidFill>
                        </a:rPr>
                        <a:t>03.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1803528"/>
                  </a:ext>
                </a:extLst>
              </a:tr>
              <a:tr h="494423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/>
                          </a:solidFill>
                        </a:rPr>
                        <a:t>04.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4233698"/>
                  </a:ext>
                </a:extLst>
              </a:tr>
              <a:tr h="494423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/>
                          </a:solidFill>
                        </a:rPr>
                        <a:t>05.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0167924"/>
                  </a:ext>
                </a:extLst>
              </a:tr>
              <a:tr h="494423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/>
                          </a:solidFill>
                        </a:rPr>
                        <a:t>06.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69626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2396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0C7450-6D11-4C0D-8E03-F311D99C3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Lorem ipsum dolor sit amet</a:t>
            </a:r>
          </a:p>
        </p:txBody>
      </p:sp>
      <p:sp>
        <p:nvSpPr>
          <p:cNvPr id="4" name="Объект 5">
            <a:extLst>
              <a:ext uri="{FF2B5EF4-FFF2-40B4-BE49-F238E27FC236}">
                <a16:creationId xmlns:a16="http://schemas.microsoft.com/office/drawing/2014/main" id="{B0F4A773-CAA6-45CC-85D1-42C5029C4B0F}"/>
              </a:ext>
            </a:extLst>
          </p:cNvPr>
          <p:cNvSpPr txBox="1">
            <a:spLocks/>
          </p:cNvSpPr>
          <p:nvPr/>
        </p:nvSpPr>
        <p:spPr>
          <a:xfrm>
            <a:off x="838200" y="2619001"/>
            <a:ext cx="10515600" cy="207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3800" dirty="0">
                <a:solidFill>
                  <a:schemeClr val="accent5"/>
                </a:solidFill>
              </a:rPr>
              <a:t>987 654 321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66D9EF-8624-419D-8AB2-D659D75640F5}"/>
              </a:ext>
            </a:extLst>
          </p:cNvPr>
          <p:cNvSpPr txBox="1"/>
          <p:nvPr/>
        </p:nvSpPr>
        <p:spPr>
          <a:xfrm>
            <a:off x="838200" y="4464000"/>
            <a:ext cx="8677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5"/>
                </a:solidFill>
              </a:rPr>
              <a:t>Lorem ipsum dolor sit </a:t>
            </a:r>
            <a:r>
              <a:rPr lang="en-US" sz="2000" dirty="0" err="1">
                <a:solidFill>
                  <a:schemeClr val="accent5"/>
                </a:solidFill>
              </a:rPr>
              <a:t>amet</a:t>
            </a:r>
            <a:r>
              <a:rPr lang="en-US" sz="2000" dirty="0">
                <a:solidFill>
                  <a:schemeClr val="accent5"/>
                </a:solidFill>
              </a:rPr>
              <a:t>, </a:t>
            </a:r>
            <a:r>
              <a:rPr lang="en-US" sz="2000" dirty="0" err="1">
                <a:solidFill>
                  <a:schemeClr val="accent5"/>
                </a:solidFill>
              </a:rPr>
              <a:t>consectetur</a:t>
            </a:r>
            <a:r>
              <a:rPr lang="en-US" sz="2000" dirty="0">
                <a:solidFill>
                  <a:schemeClr val="accent5"/>
                </a:solidFill>
              </a:rPr>
              <a:t> </a:t>
            </a:r>
            <a:r>
              <a:rPr lang="en-US" sz="2000" dirty="0" err="1">
                <a:solidFill>
                  <a:schemeClr val="accent5"/>
                </a:solidFill>
              </a:rPr>
              <a:t>adipiscing</a:t>
            </a:r>
            <a:r>
              <a:rPr lang="en-US" sz="2000" dirty="0">
                <a:solidFill>
                  <a:schemeClr val="accent5"/>
                </a:solidFill>
              </a:rPr>
              <a:t> </a:t>
            </a:r>
            <a:r>
              <a:rPr lang="en-US" sz="2000" dirty="0" err="1">
                <a:solidFill>
                  <a:schemeClr val="accent5"/>
                </a:solidFill>
              </a:rPr>
              <a:t>elit</a:t>
            </a:r>
            <a:r>
              <a:rPr lang="en-US" sz="2000" dirty="0">
                <a:solidFill>
                  <a:schemeClr val="accent5"/>
                </a:solidFill>
              </a:rPr>
              <a:t>, sed do </a:t>
            </a:r>
            <a:r>
              <a:rPr lang="en-US" sz="2000" dirty="0" err="1">
                <a:solidFill>
                  <a:schemeClr val="accent5"/>
                </a:solidFill>
              </a:rPr>
              <a:t>eiusmod</a:t>
            </a:r>
            <a:r>
              <a:rPr lang="en-US" sz="2000" dirty="0">
                <a:solidFill>
                  <a:schemeClr val="accent5"/>
                </a:solidFill>
              </a:rPr>
              <a:t> </a:t>
            </a:r>
            <a:r>
              <a:rPr lang="en-US" sz="2000" dirty="0" err="1">
                <a:solidFill>
                  <a:schemeClr val="accent5"/>
                </a:solidFill>
              </a:rPr>
              <a:t>tempor</a:t>
            </a:r>
            <a:r>
              <a:rPr lang="en-US" sz="2000" dirty="0">
                <a:solidFill>
                  <a:schemeClr val="accent5"/>
                </a:solidFill>
              </a:rPr>
              <a:t> </a:t>
            </a:r>
            <a:r>
              <a:rPr lang="en-US" sz="2000" dirty="0" err="1">
                <a:solidFill>
                  <a:schemeClr val="accent5"/>
                </a:solidFill>
              </a:rPr>
              <a:t>incididunt</a:t>
            </a:r>
            <a:r>
              <a:rPr lang="en-US" sz="2000" dirty="0">
                <a:solidFill>
                  <a:schemeClr val="accent5"/>
                </a:solidFill>
              </a:rPr>
              <a:t> </a:t>
            </a:r>
            <a:r>
              <a:rPr lang="en-US" sz="2000" dirty="0" err="1">
                <a:solidFill>
                  <a:schemeClr val="accent5"/>
                </a:solidFill>
              </a:rPr>
              <a:t>ut</a:t>
            </a:r>
            <a:r>
              <a:rPr lang="en-US" sz="2000" dirty="0">
                <a:solidFill>
                  <a:schemeClr val="accent5"/>
                </a:solidFill>
              </a:rPr>
              <a:t> </a:t>
            </a:r>
            <a:r>
              <a:rPr lang="en-US" sz="2000" dirty="0" err="1">
                <a:solidFill>
                  <a:schemeClr val="accent5"/>
                </a:solidFill>
              </a:rPr>
              <a:t>labore</a:t>
            </a:r>
            <a:r>
              <a:rPr lang="en-US" sz="2000" dirty="0">
                <a:solidFill>
                  <a:schemeClr val="accent5"/>
                </a:solidFill>
              </a:rPr>
              <a:t> et dolore magna </a:t>
            </a:r>
            <a:r>
              <a:rPr lang="en-US" sz="2000" dirty="0" err="1">
                <a:solidFill>
                  <a:schemeClr val="accent5"/>
                </a:solidFill>
              </a:rPr>
              <a:t>aliqua</a:t>
            </a:r>
            <a:r>
              <a:rPr lang="en-US" sz="2000" dirty="0">
                <a:solidFill>
                  <a:schemeClr val="accent5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22288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4F238-B163-48C2-BD1F-CF4801D55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Lorem ipsum dolor sit amet</a:t>
            </a:r>
            <a:endParaRPr lang="ru-RU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68B1951-3AD2-49DF-BDB1-21B3E94DBB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105196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84403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227A84-B571-40A6-9442-C07B6F60D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Lorem ipsum dolor sit amet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745217-64B4-4F80-9F7C-3B795062DB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</a:t>
            </a:r>
          </a:p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</a:t>
            </a:r>
          </a:p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</a:t>
            </a:r>
          </a:p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</a:t>
            </a:r>
          </a:p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46527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7BD554-A168-40A3-9ABB-D970A531A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RESOURCES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FA4CD31-6B9F-4D49-B8A2-B907F659B0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Free PowerPoint templates and Google Slides Themes from </a:t>
            </a:r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free-slides.net </a:t>
            </a:r>
            <a:endParaRPr lang="ru-RU" sz="24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r>
              <a:rPr lang="en-US" sz="2400" dirty="0"/>
              <a:t>Icons made by </a:t>
            </a:r>
            <a:r>
              <a:rPr lang="en-US" sz="2400" dirty="0" err="1">
                <a:solidFill>
                  <a:schemeClr val="accent5">
                    <a:lumMod val="60000"/>
                    <a:lumOff val="4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-US" sz="2400" dirty="0"/>
              <a:t> from </a:t>
            </a:r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www.flaticon.com</a:t>
            </a:r>
            <a:endParaRPr lang="ru-RU" sz="24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539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Красный и фиолетовый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630</Words>
  <Application>Microsoft Office PowerPoint</Application>
  <PresentationFormat>Widescreen</PresentationFormat>
  <Paragraphs>77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Open Sans</vt:lpstr>
      <vt:lpstr>Тема Office</vt:lpstr>
      <vt:lpstr>Looking  for a business partner</vt:lpstr>
      <vt:lpstr>Lorem ipsum dolor sit amet</vt:lpstr>
      <vt:lpstr>Lorem ipsum dolor sit amet</vt:lpstr>
      <vt:lpstr>Lorem ipsum dolor sit amet</vt:lpstr>
      <vt:lpstr>Lorem ipsum dolor sit amet</vt:lpstr>
      <vt:lpstr>Lorem ipsum dolor sit amet</vt:lpstr>
      <vt:lpstr>Lorem ipsum dolor sit amet</vt:lpstr>
      <vt:lpstr>Lorem ipsum dolor sit amet</vt:lpstr>
      <vt:lpstr>RESOURCES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Поиск партнера  по бизнесу</dc:title>
  <dc:creator>User Obstinate</dc:creator>
  <cp:lastModifiedBy>User Obstinate</cp:lastModifiedBy>
  <cp:revision>5</cp:revision>
  <dcterms:created xsi:type="dcterms:W3CDTF">2021-07-26T06:07:50Z</dcterms:created>
  <dcterms:modified xsi:type="dcterms:W3CDTF">2021-08-01T16:03:31Z</dcterms:modified>
</cp:coreProperties>
</file>