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5" r:id="rId6"/>
    <p:sldId id="264" r:id="rId7"/>
    <p:sldId id="263" r:id="rId8"/>
    <p:sldId id="262" r:id="rId9"/>
    <p:sldId id="260" r:id="rId10"/>
    <p:sldId id="25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080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Chart title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Row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CD-484E-866F-D515E996F6A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Row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CD-484E-866F-D515E996F6A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Row3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CD-484E-866F-D515E996F6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6015984"/>
        <c:axId val="896017648"/>
      </c:barChart>
      <c:catAx>
        <c:axId val="89601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6017648"/>
        <c:crosses val="autoZero"/>
        <c:auto val="1"/>
        <c:lblAlgn val="ctr"/>
        <c:lblOffset val="100"/>
        <c:noMultiLvlLbl val="0"/>
      </c:catAx>
      <c:valAx>
        <c:axId val="896017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601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68FE56-8E2E-406C-9678-4E1424471C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5900" y="1523999"/>
            <a:ext cx="7581900" cy="2387600"/>
          </a:xfrm>
        </p:spPr>
        <p:txBody>
          <a:bodyPr anchor="b"/>
          <a:lstStyle>
            <a:lvl1pPr algn="ctr">
              <a:defRPr sz="6000" b="1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6FCE0532-CCCA-492E-AE32-6C27CF95A17D}"/>
              </a:ext>
            </a:extLst>
          </p:cNvPr>
          <p:cNvSpPr/>
          <p:nvPr userDrawn="1"/>
        </p:nvSpPr>
        <p:spPr>
          <a:xfrm>
            <a:off x="7988530" y="2717799"/>
            <a:ext cx="4862946" cy="1422402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02D1B33B-3A87-48DC-A925-B086711DBCB3}"/>
              </a:ext>
            </a:extLst>
          </p:cNvPr>
          <p:cNvSpPr/>
          <p:nvPr userDrawn="1"/>
        </p:nvSpPr>
        <p:spPr>
          <a:xfrm>
            <a:off x="-457200" y="-660400"/>
            <a:ext cx="2921000" cy="2921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BB3C4884-FCEA-4753-9A39-DCF5062E0A38}"/>
              </a:ext>
            </a:extLst>
          </p:cNvPr>
          <p:cNvSpPr/>
          <p:nvPr userDrawn="1"/>
        </p:nvSpPr>
        <p:spPr>
          <a:xfrm>
            <a:off x="5511800" y="5651498"/>
            <a:ext cx="1155700" cy="1193386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Текст 17">
            <a:extLst>
              <a:ext uri="{FF2B5EF4-FFF2-40B4-BE49-F238E27FC236}">
                <a16:creationId xmlns:a16="http://schemas.microsoft.com/office/drawing/2014/main" id="{EB0C781D-92E3-44A1-8C0B-7CEAD4B9BE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68953" y="3136900"/>
            <a:ext cx="4102100" cy="584200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>
              <a:buNone/>
              <a:defRPr sz="3600">
                <a:solidFill>
                  <a:schemeClr val="bg1"/>
                </a:solidFill>
              </a:defRPr>
            </a:lvl2pPr>
            <a:lvl3pPr marL="914400" indent="0">
              <a:buNone/>
              <a:defRPr sz="32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Click to edit</a:t>
            </a:r>
            <a:endParaRPr lang="ru-RU" dirty="0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56A423F8-6447-4B06-96DF-FC08F61D3148}"/>
              </a:ext>
            </a:extLst>
          </p:cNvPr>
          <p:cNvSpPr/>
          <p:nvPr userDrawn="1"/>
        </p:nvSpPr>
        <p:spPr>
          <a:xfrm>
            <a:off x="6832830" y="5651498"/>
            <a:ext cx="1155700" cy="119338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73B50895-34CB-4779-921F-2EDDCC4F1071}"/>
              </a:ext>
            </a:extLst>
          </p:cNvPr>
          <p:cNvSpPr/>
          <p:nvPr userDrawn="1"/>
        </p:nvSpPr>
        <p:spPr>
          <a:xfrm>
            <a:off x="8153860" y="5651498"/>
            <a:ext cx="1155700" cy="1193386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25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68C517-2F48-47FD-BE74-69102A0870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946774-A30D-4EEA-B0C9-70292A7FB9C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E2EC7B8-7360-4AEF-AAED-C1B7CBF9C9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CE7347-BCE6-45A8-9ABD-10DA107A3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B123C57-BE9D-45C3-B1A6-2873DC4E8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370ECD7-D2E2-4E2D-982D-C36304D7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00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C108EE-3C31-42FF-8368-1189C4859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DBEAEA1-DA85-4F22-8C93-CD4A30A9B8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3F212A7-B218-4D0F-ACB7-360451065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D0640E-81FE-49EE-B9C8-E0E619107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69CA6E-2B11-40C5-98D3-E8ED60EEE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296933-BD32-4D3F-B7FB-AF6D05F11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74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F64028-570E-4984-8E47-7F578476FC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94454F-B563-4DEC-AB40-11498730312B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5E4DDB-B7AB-40E4-A907-DEC1029A8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4692BC-A5EA-495D-8BD5-6BA19E65B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88DAA3-6A85-4393-B3F1-F6EF58C62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5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8291653-29A5-49F5-B7D5-56E498741D58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AEC49E4-888E-4416-8BC3-682B1E4582A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35FFB5-B861-43DE-9DB6-CF8DAD1C9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7E1DFE-3198-4878-B18B-543D052BE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0FB0B0-E4F0-4373-8108-CD7B30C51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73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D73C3F7-BB3F-41CD-B4B9-70103C3DAE81}"/>
              </a:ext>
            </a:extLst>
          </p:cNvPr>
          <p:cNvSpPr/>
          <p:nvPr userDrawn="1"/>
        </p:nvSpPr>
        <p:spPr>
          <a:xfrm>
            <a:off x="0" y="1"/>
            <a:ext cx="12192000" cy="1646238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FACCCC-8891-4AD2-BFC5-9128BD8BD6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60338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9786EC-7313-4F3A-A2F6-E1AEA39A8AC7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  <a:lvl2pPr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03776C-B37F-459C-8642-6133EBDEB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3DCF3F-CFAC-4872-B190-2A061C422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C67F94-DD3E-43FD-9A9B-128BAEF22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344D0E96-6656-4CB7-858D-0BE7C3A3C283}"/>
              </a:ext>
            </a:extLst>
          </p:cNvPr>
          <p:cNvSpPr/>
          <p:nvPr userDrawn="1"/>
        </p:nvSpPr>
        <p:spPr>
          <a:xfrm>
            <a:off x="11230200" y="5821475"/>
            <a:ext cx="1800000" cy="180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Круг: прозрачная заливка 6">
            <a:extLst>
              <a:ext uri="{FF2B5EF4-FFF2-40B4-BE49-F238E27FC236}">
                <a16:creationId xmlns:a16="http://schemas.microsoft.com/office/drawing/2014/main" id="{83F3C1EF-9F90-43EE-92E7-008B74F398E1}"/>
              </a:ext>
            </a:extLst>
          </p:cNvPr>
          <p:cNvSpPr/>
          <p:nvPr userDrawn="1"/>
        </p:nvSpPr>
        <p:spPr>
          <a:xfrm>
            <a:off x="11230200" y="-871198"/>
            <a:ext cx="1800000" cy="180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Круг: прозрачная заливка 10">
            <a:extLst>
              <a:ext uri="{FF2B5EF4-FFF2-40B4-BE49-F238E27FC236}">
                <a16:creationId xmlns:a16="http://schemas.microsoft.com/office/drawing/2014/main" id="{C24A8845-D471-4ED7-ADCD-E869D561F185}"/>
              </a:ext>
            </a:extLst>
          </p:cNvPr>
          <p:cNvSpPr/>
          <p:nvPr userDrawn="1"/>
        </p:nvSpPr>
        <p:spPr>
          <a:xfrm>
            <a:off x="11413512" y="-720000"/>
            <a:ext cx="1440000" cy="144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Круг: прозрачная заливка 11">
            <a:extLst>
              <a:ext uri="{FF2B5EF4-FFF2-40B4-BE49-F238E27FC236}">
                <a16:creationId xmlns:a16="http://schemas.microsoft.com/office/drawing/2014/main" id="{3086F889-752C-43F8-AFE5-521150068151}"/>
              </a:ext>
            </a:extLst>
          </p:cNvPr>
          <p:cNvSpPr/>
          <p:nvPr userDrawn="1"/>
        </p:nvSpPr>
        <p:spPr>
          <a:xfrm>
            <a:off x="11593512" y="-540000"/>
            <a:ext cx="1080000" cy="108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Круг: прозрачная заливка 12">
            <a:extLst>
              <a:ext uri="{FF2B5EF4-FFF2-40B4-BE49-F238E27FC236}">
                <a16:creationId xmlns:a16="http://schemas.microsoft.com/office/drawing/2014/main" id="{5E38DCC6-E4B5-4C01-9A35-C23C90A48BCA}"/>
              </a:ext>
            </a:extLst>
          </p:cNvPr>
          <p:cNvSpPr/>
          <p:nvPr userDrawn="1"/>
        </p:nvSpPr>
        <p:spPr>
          <a:xfrm>
            <a:off x="11770200" y="-360000"/>
            <a:ext cx="720000" cy="72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3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FACCCC-8891-4AD2-BFC5-9128BD8BD6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8100" y="365125"/>
            <a:ext cx="8775700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9786EC-7313-4F3A-A2F6-E1AEA39A8AC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227377"/>
            <a:ext cx="10515600" cy="39495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03776C-B37F-459C-8642-6133EBDEB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3DCF3F-CFAC-4872-B190-2A061C422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C67F94-DD3E-43FD-9A9B-128BAEF22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74D8CE6A-78FD-4F7A-A178-9D8C0466B546}"/>
              </a:ext>
            </a:extLst>
          </p:cNvPr>
          <p:cNvSpPr/>
          <p:nvPr userDrawn="1"/>
        </p:nvSpPr>
        <p:spPr>
          <a:xfrm>
            <a:off x="-457200" y="-660400"/>
            <a:ext cx="2921000" cy="2921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руг: прозрачная заливка 8">
            <a:extLst>
              <a:ext uri="{FF2B5EF4-FFF2-40B4-BE49-F238E27FC236}">
                <a16:creationId xmlns:a16="http://schemas.microsoft.com/office/drawing/2014/main" id="{EA995ABB-BBF6-4C56-89BD-F578622649B5}"/>
              </a:ext>
            </a:extLst>
          </p:cNvPr>
          <p:cNvSpPr/>
          <p:nvPr userDrawn="1"/>
        </p:nvSpPr>
        <p:spPr>
          <a:xfrm>
            <a:off x="11230200" y="-871198"/>
            <a:ext cx="1800000" cy="180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Круг: прозрачная заливка 9">
            <a:extLst>
              <a:ext uri="{FF2B5EF4-FFF2-40B4-BE49-F238E27FC236}">
                <a16:creationId xmlns:a16="http://schemas.microsoft.com/office/drawing/2014/main" id="{2CA2A8EE-306C-4602-B5EC-6F5F7130BDAE}"/>
              </a:ext>
            </a:extLst>
          </p:cNvPr>
          <p:cNvSpPr/>
          <p:nvPr userDrawn="1"/>
        </p:nvSpPr>
        <p:spPr>
          <a:xfrm>
            <a:off x="11413512" y="-720000"/>
            <a:ext cx="1440000" cy="144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Круг: прозрачная заливка 10">
            <a:extLst>
              <a:ext uri="{FF2B5EF4-FFF2-40B4-BE49-F238E27FC236}">
                <a16:creationId xmlns:a16="http://schemas.microsoft.com/office/drawing/2014/main" id="{24412614-E7CC-4E45-8EC3-EDBB07A1B5D2}"/>
              </a:ext>
            </a:extLst>
          </p:cNvPr>
          <p:cNvSpPr/>
          <p:nvPr userDrawn="1"/>
        </p:nvSpPr>
        <p:spPr>
          <a:xfrm>
            <a:off x="11593512" y="-540000"/>
            <a:ext cx="1080000" cy="108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Круг: прозрачная заливка 11">
            <a:extLst>
              <a:ext uri="{FF2B5EF4-FFF2-40B4-BE49-F238E27FC236}">
                <a16:creationId xmlns:a16="http://schemas.microsoft.com/office/drawing/2014/main" id="{AE0591C1-6F20-4BE4-85E7-7EE8C6049D40}"/>
              </a:ext>
            </a:extLst>
          </p:cNvPr>
          <p:cNvSpPr/>
          <p:nvPr userDrawn="1"/>
        </p:nvSpPr>
        <p:spPr>
          <a:xfrm>
            <a:off x="11770200" y="-360000"/>
            <a:ext cx="720000" cy="72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15523768-A58A-4E80-A68E-77AAD4C4907B}"/>
              </a:ext>
            </a:extLst>
          </p:cNvPr>
          <p:cNvSpPr/>
          <p:nvPr userDrawn="1"/>
        </p:nvSpPr>
        <p:spPr>
          <a:xfrm>
            <a:off x="11230200" y="5821475"/>
            <a:ext cx="1800000" cy="180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37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:a16="http://schemas.microsoft.com/office/drawing/2014/main" id="{1529A156-1A5A-4CD9-934D-3498D5AF37A1}"/>
              </a:ext>
            </a:extLst>
          </p:cNvPr>
          <p:cNvSpPr/>
          <p:nvPr userDrawn="1"/>
        </p:nvSpPr>
        <p:spPr>
          <a:xfrm>
            <a:off x="-762000" y="-914400"/>
            <a:ext cx="2336800" cy="23368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219D3CFF-3C59-4B50-AF40-295BB77E2D1D}"/>
              </a:ext>
            </a:extLst>
          </p:cNvPr>
          <p:cNvSpPr/>
          <p:nvPr userDrawn="1"/>
        </p:nvSpPr>
        <p:spPr>
          <a:xfrm>
            <a:off x="11230200" y="5821475"/>
            <a:ext cx="1800000" cy="180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29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AB6A2D-D7C3-492A-9A7C-B9B1F36034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30DCB3-9117-4A82-84CA-FDDD87467A9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8B6642-8632-46B6-B978-C846D233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017B90-4909-479E-A01C-064329422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069E89-9D58-4C19-9A90-B17748A54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34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E54FAF-702D-460E-9860-75EBB404AD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C35766-5DA3-4CD6-A331-3FFB7858796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6259266-BF39-4550-8183-2817531FCCD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706710-CD15-4B7C-BF0D-7AC77D24B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1DC2ADF-D9E6-4878-9614-51A3ABFD2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51E446-D1BE-494E-A0CC-734682607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25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DC88FB-11F3-449E-B12E-18A806501F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187A53-2A34-433D-98A8-CE3D9A96443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DAF68F6-E3D4-4116-919E-BC1B51D3711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830C087-48C0-4D8C-A047-40BD7E2C61D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6F52FE7-0181-471C-A34B-51565E9EA7B1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736A896-C485-4121-97FE-2FEBBB224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B56E551-42C8-46BD-9EEE-91D21BA3A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5D4D9DE-CD9A-44D4-B60D-3C01AB2FB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37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5FBDC1-19C9-4757-8F70-77C40673E6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B980EB1-BA4A-4593-B779-498B65722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F567163-F6E4-470A-A17C-019C87D43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C5EC9C8-63C7-48A4-8603-89DF73D02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02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864AEE3-7435-4244-B5CD-DDB0CD0FE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32183C9-96DE-4686-870A-C80BACA46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BEA4687-D57A-49B5-9514-735CF3B2D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25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free-slides.net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D9ED9A-F692-45EB-BF45-87703247B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19F8CB9-7508-42D7-84A6-2382C314D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06C950-5AD6-4563-866D-6F91B5BE38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C5754-0585-46D0-99CC-16E3F56ED207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6DFB5C-CA9A-4C81-9CB6-F69B29257B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B2C3A4-27A7-4175-B7A3-873DB3E1E9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E0A11F0-3F94-44C4-8E9D-73A0D79FC3D7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3FB5249-5356-42E9-A76D-277B8CA4281D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5"/>
              <a:extLst>
                <a:ext uri="{FF2B5EF4-FFF2-40B4-BE49-F238E27FC236}">
                  <a16:creationId xmlns:a16="http://schemas.microsoft.com/office/drawing/2014/main" id="{7EA0EED6-6F57-43FD-AC3F-632782BC9B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618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authors/freepik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atico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84BD22-8AA4-4CD7-AAFC-BC0D0BFC59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EVENT</a:t>
            </a:r>
            <a:endParaRPr lang="ru-RU" sz="88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2EA9206-050D-4F28-829D-21CE0EC570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4700" y="3162300"/>
            <a:ext cx="4102100" cy="533400"/>
          </a:xfrm>
        </p:spPr>
        <p:txBody>
          <a:bodyPr/>
          <a:lstStyle/>
          <a:p>
            <a:r>
              <a:rPr lang="ru-RU" dirty="0"/>
              <a:t>2021-2030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2FBD70A-13C7-490D-A5C7-C797F201F8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115792" y="2997692"/>
            <a:ext cx="862616" cy="86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02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F287E3D3-FA24-43E3-A69C-963383FA208C}"/>
              </a:ext>
            </a:extLst>
          </p:cNvPr>
          <p:cNvSpPr txBox="1">
            <a:spLocks/>
          </p:cNvSpPr>
          <p:nvPr/>
        </p:nvSpPr>
        <p:spPr>
          <a:xfrm>
            <a:off x="2557099" y="1693291"/>
            <a:ext cx="7437802" cy="11502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chemeClr val="accent1"/>
                </a:solidFill>
              </a:rPr>
              <a:t>THANK YOU</a:t>
            </a:r>
            <a:endParaRPr lang="ru-RU" sz="7200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C9EE279-B09A-4812-AB88-E30AD87B2CD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15372" y="4926550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64D145F-3BF2-4E0C-8FB2-30DAC9A07F3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515372" y="4922479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563068B-408F-4514-9B76-3FC93BF6CDF8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415372" y="4922479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B41C48B-90FB-4B33-B266-55A7508694C7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315372" y="4922479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E6958B69-F125-428C-9EF7-19B07A8656FB}"/>
              </a:ext>
            </a:extLst>
          </p:cNvPr>
          <p:cNvSpPr txBox="1">
            <a:spLocks/>
          </p:cNvSpPr>
          <p:nvPr/>
        </p:nvSpPr>
        <p:spPr>
          <a:xfrm>
            <a:off x="2788498" y="3028119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Lorem ipsum dolor sit </a:t>
            </a:r>
            <a:r>
              <a:rPr lang="en-US" sz="1600" dirty="0" err="1">
                <a:solidFill>
                  <a:schemeClr val="accent1"/>
                </a:solidFill>
              </a:rPr>
              <a:t>amet</a:t>
            </a:r>
            <a:r>
              <a:rPr lang="en-US" sz="1600" dirty="0">
                <a:solidFill>
                  <a:schemeClr val="accent1"/>
                </a:solidFill>
              </a:rPr>
              <a:t>, </a:t>
            </a:r>
            <a:r>
              <a:rPr lang="en-US" sz="1600" dirty="0" err="1">
                <a:solidFill>
                  <a:schemeClr val="accent1"/>
                </a:solidFill>
              </a:rPr>
              <a:t>consectetur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adipiscing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elit</a:t>
            </a:r>
            <a:r>
              <a:rPr lang="en-US" sz="1600" dirty="0">
                <a:solidFill>
                  <a:schemeClr val="accent1"/>
                </a:solidFill>
              </a:rPr>
              <a:t>, sed do </a:t>
            </a:r>
            <a:r>
              <a:rPr lang="en-US" sz="1600" dirty="0" err="1">
                <a:solidFill>
                  <a:schemeClr val="accent1"/>
                </a:solidFill>
              </a:rPr>
              <a:t>eiusmod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tempor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incididunt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ut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labore</a:t>
            </a:r>
            <a:r>
              <a:rPr lang="en-US" sz="1600" dirty="0">
                <a:solidFill>
                  <a:schemeClr val="accent1"/>
                </a:solidFill>
              </a:rPr>
              <a:t> et dolore magna </a:t>
            </a:r>
            <a:r>
              <a:rPr lang="en-US" sz="1600" dirty="0" err="1">
                <a:solidFill>
                  <a:schemeClr val="accent1"/>
                </a:solidFill>
              </a:rPr>
              <a:t>aliqua</a:t>
            </a:r>
            <a:r>
              <a:rPr lang="en-US" sz="1600" dirty="0">
                <a:solidFill>
                  <a:schemeClr val="accent1"/>
                </a:solidFill>
              </a:rPr>
              <a:t>. </a:t>
            </a:r>
            <a:endParaRPr lang="ru-RU" sz="16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Ut </a:t>
            </a:r>
            <a:r>
              <a:rPr lang="en-US" sz="1600" dirty="0" err="1">
                <a:solidFill>
                  <a:schemeClr val="accent1"/>
                </a:solidFill>
              </a:rPr>
              <a:t>enim</a:t>
            </a:r>
            <a:r>
              <a:rPr lang="en-US" sz="1600" dirty="0">
                <a:solidFill>
                  <a:schemeClr val="accent1"/>
                </a:solidFill>
              </a:rPr>
              <a:t> ad minim </a:t>
            </a:r>
            <a:r>
              <a:rPr lang="en-US" sz="1600" dirty="0" err="1">
                <a:solidFill>
                  <a:schemeClr val="accent1"/>
                </a:solidFill>
              </a:rPr>
              <a:t>veniam</a:t>
            </a:r>
            <a:r>
              <a:rPr lang="en-US" sz="1600" dirty="0">
                <a:solidFill>
                  <a:schemeClr val="accent1"/>
                </a:solidFill>
              </a:rPr>
              <a:t>, </a:t>
            </a:r>
            <a:r>
              <a:rPr lang="en-US" sz="1600" dirty="0" err="1">
                <a:solidFill>
                  <a:schemeClr val="accent1"/>
                </a:solidFill>
              </a:rPr>
              <a:t>quis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nostrud</a:t>
            </a:r>
            <a:r>
              <a:rPr lang="en-US" sz="1600" dirty="0">
                <a:solidFill>
                  <a:schemeClr val="accent1"/>
                </a:solidFill>
              </a:rPr>
              <a:t> exercitation </a:t>
            </a:r>
            <a:r>
              <a:rPr lang="en-US" sz="1600" dirty="0" err="1">
                <a:solidFill>
                  <a:schemeClr val="accent1"/>
                </a:solidFill>
              </a:rPr>
              <a:t>ullamco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laboris</a:t>
            </a:r>
            <a:r>
              <a:rPr lang="en-US" sz="1600" dirty="0">
                <a:solidFill>
                  <a:schemeClr val="accent1"/>
                </a:solidFill>
              </a:rPr>
              <a:t> nisi </a:t>
            </a:r>
            <a:r>
              <a:rPr lang="en-US" sz="1600" dirty="0" err="1">
                <a:solidFill>
                  <a:schemeClr val="accent1"/>
                </a:solidFill>
              </a:rPr>
              <a:t>ut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aliquip</a:t>
            </a:r>
            <a:r>
              <a:rPr lang="en-US" sz="1600" dirty="0">
                <a:solidFill>
                  <a:schemeClr val="accent1"/>
                </a:solidFill>
              </a:rPr>
              <a:t> ex </a:t>
            </a:r>
            <a:r>
              <a:rPr lang="en-US" sz="1600" dirty="0" err="1">
                <a:solidFill>
                  <a:schemeClr val="accent1"/>
                </a:solidFill>
              </a:rPr>
              <a:t>ea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commodo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consequat</a:t>
            </a:r>
            <a:r>
              <a:rPr lang="en-US" sz="1600" dirty="0">
                <a:solidFill>
                  <a:schemeClr val="accent1"/>
                </a:solidFill>
              </a:rPr>
              <a:t>. </a:t>
            </a:r>
            <a:endParaRPr lang="ru-RU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37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14C904-9DF5-45B1-BFF0-42D22ED44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F3E2E5-1CF5-4B47-B326-B3AEE2F24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511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66B92D-19B9-42C8-A667-B1B07747A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BF109D77-A3A6-4252-A5D5-DCA7FC823C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2491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49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43921C-9E6D-4A7D-B040-1D8BA695D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975C0172-2BC5-49CC-B3B9-65030390F349}"/>
              </a:ext>
            </a:extLst>
          </p:cNvPr>
          <p:cNvSpPr txBox="1">
            <a:spLocks/>
          </p:cNvSpPr>
          <p:nvPr/>
        </p:nvSpPr>
        <p:spPr>
          <a:xfrm>
            <a:off x="1529443" y="2749630"/>
            <a:ext cx="9133114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accent2"/>
                </a:solidFill>
              </a:rPr>
              <a:t>987 654 321</a:t>
            </a:r>
          </a:p>
        </p:txBody>
      </p:sp>
    </p:spTree>
    <p:extLst>
      <p:ext uri="{BB962C8B-B14F-4D97-AF65-F5344CB8AC3E}">
        <p14:creationId xmlns:p14="http://schemas.microsoft.com/office/powerpoint/2010/main" val="182933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1BD2C2-5670-495E-B929-FD547E13F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4A138A22-A292-4056-9C75-EAEE15A27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8245" y="2159984"/>
            <a:ext cx="4061059" cy="39528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Lorem ipsum dolor sit </a:t>
            </a:r>
            <a:r>
              <a:rPr lang="en-US" dirty="0" err="1">
                <a:solidFill>
                  <a:schemeClr val="accent1"/>
                </a:solidFill>
              </a:rPr>
              <a:t>amet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consectetur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adipiscing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elit</a:t>
            </a:r>
            <a:r>
              <a:rPr lang="en-US" dirty="0">
                <a:solidFill>
                  <a:schemeClr val="accent1"/>
                </a:solidFill>
              </a:rPr>
              <a:t>, sed do </a:t>
            </a:r>
            <a:r>
              <a:rPr lang="en-US" dirty="0" err="1">
                <a:solidFill>
                  <a:schemeClr val="accent1"/>
                </a:solidFill>
              </a:rPr>
              <a:t>eiusmod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tempor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incididunt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ut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labore</a:t>
            </a:r>
            <a:r>
              <a:rPr lang="en-US" dirty="0">
                <a:solidFill>
                  <a:schemeClr val="accent1"/>
                </a:solidFill>
              </a:rPr>
              <a:t> et dolore magna </a:t>
            </a:r>
            <a:r>
              <a:rPr lang="en-US" dirty="0" err="1">
                <a:solidFill>
                  <a:schemeClr val="accent1"/>
                </a:solidFill>
              </a:rPr>
              <a:t>aliqua</a:t>
            </a:r>
            <a:r>
              <a:rPr lang="en-US" dirty="0">
                <a:solidFill>
                  <a:schemeClr val="accent1"/>
                </a:solidFill>
              </a:rPr>
              <a:t>.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Ut </a:t>
            </a:r>
            <a:r>
              <a:rPr lang="en-US" dirty="0" err="1">
                <a:solidFill>
                  <a:schemeClr val="accent1"/>
                </a:solidFill>
              </a:rPr>
              <a:t>enim</a:t>
            </a:r>
            <a:r>
              <a:rPr lang="en-US" dirty="0">
                <a:solidFill>
                  <a:schemeClr val="accent1"/>
                </a:solidFill>
              </a:rPr>
              <a:t> ad minim </a:t>
            </a:r>
            <a:r>
              <a:rPr lang="en-US" dirty="0" err="1">
                <a:solidFill>
                  <a:schemeClr val="accent1"/>
                </a:solidFill>
              </a:rPr>
              <a:t>veniam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quis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nostrud</a:t>
            </a:r>
            <a:r>
              <a:rPr lang="en-US" dirty="0">
                <a:solidFill>
                  <a:schemeClr val="accent1"/>
                </a:solidFill>
              </a:rPr>
              <a:t> exercitation </a:t>
            </a:r>
            <a:r>
              <a:rPr lang="en-US" dirty="0" err="1">
                <a:solidFill>
                  <a:schemeClr val="accent1"/>
                </a:solidFill>
              </a:rPr>
              <a:t>ullamco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laboris</a:t>
            </a:r>
            <a:r>
              <a:rPr lang="en-US" dirty="0">
                <a:solidFill>
                  <a:schemeClr val="accent1"/>
                </a:solidFill>
              </a:rPr>
              <a:t> nisi </a:t>
            </a:r>
            <a:r>
              <a:rPr lang="en-US" dirty="0" err="1">
                <a:solidFill>
                  <a:schemeClr val="accent1"/>
                </a:solidFill>
              </a:rPr>
              <a:t>ut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aliquip</a:t>
            </a:r>
            <a:r>
              <a:rPr lang="en-US" dirty="0">
                <a:solidFill>
                  <a:schemeClr val="accent1"/>
                </a:solidFill>
              </a:rPr>
              <a:t> ex </a:t>
            </a:r>
            <a:r>
              <a:rPr lang="en-US" dirty="0" err="1">
                <a:solidFill>
                  <a:schemeClr val="accent1"/>
                </a:solidFill>
              </a:rPr>
              <a:t>ea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commodo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consequat</a:t>
            </a:r>
            <a:r>
              <a:rPr lang="en-US" dirty="0">
                <a:solidFill>
                  <a:schemeClr val="accent1"/>
                </a:solidFill>
              </a:rPr>
              <a:t>.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Duis </a:t>
            </a:r>
            <a:r>
              <a:rPr lang="en-US" dirty="0" err="1">
                <a:solidFill>
                  <a:schemeClr val="accent1"/>
                </a:solidFill>
              </a:rPr>
              <a:t>aute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irure</a:t>
            </a:r>
            <a:r>
              <a:rPr lang="en-US" dirty="0">
                <a:solidFill>
                  <a:schemeClr val="accent1"/>
                </a:solidFill>
              </a:rPr>
              <a:t> dolor in </a:t>
            </a:r>
            <a:r>
              <a:rPr lang="en-US" dirty="0" err="1">
                <a:solidFill>
                  <a:schemeClr val="accent1"/>
                </a:solidFill>
              </a:rPr>
              <a:t>reprehenderit</a:t>
            </a:r>
            <a:r>
              <a:rPr lang="en-US" dirty="0">
                <a:solidFill>
                  <a:schemeClr val="accent1"/>
                </a:solidFill>
              </a:rPr>
              <a:t> in </a:t>
            </a:r>
            <a:r>
              <a:rPr lang="en-US" dirty="0" err="1">
                <a:solidFill>
                  <a:schemeClr val="accent1"/>
                </a:solidFill>
              </a:rPr>
              <a:t>voluptate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velit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esse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cillum</a:t>
            </a:r>
            <a:r>
              <a:rPr lang="en-US" dirty="0">
                <a:solidFill>
                  <a:schemeClr val="accent1"/>
                </a:solidFill>
              </a:rPr>
              <a:t> dolore </a:t>
            </a:r>
            <a:r>
              <a:rPr lang="en-US" dirty="0" err="1">
                <a:solidFill>
                  <a:schemeClr val="accent1"/>
                </a:solidFill>
              </a:rPr>
              <a:t>eu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fugiat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nulla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pariatur</a:t>
            </a:r>
            <a:r>
              <a:rPr lang="en-US" dirty="0">
                <a:solidFill>
                  <a:schemeClr val="accent1"/>
                </a:solidFill>
              </a:rPr>
              <a:t>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6E2AF8B-3971-4784-959D-158B4C84E4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360910" y="2049955"/>
            <a:ext cx="3952875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88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BE9322-AFE4-483C-B570-E984F0A6F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: усеченные верхние углы 3">
            <a:extLst>
              <a:ext uri="{FF2B5EF4-FFF2-40B4-BE49-F238E27FC236}">
                <a16:creationId xmlns:a16="http://schemas.microsoft.com/office/drawing/2014/main" id="{BC2E521A-D04F-471C-B09E-1061BC38C998}"/>
              </a:ext>
            </a:extLst>
          </p:cNvPr>
          <p:cNvSpPr/>
          <p:nvPr/>
        </p:nvSpPr>
        <p:spPr>
          <a:xfrm>
            <a:off x="1668411" y="3425274"/>
            <a:ext cx="1456887" cy="810000"/>
          </a:xfrm>
          <a:prstGeom prst="snip2SameRect">
            <a:avLst>
              <a:gd name="adj1" fmla="val 49985"/>
              <a:gd name="adj2" fmla="val 0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: усеченные верхние углы 4">
            <a:extLst>
              <a:ext uri="{FF2B5EF4-FFF2-40B4-BE49-F238E27FC236}">
                <a16:creationId xmlns:a16="http://schemas.microsoft.com/office/drawing/2014/main" id="{6C49EA61-F84D-4B32-AC0C-C859EF57A284}"/>
              </a:ext>
            </a:extLst>
          </p:cNvPr>
          <p:cNvSpPr/>
          <p:nvPr/>
        </p:nvSpPr>
        <p:spPr>
          <a:xfrm>
            <a:off x="4543583" y="3425274"/>
            <a:ext cx="1453991" cy="810000"/>
          </a:xfrm>
          <a:prstGeom prst="snip2SameRect">
            <a:avLst>
              <a:gd name="adj1" fmla="val 49985"/>
              <a:gd name="adj2" fmla="val 0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: усеченные верхние углы 5">
            <a:extLst>
              <a:ext uri="{FF2B5EF4-FFF2-40B4-BE49-F238E27FC236}">
                <a16:creationId xmlns:a16="http://schemas.microsoft.com/office/drawing/2014/main" id="{B5F8276D-6089-493B-B106-64A3256B7E16}"/>
              </a:ext>
            </a:extLst>
          </p:cNvPr>
          <p:cNvSpPr/>
          <p:nvPr/>
        </p:nvSpPr>
        <p:spPr>
          <a:xfrm>
            <a:off x="7193344" y="3430898"/>
            <a:ext cx="1462499" cy="810000"/>
          </a:xfrm>
          <a:prstGeom prst="snip2SameRect">
            <a:avLst>
              <a:gd name="adj1" fmla="val 49985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: усеченные верхние углы 6">
            <a:extLst>
              <a:ext uri="{FF2B5EF4-FFF2-40B4-BE49-F238E27FC236}">
                <a16:creationId xmlns:a16="http://schemas.microsoft.com/office/drawing/2014/main" id="{03273DBC-C281-44FB-9C61-3755D07CBC0F}"/>
              </a:ext>
            </a:extLst>
          </p:cNvPr>
          <p:cNvSpPr/>
          <p:nvPr/>
        </p:nvSpPr>
        <p:spPr>
          <a:xfrm>
            <a:off x="9786000" y="3430900"/>
            <a:ext cx="1453500" cy="810000"/>
          </a:xfrm>
          <a:prstGeom prst="snip2SameRect">
            <a:avLst>
              <a:gd name="adj1" fmla="val 49985"/>
              <a:gd name="adj2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id="{49824BA8-D7AE-4115-9649-136D4C97C421}"/>
              </a:ext>
            </a:extLst>
          </p:cNvPr>
          <p:cNvSpPr/>
          <p:nvPr/>
        </p:nvSpPr>
        <p:spPr>
          <a:xfrm>
            <a:off x="83749" y="3699000"/>
            <a:ext cx="12087251" cy="1622860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bg1"/>
          </a:solidFill>
          <a:ln w="107950">
            <a:noFill/>
          </a:ln>
          <a:effectLst>
            <a:outerShdw blurRad="63500" algn="c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9" name="Полилиния: фигура 8">
            <a:extLst>
              <a:ext uri="{FF2B5EF4-FFF2-40B4-BE49-F238E27FC236}">
                <a16:creationId xmlns:a16="http://schemas.microsoft.com/office/drawing/2014/main" id="{C3E89B24-80B6-47FF-B608-AF5B4F08D7BF}"/>
              </a:ext>
            </a:extLst>
          </p:cNvPr>
          <p:cNvSpPr/>
          <p:nvPr/>
        </p:nvSpPr>
        <p:spPr>
          <a:xfrm>
            <a:off x="838200" y="3741707"/>
            <a:ext cx="10515600" cy="1537447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bg1"/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0" name="Полилиния: фигура 9">
            <a:extLst>
              <a:ext uri="{FF2B5EF4-FFF2-40B4-BE49-F238E27FC236}">
                <a16:creationId xmlns:a16="http://schemas.microsoft.com/office/drawing/2014/main" id="{89D95147-B571-4C08-B258-E30083379326}"/>
              </a:ext>
            </a:extLst>
          </p:cNvPr>
          <p:cNvSpPr/>
          <p:nvPr/>
        </p:nvSpPr>
        <p:spPr>
          <a:xfrm rot="5400000">
            <a:off x="9354148" y="4261904"/>
            <a:ext cx="2316732" cy="650928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accent5"/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21CE067-F548-420D-8155-263F80C465A2}"/>
              </a:ext>
            </a:extLst>
          </p:cNvPr>
          <p:cNvSpPr/>
          <p:nvPr/>
        </p:nvSpPr>
        <p:spPr>
          <a:xfrm>
            <a:off x="8367714" y="4535336"/>
            <a:ext cx="1823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consectetuer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D28C20E-B08F-4803-882E-6C4711D3655B}"/>
              </a:ext>
            </a:extLst>
          </p:cNvPr>
          <p:cNvSpPr/>
          <p:nvPr/>
        </p:nvSpPr>
        <p:spPr>
          <a:xfrm>
            <a:off x="8502714" y="4233570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2FAC139D-531C-4D52-8033-D8D853C4C74C}"/>
              </a:ext>
            </a:extLst>
          </p:cNvPr>
          <p:cNvSpPr/>
          <p:nvPr/>
        </p:nvSpPr>
        <p:spPr>
          <a:xfrm rot="16200000">
            <a:off x="9524601" y="4279597"/>
            <a:ext cx="1975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STEP</a:t>
            </a:r>
            <a:r>
              <a:rPr lang="ru-RU" sz="2400" b="1" dirty="0">
                <a:solidFill>
                  <a:schemeClr val="bg1"/>
                </a:solidFill>
              </a:rPr>
              <a:t> 1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B0BA6300-3CFC-48DB-82C8-3ACCA0BC16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75168" y="3836471"/>
            <a:ext cx="404429" cy="404429"/>
          </a:xfrm>
          <a:prstGeom prst="rect">
            <a:avLst/>
          </a:prstGeom>
        </p:spPr>
      </p:pic>
      <p:sp>
        <p:nvSpPr>
          <p:cNvPr id="15" name="Полилиния: фигура 14">
            <a:extLst>
              <a:ext uri="{FF2B5EF4-FFF2-40B4-BE49-F238E27FC236}">
                <a16:creationId xmlns:a16="http://schemas.microsoft.com/office/drawing/2014/main" id="{743FC14A-9837-4480-8C30-AC114EA6E124}"/>
              </a:ext>
            </a:extLst>
          </p:cNvPr>
          <p:cNvSpPr/>
          <p:nvPr/>
        </p:nvSpPr>
        <p:spPr>
          <a:xfrm rot="5400000">
            <a:off x="6761493" y="4261902"/>
            <a:ext cx="2316732" cy="650928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accent4"/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237F5E6-53F1-4420-8BCD-0327E576109A}"/>
              </a:ext>
            </a:extLst>
          </p:cNvPr>
          <p:cNvSpPr/>
          <p:nvPr/>
        </p:nvSpPr>
        <p:spPr>
          <a:xfrm>
            <a:off x="5775059" y="4535334"/>
            <a:ext cx="1823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consectetuer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.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312D1482-A029-47B2-AE4F-E9BF611E0C07}"/>
              </a:ext>
            </a:extLst>
          </p:cNvPr>
          <p:cNvSpPr/>
          <p:nvPr/>
        </p:nvSpPr>
        <p:spPr>
          <a:xfrm>
            <a:off x="5910059" y="4233568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085656F8-E785-4811-B430-21BC631D8DA4}"/>
              </a:ext>
            </a:extLst>
          </p:cNvPr>
          <p:cNvSpPr/>
          <p:nvPr/>
        </p:nvSpPr>
        <p:spPr>
          <a:xfrm rot="16200000">
            <a:off x="6931946" y="4279595"/>
            <a:ext cx="1975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STEP</a:t>
            </a:r>
            <a:r>
              <a:rPr lang="ru-RU" sz="2400" b="1" dirty="0">
                <a:solidFill>
                  <a:schemeClr val="bg1"/>
                </a:solidFill>
              </a:rPr>
              <a:t> 2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C076E9F5-5B0A-484B-8909-B1138EE3CD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482513" y="3836469"/>
            <a:ext cx="404429" cy="404429"/>
          </a:xfrm>
          <a:prstGeom prst="rect">
            <a:avLst/>
          </a:prstGeom>
        </p:spPr>
      </p:pic>
      <p:sp>
        <p:nvSpPr>
          <p:cNvPr id="20" name="Полилиния: фигура 19">
            <a:extLst>
              <a:ext uri="{FF2B5EF4-FFF2-40B4-BE49-F238E27FC236}">
                <a16:creationId xmlns:a16="http://schemas.microsoft.com/office/drawing/2014/main" id="{F7E8BE20-BAC1-482A-9FE3-0BEC076DE935}"/>
              </a:ext>
            </a:extLst>
          </p:cNvPr>
          <p:cNvSpPr/>
          <p:nvPr/>
        </p:nvSpPr>
        <p:spPr>
          <a:xfrm rot="5400000">
            <a:off x="4111732" y="4256278"/>
            <a:ext cx="2316732" cy="650928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accent2"/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B9F56521-2CB8-4D9B-BB62-7A0169396DB2}"/>
              </a:ext>
            </a:extLst>
          </p:cNvPr>
          <p:cNvSpPr/>
          <p:nvPr/>
        </p:nvSpPr>
        <p:spPr>
          <a:xfrm>
            <a:off x="3125298" y="4529710"/>
            <a:ext cx="1823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consectetuer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.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B7C846F9-F91C-4E24-9D40-7B35D135F927}"/>
              </a:ext>
            </a:extLst>
          </p:cNvPr>
          <p:cNvSpPr/>
          <p:nvPr/>
        </p:nvSpPr>
        <p:spPr>
          <a:xfrm>
            <a:off x="3260298" y="4227944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35E655BC-9ADB-4866-9FD2-926200469F4C}"/>
              </a:ext>
            </a:extLst>
          </p:cNvPr>
          <p:cNvSpPr/>
          <p:nvPr/>
        </p:nvSpPr>
        <p:spPr>
          <a:xfrm rot="16200000">
            <a:off x="4282185" y="4273971"/>
            <a:ext cx="1975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STEP</a:t>
            </a:r>
            <a:r>
              <a:rPr lang="ru-RU" sz="2400" b="1" dirty="0">
                <a:solidFill>
                  <a:schemeClr val="bg1"/>
                </a:solidFill>
              </a:rPr>
              <a:t> 3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4D3FA48E-AFEE-493C-9D74-3BA00DC465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832752" y="3830845"/>
            <a:ext cx="404429" cy="404429"/>
          </a:xfrm>
          <a:prstGeom prst="rect">
            <a:avLst/>
          </a:prstGeom>
        </p:spPr>
      </p:pic>
      <p:sp>
        <p:nvSpPr>
          <p:cNvPr id="25" name="Полилиния: фигура 24">
            <a:extLst>
              <a:ext uri="{FF2B5EF4-FFF2-40B4-BE49-F238E27FC236}">
                <a16:creationId xmlns:a16="http://schemas.microsoft.com/office/drawing/2014/main" id="{6D33B255-27EF-4252-964F-3419313F09DD}"/>
              </a:ext>
            </a:extLst>
          </p:cNvPr>
          <p:cNvSpPr/>
          <p:nvPr/>
        </p:nvSpPr>
        <p:spPr>
          <a:xfrm rot="5400000">
            <a:off x="1236560" y="4256278"/>
            <a:ext cx="2316732" cy="650928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accent1"/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9020993E-93DF-42C9-8ACA-7A91A99DF6EF}"/>
              </a:ext>
            </a:extLst>
          </p:cNvPr>
          <p:cNvSpPr/>
          <p:nvPr/>
        </p:nvSpPr>
        <p:spPr>
          <a:xfrm>
            <a:off x="186582" y="4529710"/>
            <a:ext cx="1823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consectetuer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.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E386B148-6ACB-4CF7-9D73-890F1A76F603}"/>
              </a:ext>
            </a:extLst>
          </p:cNvPr>
          <p:cNvSpPr/>
          <p:nvPr/>
        </p:nvSpPr>
        <p:spPr>
          <a:xfrm>
            <a:off x="385126" y="4227944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3903E4E5-1E6A-42BD-A794-1435F4A1BC06}"/>
              </a:ext>
            </a:extLst>
          </p:cNvPr>
          <p:cNvSpPr/>
          <p:nvPr/>
        </p:nvSpPr>
        <p:spPr>
          <a:xfrm rot="16200000">
            <a:off x="1407013" y="4273971"/>
            <a:ext cx="1975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STEP</a:t>
            </a:r>
            <a:r>
              <a:rPr lang="ru-RU" sz="2400" b="1" dirty="0">
                <a:solidFill>
                  <a:schemeClr val="bg1"/>
                </a:solidFill>
              </a:rPr>
              <a:t> 4</a:t>
            </a: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F8D1D640-7C5F-4269-BD11-BFF7CBC1C63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57580" y="3830845"/>
            <a:ext cx="404429" cy="40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2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1034CB-F862-483F-8D89-B635A7C38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A13EBDD-79DD-451B-9688-AD9DE35C4269}"/>
              </a:ext>
            </a:extLst>
          </p:cNvPr>
          <p:cNvSpPr/>
          <p:nvPr/>
        </p:nvSpPr>
        <p:spPr>
          <a:xfrm>
            <a:off x="1317626" y="2651125"/>
            <a:ext cx="2886075" cy="3180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BEB7D8F0-8A62-4ADA-A486-0C870D6C5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7625" y="3089274"/>
            <a:ext cx="2809876" cy="2667001"/>
          </a:xfrm>
          <a:noFill/>
        </p:spPr>
        <p:txBody>
          <a:bodyPr>
            <a:normAutofit fontScale="550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2BE3F518-B8D4-4E23-9ED1-E75F0EAE72B8}"/>
              </a:ext>
            </a:extLst>
          </p:cNvPr>
          <p:cNvSpPr/>
          <p:nvPr/>
        </p:nvSpPr>
        <p:spPr>
          <a:xfrm>
            <a:off x="2384426" y="2309823"/>
            <a:ext cx="733425" cy="7334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0F6D3B-0595-468C-9292-331519AFDF3A}"/>
              </a:ext>
            </a:extLst>
          </p:cNvPr>
          <p:cNvSpPr txBox="1"/>
          <p:nvPr/>
        </p:nvSpPr>
        <p:spPr>
          <a:xfrm>
            <a:off x="2393951" y="2322592"/>
            <a:ext cx="733424" cy="707886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7B277F0-B032-4285-9046-CDB9C53F15D9}"/>
              </a:ext>
            </a:extLst>
          </p:cNvPr>
          <p:cNvSpPr/>
          <p:nvPr/>
        </p:nvSpPr>
        <p:spPr>
          <a:xfrm>
            <a:off x="4691063" y="2651125"/>
            <a:ext cx="2886075" cy="31805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85ED42D7-2078-4F3A-96A9-2F984F23E666}"/>
              </a:ext>
            </a:extLst>
          </p:cNvPr>
          <p:cNvSpPr txBox="1">
            <a:spLocks/>
          </p:cNvSpPr>
          <p:nvPr/>
        </p:nvSpPr>
        <p:spPr>
          <a:xfrm>
            <a:off x="4691062" y="3089274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45F0E8BC-217F-4876-B2C2-8F86E8A36F43}"/>
              </a:ext>
            </a:extLst>
          </p:cNvPr>
          <p:cNvSpPr/>
          <p:nvPr/>
        </p:nvSpPr>
        <p:spPr>
          <a:xfrm>
            <a:off x="5757863" y="2309823"/>
            <a:ext cx="733425" cy="7334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958D02-4B73-471A-9961-F0ED63BCA6BD}"/>
              </a:ext>
            </a:extLst>
          </p:cNvPr>
          <p:cNvSpPr txBox="1"/>
          <p:nvPr/>
        </p:nvSpPr>
        <p:spPr>
          <a:xfrm>
            <a:off x="5767388" y="2315746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2"/>
                </a:solidFill>
              </a:rPr>
              <a:t>2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2187F23-852B-489C-8478-AE0EDEB7FA67}"/>
              </a:ext>
            </a:extLst>
          </p:cNvPr>
          <p:cNvSpPr/>
          <p:nvPr/>
        </p:nvSpPr>
        <p:spPr>
          <a:xfrm>
            <a:off x="8115302" y="2651125"/>
            <a:ext cx="2886075" cy="31805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248530D7-5D4F-486F-A726-915AF34ABE02}"/>
              </a:ext>
            </a:extLst>
          </p:cNvPr>
          <p:cNvSpPr txBox="1">
            <a:spLocks/>
          </p:cNvSpPr>
          <p:nvPr/>
        </p:nvSpPr>
        <p:spPr>
          <a:xfrm>
            <a:off x="8115301" y="3089274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6A233C3E-3BED-4F63-A3D0-3F98EF31035F}"/>
              </a:ext>
            </a:extLst>
          </p:cNvPr>
          <p:cNvSpPr/>
          <p:nvPr/>
        </p:nvSpPr>
        <p:spPr>
          <a:xfrm>
            <a:off x="9182102" y="2309823"/>
            <a:ext cx="733425" cy="7334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60592E-E908-4C8A-BEAB-A6FA76A08342}"/>
              </a:ext>
            </a:extLst>
          </p:cNvPr>
          <p:cNvSpPr txBox="1"/>
          <p:nvPr/>
        </p:nvSpPr>
        <p:spPr>
          <a:xfrm>
            <a:off x="9191627" y="2315746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4"/>
                </a:solidFill>
              </a:rPr>
              <a:t>3</a:t>
            </a:r>
            <a:endParaRPr lang="ru-RU" sz="40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90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74BA03-DF1F-4F3F-827E-BFE9A7911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E3425962-4579-4FA9-853D-525D23B006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7555032"/>
              </p:ext>
            </p:extLst>
          </p:nvPr>
        </p:nvGraphicFramePr>
        <p:xfrm>
          <a:off x="838200" y="2405910"/>
          <a:ext cx="10096504" cy="358213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524126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524126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524126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524126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51173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2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accent2"/>
                          </a:solidFill>
                        </a:rPr>
                        <a:t> 1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2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accent2"/>
                          </a:solidFill>
                        </a:rPr>
                        <a:t> 2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2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accent2"/>
                          </a:solidFill>
                        </a:rPr>
                        <a:t> 3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2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accent2"/>
                          </a:solidFill>
                        </a:rPr>
                        <a:t> 4</a:t>
                      </a: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01.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02.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03.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04.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05.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06.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48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1541CD-C623-4D22-B151-02D1472F7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94E411-87C3-4D9D-B804-4C4F330D1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Free PowerPoint templates and Google Slides Themes from </a:t>
            </a:r>
            <a:r>
              <a:rPr lang="en-US" sz="2400" dirty="0">
                <a:hlinkClick r:id="rId2"/>
              </a:rPr>
              <a:t>free-slides.net </a:t>
            </a:r>
            <a:endParaRPr lang="ru-RU" sz="2400" dirty="0"/>
          </a:p>
          <a:p>
            <a:r>
              <a:rPr lang="en-US" sz="2400" dirty="0"/>
              <a:t>Icons made by </a:t>
            </a:r>
            <a:r>
              <a:rPr lang="en-US" sz="2400" dirty="0" err="1">
                <a:hlinkClick r:id="rId3"/>
              </a:rPr>
              <a:t>Freepik</a:t>
            </a:r>
            <a:r>
              <a:rPr lang="en-US" sz="2400" dirty="0"/>
              <a:t> from </a:t>
            </a:r>
            <a:r>
              <a:rPr lang="en-US" sz="2400" dirty="0">
                <a:hlinkClick r:id="rId4"/>
              </a:rPr>
              <a:t>www.flaticon.com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9147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549</Words>
  <Application>Microsoft Office PowerPoint</Application>
  <PresentationFormat>Широкоэкранный</PresentationFormat>
  <Paragraphs>77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EVENT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Мероприятия</dc:title>
  <dc:creator>User Obstinate</dc:creator>
  <cp:lastModifiedBy>User Obstinate</cp:lastModifiedBy>
  <cp:revision>8</cp:revision>
  <dcterms:created xsi:type="dcterms:W3CDTF">2021-05-04T11:19:16Z</dcterms:created>
  <dcterms:modified xsi:type="dcterms:W3CDTF">2021-05-09T02:11:40Z</dcterms:modified>
</cp:coreProperties>
</file>