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0413" cy="6859588"/>
  <p:notesSz cx="6858000" cy="9144000"/>
  <p:custDataLst>
    <p:tags r:id="rId6"/>
  </p:custDataLst>
  <p:defaultTextStyle>
    <a:defPPr>
      <a:defRPr lang="ru-RU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92" y="-84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E84024-74AC-4BCF-8C5A-2510D9398CEE}" type="doc">
      <dgm:prSet loTypeId="urn:microsoft.com/office/officeart/2005/8/layout/cycle4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2409DA3-CD8C-4E93-A493-B4B4A5498F5B}">
      <dgm:prSet phldrT="[Text]"/>
      <dgm:spPr>
        <a:xfrm>
          <a:off x="1247648" y="231647"/>
          <a:ext cx="1759712" cy="1759712"/>
        </a:xfrm>
        <a:prstGeom prst="pieWedge">
          <a:avLst/>
        </a:prstGeom>
        <a:solidFill>
          <a:srgbClr val="BFCBD9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LOREM IPSUM</a:t>
          </a:r>
        </a:p>
      </dgm:t>
    </dgm:pt>
    <dgm:pt modelId="{5A6FE1AB-7ECE-426D-BA05-4FC17345CC28}" type="parTrans" cxnId="{122EB82E-792E-4138-9992-01066B216180}">
      <dgm:prSet/>
      <dgm:spPr/>
      <dgm:t>
        <a:bodyPr/>
        <a:lstStyle/>
        <a:p>
          <a:endParaRPr lang="en-US"/>
        </a:p>
      </dgm:t>
    </dgm:pt>
    <dgm:pt modelId="{F00F4F02-A58B-4C99-8E36-B4B71B56A138}" type="sibTrans" cxnId="{122EB82E-792E-4138-9992-01066B216180}">
      <dgm:prSet/>
      <dgm:spPr/>
      <dgm:t>
        <a:bodyPr/>
        <a:lstStyle/>
        <a:p>
          <a:endParaRPr lang="en-US"/>
        </a:p>
      </dgm:t>
    </dgm:pt>
    <dgm:pt modelId="{1A7D0268-D45A-4BA8-8B1C-86E6D2173770}">
      <dgm:prSet phldrT="[Text]"/>
      <dgm:spPr>
        <a:xfrm>
          <a:off x="406400" y="0"/>
          <a:ext cx="2007616" cy="130048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BFCBD9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>
              <a:solidFill>
                <a:srgbClr val="2B323B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Lorem ipsum dolor sit amet</a:t>
          </a:r>
        </a:p>
      </dgm:t>
    </dgm:pt>
    <dgm:pt modelId="{14297044-C571-441A-8E4D-733F6EE572D1}" type="parTrans" cxnId="{521DA0C8-195E-4CDA-867E-6BEEECD3550B}">
      <dgm:prSet/>
      <dgm:spPr/>
      <dgm:t>
        <a:bodyPr/>
        <a:lstStyle/>
        <a:p>
          <a:endParaRPr lang="en-US"/>
        </a:p>
      </dgm:t>
    </dgm:pt>
    <dgm:pt modelId="{3BB9585D-6BF4-4F95-B51F-C53639D1318A}" type="sibTrans" cxnId="{521DA0C8-195E-4CDA-867E-6BEEECD3550B}">
      <dgm:prSet/>
      <dgm:spPr/>
      <dgm:t>
        <a:bodyPr/>
        <a:lstStyle/>
        <a:p>
          <a:endParaRPr lang="en-US"/>
        </a:p>
      </dgm:t>
    </dgm:pt>
    <dgm:pt modelId="{EB84C842-01C8-4650-B80E-E482DBB68DB8}">
      <dgm:prSet phldrT="[Text]"/>
      <dgm:spPr>
        <a:xfrm rot="5400000">
          <a:off x="3088640" y="231647"/>
          <a:ext cx="1759712" cy="1759712"/>
        </a:xfrm>
        <a:prstGeom prst="pieWedge">
          <a:avLst/>
        </a:prstGeom>
        <a:solidFill>
          <a:srgbClr val="BFCBD9">
            <a:hueOff val="-476764"/>
            <a:satOff val="3163"/>
            <a:lumOff val="-10784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LOREM IPSUM</a:t>
          </a:r>
        </a:p>
      </dgm:t>
    </dgm:pt>
    <dgm:pt modelId="{79103C87-DDE5-4489-A7C2-9C048BA45A57}" type="parTrans" cxnId="{BD469158-E238-43AB-B4C5-AC0E614A01D7}">
      <dgm:prSet/>
      <dgm:spPr/>
      <dgm:t>
        <a:bodyPr/>
        <a:lstStyle/>
        <a:p>
          <a:endParaRPr lang="en-US"/>
        </a:p>
      </dgm:t>
    </dgm:pt>
    <dgm:pt modelId="{69AA4AF7-9365-40EA-B253-41AA2B9F111F}" type="sibTrans" cxnId="{BD469158-E238-43AB-B4C5-AC0E614A01D7}">
      <dgm:prSet/>
      <dgm:spPr/>
      <dgm:t>
        <a:bodyPr/>
        <a:lstStyle/>
        <a:p>
          <a:endParaRPr lang="en-US"/>
        </a:p>
      </dgm:t>
    </dgm:pt>
    <dgm:pt modelId="{79838819-6B62-47A1-BCB8-8AEA793B7C2E}">
      <dgm:prSet phldrT="[Text]"/>
      <dgm:spPr>
        <a:xfrm>
          <a:off x="3681984" y="0"/>
          <a:ext cx="2007616" cy="130048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BFCBD9">
              <a:hueOff val="-476764"/>
              <a:satOff val="3163"/>
              <a:lumOff val="-10784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>
              <a:solidFill>
                <a:srgbClr val="2B323B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Lorem ipsum dolor sit amet</a:t>
          </a:r>
        </a:p>
      </dgm:t>
    </dgm:pt>
    <dgm:pt modelId="{48FFFEC2-A54F-45D0-A025-1EC583176F87}" type="parTrans" cxnId="{2806474C-B2B3-4EB3-8811-5BC5CD421A0C}">
      <dgm:prSet/>
      <dgm:spPr/>
      <dgm:t>
        <a:bodyPr/>
        <a:lstStyle/>
        <a:p>
          <a:endParaRPr lang="en-US"/>
        </a:p>
      </dgm:t>
    </dgm:pt>
    <dgm:pt modelId="{F88D63D7-BBD0-4F4A-836C-8B55088AB088}" type="sibTrans" cxnId="{2806474C-B2B3-4EB3-8811-5BC5CD421A0C}">
      <dgm:prSet/>
      <dgm:spPr/>
      <dgm:t>
        <a:bodyPr/>
        <a:lstStyle/>
        <a:p>
          <a:endParaRPr lang="en-US"/>
        </a:p>
      </dgm:t>
    </dgm:pt>
    <dgm:pt modelId="{EDED8635-AE3B-4108-B000-296A23F9427B}">
      <dgm:prSet phldrT="[Text]"/>
      <dgm:spPr>
        <a:xfrm rot="10800000">
          <a:off x="3088640" y="2072640"/>
          <a:ext cx="1759712" cy="1759712"/>
        </a:xfrm>
        <a:prstGeom prst="pieWedge">
          <a:avLst/>
        </a:prstGeom>
        <a:solidFill>
          <a:srgbClr val="BFCBD9">
            <a:hueOff val="-953528"/>
            <a:satOff val="6327"/>
            <a:lumOff val="-21569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LOREM IPSUM</a:t>
          </a:r>
        </a:p>
      </dgm:t>
    </dgm:pt>
    <dgm:pt modelId="{52BFABCF-A623-4D28-B557-8C36BC2DB2D2}" type="parTrans" cxnId="{80B56A11-E4BE-4713-BF6E-3CB9BAE5242A}">
      <dgm:prSet/>
      <dgm:spPr/>
      <dgm:t>
        <a:bodyPr/>
        <a:lstStyle/>
        <a:p>
          <a:endParaRPr lang="en-US"/>
        </a:p>
      </dgm:t>
    </dgm:pt>
    <dgm:pt modelId="{7C1EF5AA-61B3-4ABB-8A4A-43805716B9B8}" type="sibTrans" cxnId="{80B56A11-E4BE-4713-BF6E-3CB9BAE5242A}">
      <dgm:prSet/>
      <dgm:spPr/>
      <dgm:t>
        <a:bodyPr/>
        <a:lstStyle/>
        <a:p>
          <a:endParaRPr lang="en-US"/>
        </a:p>
      </dgm:t>
    </dgm:pt>
    <dgm:pt modelId="{10CD4527-B3F5-4828-A59D-BAB17166A290}">
      <dgm:prSet phldrT="[Text]"/>
      <dgm:spPr>
        <a:xfrm>
          <a:off x="3681984" y="2763519"/>
          <a:ext cx="2007616" cy="130048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BFCBD9">
              <a:hueOff val="-953528"/>
              <a:satOff val="6327"/>
              <a:lumOff val="-21569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>
              <a:solidFill>
                <a:srgbClr val="2B323B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Lorem ipsum dolor sit amet</a:t>
          </a:r>
        </a:p>
      </dgm:t>
    </dgm:pt>
    <dgm:pt modelId="{3B447F29-0C9F-4969-99E1-9E44101D19C0}" type="parTrans" cxnId="{EE1CEA2A-2386-44AC-88F4-0723403A52E1}">
      <dgm:prSet/>
      <dgm:spPr/>
      <dgm:t>
        <a:bodyPr/>
        <a:lstStyle/>
        <a:p>
          <a:endParaRPr lang="en-US"/>
        </a:p>
      </dgm:t>
    </dgm:pt>
    <dgm:pt modelId="{2E97BCB1-F92B-4536-B892-5850F61C4735}" type="sibTrans" cxnId="{EE1CEA2A-2386-44AC-88F4-0723403A52E1}">
      <dgm:prSet/>
      <dgm:spPr/>
      <dgm:t>
        <a:bodyPr/>
        <a:lstStyle/>
        <a:p>
          <a:endParaRPr lang="en-US"/>
        </a:p>
      </dgm:t>
    </dgm:pt>
    <dgm:pt modelId="{DAF3A915-1198-47C6-B5FA-C2D90E762741}">
      <dgm:prSet phldrT="[Text]"/>
      <dgm:spPr>
        <a:xfrm rot="16200000">
          <a:off x="1247648" y="2072640"/>
          <a:ext cx="1759712" cy="1759712"/>
        </a:xfrm>
        <a:prstGeom prst="pieWedge">
          <a:avLst/>
        </a:prstGeom>
        <a:solidFill>
          <a:srgbClr val="BFCBD9">
            <a:hueOff val="-1430292"/>
            <a:satOff val="9490"/>
            <a:lumOff val="-32353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LOREM IPSUM</a:t>
          </a:r>
        </a:p>
      </dgm:t>
    </dgm:pt>
    <dgm:pt modelId="{A0443941-6C58-480A-98E6-8530417FEA80}" type="parTrans" cxnId="{B2C4A3FC-1C57-46CD-9AFE-882048403BED}">
      <dgm:prSet/>
      <dgm:spPr/>
      <dgm:t>
        <a:bodyPr/>
        <a:lstStyle/>
        <a:p>
          <a:endParaRPr lang="en-US"/>
        </a:p>
      </dgm:t>
    </dgm:pt>
    <dgm:pt modelId="{26061668-EC29-4F39-BF84-27BA9B08892E}" type="sibTrans" cxnId="{B2C4A3FC-1C57-46CD-9AFE-882048403BED}">
      <dgm:prSet/>
      <dgm:spPr/>
      <dgm:t>
        <a:bodyPr/>
        <a:lstStyle/>
        <a:p>
          <a:endParaRPr lang="en-US"/>
        </a:p>
      </dgm:t>
    </dgm:pt>
    <dgm:pt modelId="{5D7494EA-08DA-4E99-932B-3530DBB1A8A7}">
      <dgm:prSet phldrT="[Text]"/>
      <dgm:spPr>
        <a:xfrm>
          <a:off x="406400" y="2763519"/>
          <a:ext cx="2007616" cy="130048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BFCBD9">
              <a:hueOff val="-1430292"/>
              <a:satOff val="9490"/>
              <a:lumOff val="-32353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>
              <a:solidFill>
                <a:srgbClr val="2B323B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Lorem ipsum dolor sit amet</a:t>
          </a:r>
        </a:p>
      </dgm:t>
    </dgm:pt>
    <dgm:pt modelId="{957FD0B2-4169-4FF2-A254-01D9D3937C4D}" type="parTrans" cxnId="{77F85A46-9810-4CD0-8206-D580BE1E23DB}">
      <dgm:prSet/>
      <dgm:spPr/>
      <dgm:t>
        <a:bodyPr/>
        <a:lstStyle/>
        <a:p>
          <a:endParaRPr lang="en-US"/>
        </a:p>
      </dgm:t>
    </dgm:pt>
    <dgm:pt modelId="{96D36B32-295F-4654-B77F-432E11A70385}" type="sibTrans" cxnId="{77F85A46-9810-4CD0-8206-D580BE1E23DB}">
      <dgm:prSet/>
      <dgm:spPr/>
      <dgm:t>
        <a:bodyPr/>
        <a:lstStyle/>
        <a:p>
          <a:endParaRPr lang="en-US"/>
        </a:p>
      </dgm:t>
    </dgm:pt>
    <dgm:pt modelId="{7A867E9D-BA82-4A38-A679-25D3D9455DE6}" type="pres">
      <dgm:prSet presAssocID="{FFE84024-74AC-4BCF-8C5A-2510D9398CE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826ECE-631B-4373-8249-9C5A341BED6A}" type="pres">
      <dgm:prSet presAssocID="{FFE84024-74AC-4BCF-8C5A-2510D9398CEE}" presName="children" presStyleCnt="0"/>
      <dgm:spPr/>
    </dgm:pt>
    <dgm:pt modelId="{12BE6852-84B0-489B-BA38-A3FE3F0459A7}" type="pres">
      <dgm:prSet presAssocID="{FFE84024-74AC-4BCF-8C5A-2510D9398CEE}" presName="child1group" presStyleCnt="0"/>
      <dgm:spPr/>
    </dgm:pt>
    <dgm:pt modelId="{4E0ECFB3-9DD4-4875-9C0F-F07B64750CED}" type="pres">
      <dgm:prSet presAssocID="{FFE84024-74AC-4BCF-8C5A-2510D9398CEE}" presName="child1" presStyleLbl="bgAcc1" presStyleIdx="0" presStyleCnt="4"/>
      <dgm:spPr/>
      <dgm:t>
        <a:bodyPr/>
        <a:lstStyle/>
        <a:p>
          <a:endParaRPr lang="ru-RU"/>
        </a:p>
      </dgm:t>
    </dgm:pt>
    <dgm:pt modelId="{E62C7625-30B9-4FFF-81A6-0B7108FEF624}" type="pres">
      <dgm:prSet presAssocID="{FFE84024-74AC-4BCF-8C5A-2510D9398CEE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FF5205-B8AD-47CE-82AC-353EFBC53E9A}" type="pres">
      <dgm:prSet presAssocID="{FFE84024-74AC-4BCF-8C5A-2510D9398CEE}" presName="child2group" presStyleCnt="0"/>
      <dgm:spPr/>
    </dgm:pt>
    <dgm:pt modelId="{7E41B533-7864-4CFE-BE58-886F75007899}" type="pres">
      <dgm:prSet presAssocID="{FFE84024-74AC-4BCF-8C5A-2510D9398CEE}" presName="child2" presStyleLbl="bgAcc1" presStyleIdx="1" presStyleCnt="4"/>
      <dgm:spPr/>
      <dgm:t>
        <a:bodyPr/>
        <a:lstStyle/>
        <a:p>
          <a:endParaRPr lang="ru-RU"/>
        </a:p>
      </dgm:t>
    </dgm:pt>
    <dgm:pt modelId="{3C0EC42C-12BD-4131-8E94-10815A4D2864}" type="pres">
      <dgm:prSet presAssocID="{FFE84024-74AC-4BCF-8C5A-2510D9398CEE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E52DD5-A154-4688-80E7-89409FC96E0E}" type="pres">
      <dgm:prSet presAssocID="{FFE84024-74AC-4BCF-8C5A-2510D9398CEE}" presName="child3group" presStyleCnt="0"/>
      <dgm:spPr/>
    </dgm:pt>
    <dgm:pt modelId="{71D5C9D6-EE20-430B-84E2-3192BC03832C}" type="pres">
      <dgm:prSet presAssocID="{FFE84024-74AC-4BCF-8C5A-2510D9398CEE}" presName="child3" presStyleLbl="bgAcc1" presStyleIdx="2" presStyleCnt="4"/>
      <dgm:spPr/>
      <dgm:t>
        <a:bodyPr/>
        <a:lstStyle/>
        <a:p>
          <a:endParaRPr lang="ru-RU"/>
        </a:p>
      </dgm:t>
    </dgm:pt>
    <dgm:pt modelId="{794E2EB6-995B-4E23-AD25-FEB6BFBC4D10}" type="pres">
      <dgm:prSet presAssocID="{FFE84024-74AC-4BCF-8C5A-2510D9398CEE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429F43-12BB-43A7-B147-766417EEAE47}" type="pres">
      <dgm:prSet presAssocID="{FFE84024-74AC-4BCF-8C5A-2510D9398CEE}" presName="child4group" presStyleCnt="0"/>
      <dgm:spPr/>
    </dgm:pt>
    <dgm:pt modelId="{E1939D60-CECF-4DFB-B5AF-B18D7EF59A46}" type="pres">
      <dgm:prSet presAssocID="{FFE84024-74AC-4BCF-8C5A-2510D9398CEE}" presName="child4" presStyleLbl="bgAcc1" presStyleIdx="3" presStyleCnt="4"/>
      <dgm:spPr/>
      <dgm:t>
        <a:bodyPr/>
        <a:lstStyle/>
        <a:p>
          <a:endParaRPr lang="ru-RU"/>
        </a:p>
      </dgm:t>
    </dgm:pt>
    <dgm:pt modelId="{EF465361-AF4C-41A1-9441-FB37A395EBF4}" type="pres">
      <dgm:prSet presAssocID="{FFE84024-74AC-4BCF-8C5A-2510D9398CEE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3C6D28-1EE5-4BEB-9365-99943ABC898C}" type="pres">
      <dgm:prSet presAssocID="{FFE84024-74AC-4BCF-8C5A-2510D9398CEE}" presName="childPlaceholder" presStyleCnt="0"/>
      <dgm:spPr/>
    </dgm:pt>
    <dgm:pt modelId="{38D228E2-4ACD-4457-9828-061AACE3AF60}" type="pres">
      <dgm:prSet presAssocID="{FFE84024-74AC-4BCF-8C5A-2510D9398CEE}" presName="circle" presStyleCnt="0"/>
      <dgm:spPr/>
    </dgm:pt>
    <dgm:pt modelId="{BEBD88E0-CC9B-4883-9FBA-66BA9F6DB31F}" type="pres">
      <dgm:prSet presAssocID="{FFE84024-74AC-4BCF-8C5A-2510D9398CEE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8D55F9-A14F-439A-8950-DF616DD6F407}" type="pres">
      <dgm:prSet presAssocID="{FFE84024-74AC-4BCF-8C5A-2510D9398CEE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B0FB60-E75A-422F-8963-31972523EC76}" type="pres">
      <dgm:prSet presAssocID="{FFE84024-74AC-4BCF-8C5A-2510D9398CEE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35739E-E7CE-4B92-A950-49FDA85EE357}" type="pres">
      <dgm:prSet presAssocID="{FFE84024-74AC-4BCF-8C5A-2510D9398CEE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83114C-987F-456D-A038-A3D2C9A22B49}" type="pres">
      <dgm:prSet presAssocID="{FFE84024-74AC-4BCF-8C5A-2510D9398CEE}" presName="quadrantPlaceholder" presStyleCnt="0"/>
      <dgm:spPr/>
    </dgm:pt>
    <dgm:pt modelId="{162ADC2C-E6E3-421F-A439-31B8B0E19EC0}" type="pres">
      <dgm:prSet presAssocID="{FFE84024-74AC-4BCF-8C5A-2510D9398CEE}" presName="center1" presStyleLbl="fgShp" presStyleIdx="0" presStyleCnt="2"/>
      <dgm:spPr>
        <a:xfrm>
          <a:off x="2744216" y="1666240"/>
          <a:ext cx="607568" cy="528320"/>
        </a:xfrm>
        <a:prstGeom prst="circularArrow">
          <a:avLst/>
        </a:prstGeom>
        <a:solidFill>
          <a:srgbClr val="BFCBD9"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D6E7536F-A515-487E-8254-E853C9EFD150}" type="pres">
      <dgm:prSet presAssocID="{FFE84024-74AC-4BCF-8C5A-2510D9398CEE}" presName="center2" presStyleLbl="fgShp" presStyleIdx="1" presStyleCnt="2"/>
      <dgm:spPr>
        <a:xfrm rot="10800000">
          <a:off x="2744216" y="1869440"/>
          <a:ext cx="607568" cy="528320"/>
        </a:xfrm>
        <a:prstGeom prst="circularArrow">
          <a:avLst/>
        </a:prstGeom>
        <a:solidFill>
          <a:srgbClr val="BFCBD9"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</dgm:ptLst>
  <dgm:cxnLst>
    <dgm:cxn modelId="{521DA0C8-195E-4CDA-867E-6BEEECD3550B}" srcId="{72409DA3-CD8C-4E93-A493-B4B4A5498F5B}" destId="{1A7D0268-D45A-4BA8-8B1C-86E6D2173770}" srcOrd="0" destOrd="0" parTransId="{14297044-C571-441A-8E4D-733F6EE572D1}" sibTransId="{3BB9585D-6BF4-4F95-B51F-C53639D1318A}"/>
    <dgm:cxn modelId="{34B5AD79-1EFA-4785-A205-2FD24E94066E}" type="presOf" srcId="{10CD4527-B3F5-4828-A59D-BAB17166A290}" destId="{71D5C9D6-EE20-430B-84E2-3192BC03832C}" srcOrd="0" destOrd="0" presId="urn:microsoft.com/office/officeart/2005/8/layout/cycle4"/>
    <dgm:cxn modelId="{ADFDF763-6F62-4E23-80A2-E4F944973A6E}" type="presOf" srcId="{EB84C842-01C8-4650-B80E-E482DBB68DB8}" destId="{B48D55F9-A14F-439A-8950-DF616DD6F407}" srcOrd="0" destOrd="0" presId="urn:microsoft.com/office/officeart/2005/8/layout/cycle4"/>
    <dgm:cxn modelId="{80B56A11-E4BE-4713-BF6E-3CB9BAE5242A}" srcId="{FFE84024-74AC-4BCF-8C5A-2510D9398CEE}" destId="{EDED8635-AE3B-4108-B000-296A23F9427B}" srcOrd="2" destOrd="0" parTransId="{52BFABCF-A623-4D28-B557-8C36BC2DB2D2}" sibTransId="{7C1EF5AA-61B3-4ABB-8A4A-43805716B9B8}"/>
    <dgm:cxn modelId="{B4B79BC7-200D-477F-84A4-67FF65D91AFA}" type="presOf" srcId="{DAF3A915-1198-47C6-B5FA-C2D90E762741}" destId="{BD35739E-E7CE-4B92-A950-49FDA85EE357}" srcOrd="0" destOrd="0" presId="urn:microsoft.com/office/officeart/2005/8/layout/cycle4"/>
    <dgm:cxn modelId="{5A33CAC4-F383-4149-B8F2-7DBF20777F58}" type="presOf" srcId="{72409DA3-CD8C-4E93-A493-B4B4A5498F5B}" destId="{BEBD88E0-CC9B-4883-9FBA-66BA9F6DB31F}" srcOrd="0" destOrd="0" presId="urn:microsoft.com/office/officeart/2005/8/layout/cycle4"/>
    <dgm:cxn modelId="{348C9058-A4E3-4910-8075-C8B3B534C6AB}" type="presOf" srcId="{EDED8635-AE3B-4108-B000-296A23F9427B}" destId="{49B0FB60-E75A-422F-8963-31972523EC76}" srcOrd="0" destOrd="0" presId="urn:microsoft.com/office/officeart/2005/8/layout/cycle4"/>
    <dgm:cxn modelId="{8B723160-C466-4D53-A781-7E2E3C1652B6}" type="presOf" srcId="{1A7D0268-D45A-4BA8-8B1C-86E6D2173770}" destId="{4E0ECFB3-9DD4-4875-9C0F-F07B64750CED}" srcOrd="0" destOrd="0" presId="urn:microsoft.com/office/officeart/2005/8/layout/cycle4"/>
    <dgm:cxn modelId="{2806474C-B2B3-4EB3-8811-5BC5CD421A0C}" srcId="{EB84C842-01C8-4650-B80E-E482DBB68DB8}" destId="{79838819-6B62-47A1-BCB8-8AEA793B7C2E}" srcOrd="0" destOrd="0" parTransId="{48FFFEC2-A54F-45D0-A025-1EC583176F87}" sibTransId="{F88D63D7-BBD0-4F4A-836C-8B55088AB088}"/>
    <dgm:cxn modelId="{1734E1D6-192F-4A8C-9384-D6D2438F5391}" type="presOf" srcId="{79838819-6B62-47A1-BCB8-8AEA793B7C2E}" destId="{7E41B533-7864-4CFE-BE58-886F75007899}" srcOrd="0" destOrd="0" presId="urn:microsoft.com/office/officeart/2005/8/layout/cycle4"/>
    <dgm:cxn modelId="{BD469158-E238-43AB-B4C5-AC0E614A01D7}" srcId="{FFE84024-74AC-4BCF-8C5A-2510D9398CEE}" destId="{EB84C842-01C8-4650-B80E-E482DBB68DB8}" srcOrd="1" destOrd="0" parTransId="{79103C87-DDE5-4489-A7C2-9C048BA45A57}" sibTransId="{69AA4AF7-9365-40EA-B253-41AA2B9F111F}"/>
    <dgm:cxn modelId="{DAABEDD0-283D-4737-8457-397E4B24B446}" type="presOf" srcId="{5D7494EA-08DA-4E99-932B-3530DBB1A8A7}" destId="{EF465361-AF4C-41A1-9441-FB37A395EBF4}" srcOrd="1" destOrd="0" presId="urn:microsoft.com/office/officeart/2005/8/layout/cycle4"/>
    <dgm:cxn modelId="{B2C4A3FC-1C57-46CD-9AFE-882048403BED}" srcId="{FFE84024-74AC-4BCF-8C5A-2510D9398CEE}" destId="{DAF3A915-1198-47C6-B5FA-C2D90E762741}" srcOrd="3" destOrd="0" parTransId="{A0443941-6C58-480A-98E6-8530417FEA80}" sibTransId="{26061668-EC29-4F39-BF84-27BA9B08892E}"/>
    <dgm:cxn modelId="{EE1CEA2A-2386-44AC-88F4-0723403A52E1}" srcId="{EDED8635-AE3B-4108-B000-296A23F9427B}" destId="{10CD4527-B3F5-4828-A59D-BAB17166A290}" srcOrd="0" destOrd="0" parTransId="{3B447F29-0C9F-4969-99E1-9E44101D19C0}" sibTransId="{2E97BCB1-F92B-4536-B892-5850F61C4735}"/>
    <dgm:cxn modelId="{85E6040E-FB15-4C34-8CE0-049370E322E9}" type="presOf" srcId="{10CD4527-B3F5-4828-A59D-BAB17166A290}" destId="{794E2EB6-995B-4E23-AD25-FEB6BFBC4D10}" srcOrd="1" destOrd="0" presId="urn:microsoft.com/office/officeart/2005/8/layout/cycle4"/>
    <dgm:cxn modelId="{D93563F5-E5D8-4DCC-811B-EBF856AFE73C}" type="presOf" srcId="{1A7D0268-D45A-4BA8-8B1C-86E6D2173770}" destId="{E62C7625-30B9-4FFF-81A6-0B7108FEF624}" srcOrd="1" destOrd="0" presId="urn:microsoft.com/office/officeart/2005/8/layout/cycle4"/>
    <dgm:cxn modelId="{4B15241A-8380-44FB-8B45-7A4E5D2E1D11}" type="presOf" srcId="{FFE84024-74AC-4BCF-8C5A-2510D9398CEE}" destId="{7A867E9D-BA82-4A38-A679-25D3D9455DE6}" srcOrd="0" destOrd="0" presId="urn:microsoft.com/office/officeart/2005/8/layout/cycle4"/>
    <dgm:cxn modelId="{41C23DA2-E0DE-4FA0-BB53-1D9A582B4B51}" type="presOf" srcId="{79838819-6B62-47A1-BCB8-8AEA793B7C2E}" destId="{3C0EC42C-12BD-4131-8E94-10815A4D2864}" srcOrd="1" destOrd="0" presId="urn:microsoft.com/office/officeart/2005/8/layout/cycle4"/>
    <dgm:cxn modelId="{77F85A46-9810-4CD0-8206-D580BE1E23DB}" srcId="{DAF3A915-1198-47C6-B5FA-C2D90E762741}" destId="{5D7494EA-08DA-4E99-932B-3530DBB1A8A7}" srcOrd="0" destOrd="0" parTransId="{957FD0B2-4169-4FF2-A254-01D9D3937C4D}" sibTransId="{96D36B32-295F-4654-B77F-432E11A70385}"/>
    <dgm:cxn modelId="{122EB82E-792E-4138-9992-01066B216180}" srcId="{FFE84024-74AC-4BCF-8C5A-2510D9398CEE}" destId="{72409DA3-CD8C-4E93-A493-B4B4A5498F5B}" srcOrd="0" destOrd="0" parTransId="{5A6FE1AB-7ECE-426D-BA05-4FC17345CC28}" sibTransId="{F00F4F02-A58B-4C99-8E36-B4B71B56A138}"/>
    <dgm:cxn modelId="{10E14F31-3074-4A9A-89FB-102F77663127}" type="presOf" srcId="{5D7494EA-08DA-4E99-932B-3530DBB1A8A7}" destId="{E1939D60-CECF-4DFB-B5AF-B18D7EF59A46}" srcOrd="0" destOrd="0" presId="urn:microsoft.com/office/officeart/2005/8/layout/cycle4"/>
    <dgm:cxn modelId="{3B646442-2293-42FF-9D75-72F46378A658}" type="presParOf" srcId="{7A867E9D-BA82-4A38-A679-25D3D9455DE6}" destId="{69826ECE-631B-4373-8249-9C5A341BED6A}" srcOrd="0" destOrd="0" presId="urn:microsoft.com/office/officeart/2005/8/layout/cycle4"/>
    <dgm:cxn modelId="{2280B1B8-6C62-488E-9499-F146F8231070}" type="presParOf" srcId="{69826ECE-631B-4373-8249-9C5A341BED6A}" destId="{12BE6852-84B0-489B-BA38-A3FE3F0459A7}" srcOrd="0" destOrd="0" presId="urn:microsoft.com/office/officeart/2005/8/layout/cycle4"/>
    <dgm:cxn modelId="{6822A702-213B-4F5F-AAB1-2E0F54342A98}" type="presParOf" srcId="{12BE6852-84B0-489B-BA38-A3FE3F0459A7}" destId="{4E0ECFB3-9DD4-4875-9C0F-F07B64750CED}" srcOrd="0" destOrd="0" presId="urn:microsoft.com/office/officeart/2005/8/layout/cycle4"/>
    <dgm:cxn modelId="{1DE46483-C967-4FE7-B8CC-089CB0FE915C}" type="presParOf" srcId="{12BE6852-84B0-489B-BA38-A3FE3F0459A7}" destId="{E62C7625-30B9-4FFF-81A6-0B7108FEF624}" srcOrd="1" destOrd="0" presId="urn:microsoft.com/office/officeart/2005/8/layout/cycle4"/>
    <dgm:cxn modelId="{41F02EB3-DFBF-43C5-B0C1-3ADDAC8365D3}" type="presParOf" srcId="{69826ECE-631B-4373-8249-9C5A341BED6A}" destId="{9AFF5205-B8AD-47CE-82AC-353EFBC53E9A}" srcOrd="1" destOrd="0" presId="urn:microsoft.com/office/officeart/2005/8/layout/cycle4"/>
    <dgm:cxn modelId="{5182AF99-FBAF-47C9-A926-269468A143EC}" type="presParOf" srcId="{9AFF5205-B8AD-47CE-82AC-353EFBC53E9A}" destId="{7E41B533-7864-4CFE-BE58-886F75007899}" srcOrd="0" destOrd="0" presId="urn:microsoft.com/office/officeart/2005/8/layout/cycle4"/>
    <dgm:cxn modelId="{CA808835-47BF-43BF-AB0F-330BA2C73DE0}" type="presParOf" srcId="{9AFF5205-B8AD-47CE-82AC-353EFBC53E9A}" destId="{3C0EC42C-12BD-4131-8E94-10815A4D2864}" srcOrd="1" destOrd="0" presId="urn:microsoft.com/office/officeart/2005/8/layout/cycle4"/>
    <dgm:cxn modelId="{DC780441-B06B-4C8A-9FBE-AC4311C39E63}" type="presParOf" srcId="{69826ECE-631B-4373-8249-9C5A341BED6A}" destId="{1EE52DD5-A154-4688-80E7-89409FC96E0E}" srcOrd="2" destOrd="0" presId="urn:microsoft.com/office/officeart/2005/8/layout/cycle4"/>
    <dgm:cxn modelId="{33B58B0C-870E-47D9-BE2A-BB94243EF4BF}" type="presParOf" srcId="{1EE52DD5-A154-4688-80E7-89409FC96E0E}" destId="{71D5C9D6-EE20-430B-84E2-3192BC03832C}" srcOrd="0" destOrd="0" presId="urn:microsoft.com/office/officeart/2005/8/layout/cycle4"/>
    <dgm:cxn modelId="{51927F46-2D17-42AA-A483-3C13D36B0E66}" type="presParOf" srcId="{1EE52DD5-A154-4688-80E7-89409FC96E0E}" destId="{794E2EB6-995B-4E23-AD25-FEB6BFBC4D10}" srcOrd="1" destOrd="0" presId="urn:microsoft.com/office/officeart/2005/8/layout/cycle4"/>
    <dgm:cxn modelId="{F45DEAC6-1550-4FD7-AE93-50D43878FBEF}" type="presParOf" srcId="{69826ECE-631B-4373-8249-9C5A341BED6A}" destId="{ED429F43-12BB-43A7-B147-766417EEAE47}" srcOrd="3" destOrd="0" presId="urn:microsoft.com/office/officeart/2005/8/layout/cycle4"/>
    <dgm:cxn modelId="{8F330E72-15DF-4F06-81B2-06F3F16CF4B4}" type="presParOf" srcId="{ED429F43-12BB-43A7-B147-766417EEAE47}" destId="{E1939D60-CECF-4DFB-B5AF-B18D7EF59A46}" srcOrd="0" destOrd="0" presId="urn:microsoft.com/office/officeart/2005/8/layout/cycle4"/>
    <dgm:cxn modelId="{F0CF16DD-C951-407A-8F56-CAC3FFBCC84C}" type="presParOf" srcId="{ED429F43-12BB-43A7-B147-766417EEAE47}" destId="{EF465361-AF4C-41A1-9441-FB37A395EBF4}" srcOrd="1" destOrd="0" presId="urn:microsoft.com/office/officeart/2005/8/layout/cycle4"/>
    <dgm:cxn modelId="{C72B6BF8-5005-4572-AB68-B85662CA1687}" type="presParOf" srcId="{69826ECE-631B-4373-8249-9C5A341BED6A}" destId="{1B3C6D28-1EE5-4BEB-9365-99943ABC898C}" srcOrd="4" destOrd="0" presId="urn:microsoft.com/office/officeart/2005/8/layout/cycle4"/>
    <dgm:cxn modelId="{9A046850-D3DE-495E-91F8-465014FF7880}" type="presParOf" srcId="{7A867E9D-BA82-4A38-A679-25D3D9455DE6}" destId="{38D228E2-4ACD-4457-9828-061AACE3AF60}" srcOrd="1" destOrd="0" presId="urn:microsoft.com/office/officeart/2005/8/layout/cycle4"/>
    <dgm:cxn modelId="{DD3126AF-D398-496F-881D-9C8534BFC5E8}" type="presParOf" srcId="{38D228E2-4ACD-4457-9828-061AACE3AF60}" destId="{BEBD88E0-CC9B-4883-9FBA-66BA9F6DB31F}" srcOrd="0" destOrd="0" presId="urn:microsoft.com/office/officeart/2005/8/layout/cycle4"/>
    <dgm:cxn modelId="{3DDDCA1B-BB31-449B-8D96-18EEB0BB3F71}" type="presParOf" srcId="{38D228E2-4ACD-4457-9828-061AACE3AF60}" destId="{B48D55F9-A14F-439A-8950-DF616DD6F407}" srcOrd="1" destOrd="0" presId="urn:microsoft.com/office/officeart/2005/8/layout/cycle4"/>
    <dgm:cxn modelId="{600552EE-297F-4A6F-8E98-76B18EBFC919}" type="presParOf" srcId="{38D228E2-4ACD-4457-9828-061AACE3AF60}" destId="{49B0FB60-E75A-422F-8963-31972523EC76}" srcOrd="2" destOrd="0" presId="urn:microsoft.com/office/officeart/2005/8/layout/cycle4"/>
    <dgm:cxn modelId="{10A3BC7B-BB6B-4056-BDD3-A92A03CF8884}" type="presParOf" srcId="{38D228E2-4ACD-4457-9828-061AACE3AF60}" destId="{BD35739E-E7CE-4B92-A950-49FDA85EE357}" srcOrd="3" destOrd="0" presId="urn:microsoft.com/office/officeart/2005/8/layout/cycle4"/>
    <dgm:cxn modelId="{ECDCB7B8-F12B-48A6-91FC-9034BF838330}" type="presParOf" srcId="{38D228E2-4ACD-4457-9828-061AACE3AF60}" destId="{A983114C-987F-456D-A038-A3D2C9A22B49}" srcOrd="4" destOrd="0" presId="urn:microsoft.com/office/officeart/2005/8/layout/cycle4"/>
    <dgm:cxn modelId="{C56465D3-2508-4BD7-915F-A5BD608C8503}" type="presParOf" srcId="{7A867E9D-BA82-4A38-A679-25D3D9455DE6}" destId="{162ADC2C-E6E3-421F-A439-31B8B0E19EC0}" srcOrd="2" destOrd="0" presId="urn:microsoft.com/office/officeart/2005/8/layout/cycle4"/>
    <dgm:cxn modelId="{92509290-EC69-4B8D-8A1F-69D4FF21D4B3}" type="presParOf" srcId="{7A867E9D-BA82-4A38-A679-25D3D9455DE6}" destId="{D6E7536F-A515-487E-8254-E853C9EFD150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D5C9D6-EE20-430B-84E2-3192BC03832C}">
      <dsp:nvSpPr>
        <dsp:cNvPr id="0" name=""/>
        <dsp:cNvSpPr/>
      </dsp:nvSpPr>
      <dsp:spPr>
        <a:xfrm>
          <a:off x="3681984" y="2763519"/>
          <a:ext cx="2007616" cy="130048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BFCBD9">
              <a:hueOff val="-953528"/>
              <a:satOff val="6327"/>
              <a:lumOff val="-21569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>
              <a:solidFill>
                <a:srgbClr val="2B323B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Lorem ipsum dolor sit amet</a:t>
          </a:r>
        </a:p>
      </dsp:txBody>
      <dsp:txXfrm>
        <a:off x="4312835" y="3117207"/>
        <a:ext cx="1348197" cy="918226"/>
      </dsp:txXfrm>
    </dsp:sp>
    <dsp:sp modelId="{E1939D60-CECF-4DFB-B5AF-B18D7EF59A46}">
      <dsp:nvSpPr>
        <dsp:cNvPr id="0" name=""/>
        <dsp:cNvSpPr/>
      </dsp:nvSpPr>
      <dsp:spPr>
        <a:xfrm>
          <a:off x="406400" y="2763519"/>
          <a:ext cx="2007616" cy="130048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BFCBD9">
              <a:hueOff val="-1430292"/>
              <a:satOff val="9490"/>
              <a:lumOff val="-32353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>
              <a:solidFill>
                <a:srgbClr val="2B323B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Lorem ipsum dolor sit amet</a:t>
          </a:r>
        </a:p>
      </dsp:txBody>
      <dsp:txXfrm>
        <a:off x="434967" y="3117207"/>
        <a:ext cx="1348197" cy="918226"/>
      </dsp:txXfrm>
    </dsp:sp>
    <dsp:sp modelId="{7E41B533-7864-4CFE-BE58-886F75007899}">
      <dsp:nvSpPr>
        <dsp:cNvPr id="0" name=""/>
        <dsp:cNvSpPr/>
      </dsp:nvSpPr>
      <dsp:spPr>
        <a:xfrm>
          <a:off x="3681984" y="0"/>
          <a:ext cx="2007616" cy="130048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BFCBD9">
              <a:hueOff val="-476764"/>
              <a:satOff val="3163"/>
              <a:lumOff val="-10784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>
              <a:solidFill>
                <a:srgbClr val="2B323B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Lorem ipsum dolor sit amet</a:t>
          </a:r>
        </a:p>
      </dsp:txBody>
      <dsp:txXfrm>
        <a:off x="4312835" y="28567"/>
        <a:ext cx="1348197" cy="918226"/>
      </dsp:txXfrm>
    </dsp:sp>
    <dsp:sp modelId="{4E0ECFB3-9DD4-4875-9C0F-F07B64750CED}">
      <dsp:nvSpPr>
        <dsp:cNvPr id="0" name=""/>
        <dsp:cNvSpPr/>
      </dsp:nvSpPr>
      <dsp:spPr>
        <a:xfrm>
          <a:off x="406400" y="0"/>
          <a:ext cx="2007616" cy="130048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BFCBD9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>
              <a:solidFill>
                <a:srgbClr val="2B323B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Lorem ipsum dolor sit amet</a:t>
          </a:r>
        </a:p>
      </dsp:txBody>
      <dsp:txXfrm>
        <a:off x="434967" y="28567"/>
        <a:ext cx="1348197" cy="918226"/>
      </dsp:txXfrm>
    </dsp:sp>
    <dsp:sp modelId="{BEBD88E0-CC9B-4883-9FBA-66BA9F6DB31F}">
      <dsp:nvSpPr>
        <dsp:cNvPr id="0" name=""/>
        <dsp:cNvSpPr/>
      </dsp:nvSpPr>
      <dsp:spPr>
        <a:xfrm>
          <a:off x="1247648" y="231647"/>
          <a:ext cx="1759712" cy="1759712"/>
        </a:xfrm>
        <a:prstGeom prst="pieWedge">
          <a:avLst/>
        </a:prstGeom>
        <a:solidFill>
          <a:srgbClr val="BFCBD9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LOREM IPSUM</a:t>
          </a:r>
        </a:p>
      </dsp:txBody>
      <dsp:txXfrm>
        <a:off x="1763056" y="747055"/>
        <a:ext cx="1244304" cy="1244304"/>
      </dsp:txXfrm>
    </dsp:sp>
    <dsp:sp modelId="{B48D55F9-A14F-439A-8950-DF616DD6F407}">
      <dsp:nvSpPr>
        <dsp:cNvPr id="0" name=""/>
        <dsp:cNvSpPr/>
      </dsp:nvSpPr>
      <dsp:spPr>
        <a:xfrm rot="5400000">
          <a:off x="3088640" y="231647"/>
          <a:ext cx="1759712" cy="1759712"/>
        </a:xfrm>
        <a:prstGeom prst="pieWedge">
          <a:avLst/>
        </a:prstGeom>
        <a:solidFill>
          <a:srgbClr val="BFCBD9">
            <a:hueOff val="-476764"/>
            <a:satOff val="3163"/>
            <a:lumOff val="-10784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LOREM IPSUM</a:t>
          </a:r>
        </a:p>
      </dsp:txBody>
      <dsp:txXfrm rot="-5400000">
        <a:off x="3088640" y="747055"/>
        <a:ext cx="1244304" cy="1244304"/>
      </dsp:txXfrm>
    </dsp:sp>
    <dsp:sp modelId="{49B0FB60-E75A-422F-8963-31972523EC76}">
      <dsp:nvSpPr>
        <dsp:cNvPr id="0" name=""/>
        <dsp:cNvSpPr/>
      </dsp:nvSpPr>
      <dsp:spPr>
        <a:xfrm rot="10800000">
          <a:off x="3088640" y="2072640"/>
          <a:ext cx="1759712" cy="1759712"/>
        </a:xfrm>
        <a:prstGeom prst="pieWedge">
          <a:avLst/>
        </a:prstGeom>
        <a:solidFill>
          <a:srgbClr val="BFCBD9">
            <a:hueOff val="-953528"/>
            <a:satOff val="6327"/>
            <a:lumOff val="-21569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LOREM IPSUM</a:t>
          </a:r>
        </a:p>
      </dsp:txBody>
      <dsp:txXfrm rot="10800000">
        <a:off x="3088640" y="2072640"/>
        <a:ext cx="1244304" cy="1244304"/>
      </dsp:txXfrm>
    </dsp:sp>
    <dsp:sp modelId="{BD35739E-E7CE-4B92-A950-49FDA85EE357}">
      <dsp:nvSpPr>
        <dsp:cNvPr id="0" name=""/>
        <dsp:cNvSpPr/>
      </dsp:nvSpPr>
      <dsp:spPr>
        <a:xfrm rot="16200000">
          <a:off x="1247648" y="2072640"/>
          <a:ext cx="1759712" cy="1759712"/>
        </a:xfrm>
        <a:prstGeom prst="pieWedge">
          <a:avLst/>
        </a:prstGeom>
        <a:solidFill>
          <a:srgbClr val="BFCBD9">
            <a:hueOff val="-1430292"/>
            <a:satOff val="9490"/>
            <a:lumOff val="-32353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LOREM IPSUM</a:t>
          </a:r>
        </a:p>
      </dsp:txBody>
      <dsp:txXfrm rot="5400000">
        <a:off x="1763056" y="2072640"/>
        <a:ext cx="1244304" cy="1244304"/>
      </dsp:txXfrm>
    </dsp:sp>
    <dsp:sp modelId="{162ADC2C-E6E3-421F-A439-31B8B0E19EC0}">
      <dsp:nvSpPr>
        <dsp:cNvPr id="0" name=""/>
        <dsp:cNvSpPr/>
      </dsp:nvSpPr>
      <dsp:spPr>
        <a:xfrm>
          <a:off x="2744216" y="1666240"/>
          <a:ext cx="607568" cy="528320"/>
        </a:xfrm>
        <a:prstGeom prst="circularArrow">
          <a:avLst/>
        </a:prstGeom>
        <a:solidFill>
          <a:srgbClr val="BFCBD9"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7536F-A515-487E-8254-E853C9EFD150}">
      <dsp:nvSpPr>
        <dsp:cNvPr id="0" name=""/>
        <dsp:cNvSpPr/>
      </dsp:nvSpPr>
      <dsp:spPr>
        <a:xfrm rot="10800000">
          <a:off x="2744216" y="1869440"/>
          <a:ext cx="607568" cy="528320"/>
        </a:xfrm>
        <a:prstGeom prst="circularArrow">
          <a:avLst/>
        </a:prstGeom>
        <a:solidFill>
          <a:srgbClr val="BFCBD9"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slides.net/" TargetMode="External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hyperlink" Target="http://free-slides.net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55234" y="4774255"/>
            <a:ext cx="7103865" cy="1470366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E60335A-67B4-43C9-975E-354313EAB164}"/>
              </a:ext>
            </a:extLst>
          </p:cNvPr>
          <p:cNvSpPr/>
          <p:nvPr userDrawn="1"/>
        </p:nvSpPr>
        <p:spPr>
          <a:xfrm>
            <a:off x="-118516" y="9281617"/>
            <a:ext cx="1654511" cy="342139"/>
          </a:xfrm>
          <a:prstGeom prst="rect">
            <a:avLst/>
          </a:prstGeom>
        </p:spPr>
        <p:txBody>
          <a:bodyPr wrap="none" lIns="121917" tIns="60958" rIns="121917" bIns="60958">
            <a:spAutoFit/>
          </a:bodyPr>
          <a:lstStyle/>
          <a:p>
            <a:r>
              <a:rPr lang="en-US" sz="14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4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free-slides.net</a:t>
            </a:r>
            <a:endParaRPr lang="en-US" sz="1400" dirty="0"/>
          </a:p>
        </p:txBody>
      </p:sp>
      <p:grpSp>
        <p:nvGrpSpPr>
          <p:cNvPr id="12" name="Group 7">
            <a:extLst>
              <a:ext uri="{FF2B5EF4-FFF2-40B4-BE49-F238E27FC236}">
                <a16:creationId xmlns="" xmlns:a16="http://schemas.microsoft.com/office/drawing/2014/main" xmlns:lc="http://schemas.openxmlformats.org/drawingml/2006/lockedCanvas" id="{5B9598CF-92E8-45BD-884E-AFB827C1311E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C3B3DA16-62CF-49AF-9B2D-01A786E29D6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29701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4" name="Picture 10">
              <a:hlinkClick r:id="rId4"/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150FB697-DEAA-42BC-86CE-F3D239923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6994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48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06422"/>
            <a:ext cx="2742843" cy="438886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206422"/>
            <a:ext cx="8025355" cy="43888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21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16" y="68642"/>
            <a:ext cx="11245576" cy="11432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122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7922"/>
            <a:ext cx="10361851" cy="136239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7386"/>
            <a:ext cx="10361851" cy="1500534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552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21" y="1200428"/>
            <a:ext cx="5384099" cy="339486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6793" y="1200428"/>
            <a:ext cx="5384099" cy="339486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07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2"/>
            <a:ext cx="10971372" cy="114326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5378"/>
            <a:ext cx="5386216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2" y="1535469"/>
            <a:ext cx="5388332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2" y="2175378"/>
            <a:ext cx="5388332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227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81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30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3" y="273112"/>
            <a:ext cx="4010562" cy="116232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3" y="1435434"/>
            <a:ext cx="4010562" cy="46921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13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16"/>
            <a:ext cx="7314248" cy="4115753"/>
          </a:xfrm>
        </p:spPr>
        <p:txBody>
          <a:bodyPr/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71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free-slides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484" y="68642"/>
            <a:ext cx="9325613" cy="1143265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572"/>
            <a:ext cx="10971372" cy="4527011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F8265-38B7-4F22-A1CD-24D029EC7D0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7">
            <a:extLst>
              <a:ext uri="{FF2B5EF4-FFF2-40B4-BE49-F238E27FC236}">
                <a16:creationId xmlns="" xmlns:a16="http://schemas.microsoft.com/office/drawing/2014/main" xmlns:lc="http://schemas.openxmlformats.org/drawingml/2006/lockedCanvas" id="{5B9598CF-92E8-45BD-884E-AFB827C1311E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C3B3DA16-62CF-49AF-9B2D-01A786E29D6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29701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9" name="Picture 10">
              <a:hlinkClick r:id="rId14"/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150FB697-DEAA-42BC-86CE-F3D239923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405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219170" rtl="0" eaLnBrk="1" latinLnBrk="0" hangingPunct="1">
        <a:spcBef>
          <a:spcPct val="0"/>
        </a:spcBef>
        <a:buNone/>
        <a:defRPr sz="59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bg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bg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bg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bg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Title of your presentation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24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16" y="68642"/>
            <a:ext cx="11245576" cy="1143265"/>
          </a:xfrm>
        </p:spPr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tollit</a:t>
            </a:r>
            <a:r>
              <a:rPr lang="en-US" dirty="0" smtClean="0"/>
              <a:t> </a:t>
            </a:r>
            <a:r>
              <a:rPr lang="en-US" dirty="0" err="1" smtClean="0"/>
              <a:t>epicuri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ex, </a:t>
            </a:r>
            <a:r>
              <a:rPr lang="en-US" dirty="0" err="1" smtClean="0"/>
              <a:t>exerci</a:t>
            </a:r>
            <a:r>
              <a:rPr lang="en-US" dirty="0" smtClean="0"/>
              <a:t> </a:t>
            </a:r>
            <a:r>
              <a:rPr lang="en-US" dirty="0" err="1" smtClean="0"/>
              <a:t>accumsan</a:t>
            </a:r>
            <a:r>
              <a:rPr lang="en-US" dirty="0" smtClean="0"/>
              <a:t> </a:t>
            </a:r>
            <a:r>
              <a:rPr lang="en-US" dirty="0" err="1" smtClean="0"/>
              <a:t>singulis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mel</a:t>
            </a:r>
            <a:r>
              <a:rPr lang="en-US" dirty="0" smtClean="0"/>
              <a:t>. </a:t>
            </a:r>
            <a:r>
              <a:rPr lang="en-US" dirty="0" err="1" smtClean="0"/>
              <a:t>Agam</a:t>
            </a:r>
            <a:r>
              <a:rPr lang="en-US" dirty="0" smtClean="0"/>
              <a:t> </a:t>
            </a:r>
            <a:r>
              <a:rPr lang="en-US" dirty="0" err="1" smtClean="0"/>
              <a:t>aperiri</a:t>
            </a:r>
            <a:r>
              <a:rPr lang="en-US" dirty="0" smtClean="0"/>
              <a:t> no has, id </a:t>
            </a:r>
            <a:r>
              <a:rPr lang="en-US" dirty="0" err="1" smtClean="0"/>
              <a:t>mel</a:t>
            </a:r>
            <a:r>
              <a:rPr lang="en-US" dirty="0" smtClean="0"/>
              <a:t> </a:t>
            </a:r>
            <a:r>
              <a:rPr lang="en-US" dirty="0" err="1" smtClean="0"/>
              <a:t>delenit</a:t>
            </a:r>
            <a:r>
              <a:rPr lang="en-US" dirty="0" smtClean="0"/>
              <a:t> </a:t>
            </a:r>
            <a:r>
              <a:rPr lang="en-US" dirty="0" err="1" smtClean="0"/>
              <a:t>voluptatum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vocent</a:t>
            </a:r>
            <a:r>
              <a:rPr lang="en-US" dirty="0" smtClean="0"/>
              <a:t> </a:t>
            </a:r>
            <a:r>
              <a:rPr lang="en-US" dirty="0" err="1" smtClean="0"/>
              <a:t>aeterno</a:t>
            </a:r>
            <a:r>
              <a:rPr lang="en-US" dirty="0" smtClean="0"/>
              <a:t> ad </a:t>
            </a:r>
            <a:r>
              <a:rPr lang="en-US" dirty="0" err="1" smtClean="0"/>
              <a:t>ius</a:t>
            </a:r>
            <a:r>
              <a:rPr lang="en-US" dirty="0" smtClean="0"/>
              <a:t>, mea cu </a:t>
            </a:r>
            <a:r>
              <a:rPr lang="en-US" dirty="0" err="1" smtClean="0"/>
              <a:t>affert</a:t>
            </a:r>
            <a:r>
              <a:rPr lang="en-US" dirty="0" smtClean="0"/>
              <a:t> </a:t>
            </a:r>
            <a:r>
              <a:rPr lang="en-US" dirty="0" err="1" smtClean="0"/>
              <a:t>electram</a:t>
            </a:r>
            <a:r>
              <a:rPr lang="en-US" dirty="0" smtClean="0"/>
              <a:t>. Cum </a:t>
            </a:r>
            <a:r>
              <a:rPr lang="en-US" dirty="0" err="1" smtClean="0"/>
              <a:t>habemus</a:t>
            </a:r>
            <a:r>
              <a:rPr lang="en-US" dirty="0" smtClean="0"/>
              <a:t> </a:t>
            </a:r>
            <a:r>
              <a:rPr lang="en-US" dirty="0" err="1" smtClean="0"/>
              <a:t>adolescens</a:t>
            </a:r>
            <a:r>
              <a:rPr lang="en-US" dirty="0" smtClean="0"/>
              <a:t> </a:t>
            </a:r>
            <a:r>
              <a:rPr lang="en-US" dirty="0" err="1" smtClean="0"/>
              <a:t>complectitur</a:t>
            </a:r>
            <a:r>
              <a:rPr lang="en-US" dirty="0" smtClean="0"/>
              <a:t> </a:t>
            </a:r>
            <a:r>
              <a:rPr lang="en-US" dirty="0" err="1" smtClean="0"/>
              <a:t>ea</a:t>
            </a:r>
            <a:r>
              <a:rPr lang="en-US" dirty="0" smtClean="0"/>
              <a:t>, cu </a:t>
            </a:r>
            <a:r>
              <a:rPr lang="en-US" dirty="0" err="1" smtClean="0"/>
              <a:t>nominavi</a:t>
            </a:r>
            <a:r>
              <a:rPr lang="en-US" dirty="0" smtClean="0"/>
              <a:t> </a:t>
            </a:r>
            <a:r>
              <a:rPr lang="en-US" dirty="0" err="1" smtClean="0"/>
              <a:t>praesent</a:t>
            </a:r>
            <a:r>
              <a:rPr lang="en-US" dirty="0" smtClean="0"/>
              <a:t> </a:t>
            </a:r>
            <a:r>
              <a:rPr lang="en-US" dirty="0" err="1" smtClean="0"/>
              <a:t>honestatis</a:t>
            </a:r>
            <a:r>
              <a:rPr lang="en-US" dirty="0" smtClean="0"/>
              <a:t> duo. </a:t>
            </a:r>
            <a:r>
              <a:rPr lang="en-US" dirty="0" err="1" smtClean="0"/>
              <a:t>Virtute</a:t>
            </a:r>
            <a:r>
              <a:rPr lang="en-US" dirty="0" smtClean="0"/>
              <a:t> </a:t>
            </a:r>
            <a:r>
              <a:rPr lang="en-US" dirty="0" err="1" smtClean="0"/>
              <a:t>ista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maiestatis</a:t>
            </a:r>
            <a:r>
              <a:rPr lang="en-US" dirty="0" smtClean="0"/>
              <a:t> </a:t>
            </a:r>
            <a:r>
              <a:rPr lang="en-US" dirty="0" err="1" smtClean="0"/>
              <a:t>voluptatibus</a:t>
            </a:r>
            <a:r>
              <a:rPr lang="en-US" dirty="0" smtClean="0"/>
              <a:t> in </a:t>
            </a:r>
            <a:r>
              <a:rPr lang="en-US" dirty="0" err="1" smtClean="0"/>
              <a:t>ius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244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03210" y="1989301"/>
            <a:ext cx="6095207" cy="2996386"/>
          </a:xfrm>
          <a:prstGeom prst="rect">
            <a:avLst/>
          </a:prstGeom>
        </p:spPr>
        <p:txBody>
          <a:bodyPr lIns="121917" tIns="60958" rIns="121917" bIns="60958">
            <a:spAutoFit/>
          </a:bodyPr>
          <a:lstStyle/>
          <a:p>
            <a:pPr algn="just"/>
            <a:r>
              <a:rPr lang="en-US" sz="3700" dirty="0">
                <a:solidFill>
                  <a:schemeClr val="bg1"/>
                </a:solidFill>
              </a:rPr>
              <a:t>Lorem ipsum dolor sit </a:t>
            </a:r>
            <a:r>
              <a:rPr lang="en-US" sz="3700" dirty="0" err="1">
                <a:solidFill>
                  <a:schemeClr val="bg1"/>
                </a:solidFill>
              </a:rPr>
              <a:t>amet</a:t>
            </a:r>
            <a:r>
              <a:rPr lang="en-US" sz="3700" dirty="0">
                <a:solidFill>
                  <a:schemeClr val="bg1"/>
                </a:solidFill>
              </a:rPr>
              <a:t>, </a:t>
            </a:r>
            <a:r>
              <a:rPr lang="en-US" sz="3700" dirty="0" err="1">
                <a:solidFill>
                  <a:schemeClr val="bg1"/>
                </a:solidFill>
              </a:rPr>
              <a:t>tollit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epicuri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est</a:t>
            </a:r>
            <a:r>
              <a:rPr lang="en-US" sz="3700" dirty="0">
                <a:solidFill>
                  <a:schemeClr val="bg1"/>
                </a:solidFill>
              </a:rPr>
              <a:t> ex, </a:t>
            </a:r>
            <a:r>
              <a:rPr lang="en-US" sz="3700" dirty="0" err="1">
                <a:solidFill>
                  <a:schemeClr val="bg1"/>
                </a:solidFill>
              </a:rPr>
              <a:t>exerci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accumsan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singulis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ei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mel</a:t>
            </a:r>
            <a:r>
              <a:rPr lang="en-US" sz="3700" dirty="0">
                <a:solidFill>
                  <a:schemeClr val="bg1"/>
                </a:solidFill>
              </a:rPr>
              <a:t>. </a:t>
            </a:r>
            <a:r>
              <a:rPr lang="en-US" sz="3700" dirty="0" err="1">
                <a:solidFill>
                  <a:schemeClr val="bg1"/>
                </a:solidFill>
              </a:rPr>
              <a:t>Agam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aperiri</a:t>
            </a:r>
            <a:r>
              <a:rPr lang="en-US" sz="3700" dirty="0">
                <a:solidFill>
                  <a:schemeClr val="bg1"/>
                </a:solidFill>
              </a:rPr>
              <a:t> no has, id </a:t>
            </a:r>
            <a:r>
              <a:rPr lang="en-US" sz="3700" dirty="0" err="1">
                <a:solidFill>
                  <a:schemeClr val="bg1"/>
                </a:solidFill>
              </a:rPr>
              <a:t>mel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delenit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voluptatum</a:t>
            </a:r>
            <a:r>
              <a:rPr lang="en-US" sz="3700" dirty="0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6" name="Group 4"/>
          <p:cNvGrpSpPr/>
          <p:nvPr/>
        </p:nvGrpSpPr>
        <p:grpSpPr>
          <a:xfrm>
            <a:off x="478582" y="1924799"/>
            <a:ext cx="4968552" cy="3867818"/>
            <a:chOff x="2028480" y="1447797"/>
            <a:chExt cx="5090058" cy="3962406"/>
          </a:xfrm>
        </p:grpSpPr>
        <p:sp>
          <p:nvSpPr>
            <p:cNvPr id="7" name="Freeform 21"/>
            <p:cNvSpPr/>
            <p:nvPr/>
          </p:nvSpPr>
          <p:spPr>
            <a:xfrm rot="10800000">
              <a:off x="3797291" y="1447797"/>
              <a:ext cx="2299026" cy="2269068"/>
            </a:xfrm>
            <a:custGeom>
              <a:avLst/>
              <a:gdLst>
                <a:gd name="connsiteX0" fmla="*/ 1016211 w 2299026"/>
                <a:gd name="connsiteY0" fmla="*/ 2269068 h 2269068"/>
                <a:gd name="connsiteX1" fmla="*/ 0 w 2299026"/>
                <a:gd name="connsiteY1" fmla="*/ 1701801 h 2269068"/>
                <a:gd name="connsiteX2" fmla="*/ 0 w 2299026"/>
                <a:gd name="connsiteY2" fmla="*/ 567267 h 2269068"/>
                <a:gd name="connsiteX3" fmla="*/ 266985 w 2299026"/>
                <a:gd name="connsiteY3" fmla="*/ 418232 h 2269068"/>
                <a:gd name="connsiteX4" fmla="*/ 276421 w 2299026"/>
                <a:gd name="connsiteY4" fmla="*/ 435616 h 2269068"/>
                <a:gd name="connsiteX5" fmla="*/ 508105 w 2299026"/>
                <a:gd name="connsiteY5" fmla="*/ 558802 h 2269068"/>
                <a:gd name="connsiteX6" fmla="*/ 787507 w 2299026"/>
                <a:gd name="connsiteY6" fmla="*/ 279400 h 2269068"/>
                <a:gd name="connsiteX7" fmla="*/ 765550 w 2299026"/>
                <a:gd name="connsiteY7" fmla="*/ 170644 h 2269068"/>
                <a:gd name="connsiteX8" fmla="*/ 752753 w 2299026"/>
                <a:gd name="connsiteY8" fmla="*/ 147067 h 2269068"/>
                <a:gd name="connsiteX9" fmla="*/ 1016212 w 2299026"/>
                <a:gd name="connsiteY9" fmla="*/ 0 h 2269068"/>
                <a:gd name="connsiteX10" fmla="*/ 2032423 w 2299026"/>
                <a:gd name="connsiteY10" fmla="*/ 567267 h 2269068"/>
                <a:gd name="connsiteX11" fmla="*/ 2032423 w 2299026"/>
                <a:gd name="connsiteY11" fmla="*/ 856422 h 2269068"/>
                <a:gd name="connsiteX12" fmla="*/ 2075933 w 2299026"/>
                <a:gd name="connsiteY12" fmla="*/ 860809 h 2269068"/>
                <a:gd name="connsiteX13" fmla="*/ 2299026 w 2299026"/>
                <a:gd name="connsiteY13" fmla="*/ 1134534 h 2269068"/>
                <a:gd name="connsiteX14" fmla="*/ 2075933 w 2299026"/>
                <a:gd name="connsiteY14" fmla="*/ 1408260 h 2269068"/>
                <a:gd name="connsiteX15" fmla="*/ 2032423 w 2299026"/>
                <a:gd name="connsiteY15" fmla="*/ 1412646 h 2269068"/>
                <a:gd name="connsiteX16" fmla="*/ 2032423 w 2299026"/>
                <a:gd name="connsiteY16" fmla="*/ 1701801 h 2269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99026" h="2269068">
                  <a:moveTo>
                    <a:pt x="1016211" y="2269068"/>
                  </a:moveTo>
                  <a:lnTo>
                    <a:pt x="0" y="1701801"/>
                  </a:lnTo>
                  <a:lnTo>
                    <a:pt x="0" y="567267"/>
                  </a:lnTo>
                  <a:lnTo>
                    <a:pt x="266985" y="418232"/>
                  </a:lnTo>
                  <a:lnTo>
                    <a:pt x="276421" y="435616"/>
                  </a:lnTo>
                  <a:cubicBezTo>
                    <a:pt x="326631" y="509938"/>
                    <a:pt x="411662" y="558802"/>
                    <a:pt x="508105" y="558802"/>
                  </a:cubicBezTo>
                  <a:cubicBezTo>
                    <a:pt x="662414" y="558802"/>
                    <a:pt x="787507" y="433709"/>
                    <a:pt x="787507" y="279400"/>
                  </a:cubicBezTo>
                  <a:cubicBezTo>
                    <a:pt x="787507" y="240823"/>
                    <a:pt x="779689" y="204072"/>
                    <a:pt x="765550" y="170644"/>
                  </a:cubicBezTo>
                  <a:lnTo>
                    <a:pt x="752753" y="147067"/>
                  </a:lnTo>
                  <a:lnTo>
                    <a:pt x="1016212" y="0"/>
                  </a:lnTo>
                  <a:lnTo>
                    <a:pt x="2032423" y="567267"/>
                  </a:lnTo>
                  <a:lnTo>
                    <a:pt x="2032423" y="856422"/>
                  </a:lnTo>
                  <a:lnTo>
                    <a:pt x="2075933" y="860809"/>
                  </a:lnTo>
                  <a:cubicBezTo>
                    <a:pt x="2203252" y="886862"/>
                    <a:pt x="2299026" y="999514"/>
                    <a:pt x="2299026" y="1134534"/>
                  </a:cubicBezTo>
                  <a:cubicBezTo>
                    <a:pt x="2299026" y="1269554"/>
                    <a:pt x="2203252" y="1382206"/>
                    <a:pt x="2075933" y="1408260"/>
                  </a:cubicBezTo>
                  <a:lnTo>
                    <a:pt x="2032423" y="1412646"/>
                  </a:lnTo>
                  <a:lnTo>
                    <a:pt x="2032423" y="1701801"/>
                  </a:lnTo>
                  <a:close/>
                </a:path>
              </a:pathLst>
            </a:custGeom>
            <a:solidFill>
              <a:srgbClr val="323A45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8" name="Freeform 22"/>
            <p:cNvSpPr/>
            <p:nvPr/>
          </p:nvSpPr>
          <p:spPr>
            <a:xfrm rot="10800000">
              <a:off x="5080105" y="3141135"/>
              <a:ext cx="2032423" cy="2269068"/>
            </a:xfrm>
            <a:custGeom>
              <a:avLst/>
              <a:gdLst>
                <a:gd name="connsiteX0" fmla="*/ 1016211 w 2032423"/>
                <a:gd name="connsiteY0" fmla="*/ 2269068 h 2269068"/>
                <a:gd name="connsiteX1" fmla="*/ 0 w 2032423"/>
                <a:gd name="connsiteY1" fmla="*/ 1701801 h 2269068"/>
                <a:gd name="connsiteX2" fmla="*/ 0 w 2032423"/>
                <a:gd name="connsiteY2" fmla="*/ 567267 h 2269068"/>
                <a:gd name="connsiteX3" fmla="*/ 1016212 w 2032423"/>
                <a:gd name="connsiteY3" fmla="*/ 0 h 2269068"/>
                <a:gd name="connsiteX4" fmla="*/ 2032423 w 2032423"/>
                <a:gd name="connsiteY4" fmla="*/ 567267 h 2269068"/>
                <a:gd name="connsiteX5" fmla="*/ 2032423 w 2032423"/>
                <a:gd name="connsiteY5" fmla="*/ 855133 h 2269068"/>
                <a:gd name="connsiteX6" fmla="*/ 1976116 w 2032423"/>
                <a:gd name="connsiteY6" fmla="*/ 860810 h 2269068"/>
                <a:gd name="connsiteX7" fmla="*/ 1753023 w 2032423"/>
                <a:gd name="connsiteY7" fmla="*/ 1134535 h 2269068"/>
                <a:gd name="connsiteX8" fmla="*/ 1976116 w 2032423"/>
                <a:gd name="connsiteY8" fmla="*/ 1408261 h 2269068"/>
                <a:gd name="connsiteX9" fmla="*/ 2032423 w 2032423"/>
                <a:gd name="connsiteY9" fmla="*/ 1413937 h 2269068"/>
                <a:gd name="connsiteX10" fmla="*/ 2032423 w 2032423"/>
                <a:gd name="connsiteY10" fmla="*/ 1701801 h 2269068"/>
                <a:gd name="connsiteX11" fmla="*/ 1772490 w 2032423"/>
                <a:gd name="connsiteY11" fmla="*/ 1846901 h 2269068"/>
                <a:gd name="connsiteX12" fmla="*/ 1781761 w 2032423"/>
                <a:gd name="connsiteY12" fmla="*/ 1863982 h 2269068"/>
                <a:gd name="connsiteX13" fmla="*/ 1803718 w 2032423"/>
                <a:gd name="connsiteY13" fmla="*/ 1972738 h 2269068"/>
                <a:gd name="connsiteX14" fmla="*/ 1524316 w 2032423"/>
                <a:gd name="connsiteY14" fmla="*/ 2252140 h 2269068"/>
                <a:gd name="connsiteX15" fmla="*/ 1292632 w 2032423"/>
                <a:gd name="connsiteY15" fmla="*/ 2128954 h 2269068"/>
                <a:gd name="connsiteX16" fmla="*/ 1286721 w 2032423"/>
                <a:gd name="connsiteY16" fmla="*/ 2118065 h 2269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32423" h="2269068">
                  <a:moveTo>
                    <a:pt x="1016211" y="2269068"/>
                  </a:moveTo>
                  <a:lnTo>
                    <a:pt x="0" y="1701801"/>
                  </a:lnTo>
                  <a:lnTo>
                    <a:pt x="0" y="567267"/>
                  </a:lnTo>
                  <a:lnTo>
                    <a:pt x="1016212" y="0"/>
                  </a:lnTo>
                  <a:lnTo>
                    <a:pt x="2032423" y="567267"/>
                  </a:lnTo>
                  <a:lnTo>
                    <a:pt x="2032423" y="855133"/>
                  </a:lnTo>
                  <a:lnTo>
                    <a:pt x="1976116" y="860810"/>
                  </a:lnTo>
                  <a:cubicBezTo>
                    <a:pt x="1848798" y="886863"/>
                    <a:pt x="1753023" y="999515"/>
                    <a:pt x="1753023" y="1134535"/>
                  </a:cubicBezTo>
                  <a:cubicBezTo>
                    <a:pt x="1753023" y="1269555"/>
                    <a:pt x="1848798" y="1382207"/>
                    <a:pt x="1976116" y="1408261"/>
                  </a:cubicBezTo>
                  <a:lnTo>
                    <a:pt x="2032423" y="1413937"/>
                  </a:lnTo>
                  <a:lnTo>
                    <a:pt x="2032423" y="1701801"/>
                  </a:lnTo>
                  <a:lnTo>
                    <a:pt x="1772490" y="1846901"/>
                  </a:lnTo>
                  <a:lnTo>
                    <a:pt x="1781761" y="1863982"/>
                  </a:lnTo>
                  <a:cubicBezTo>
                    <a:pt x="1795900" y="1897410"/>
                    <a:pt x="1803718" y="1934161"/>
                    <a:pt x="1803718" y="1972738"/>
                  </a:cubicBezTo>
                  <a:cubicBezTo>
                    <a:pt x="1803718" y="2127047"/>
                    <a:pt x="1678625" y="2252140"/>
                    <a:pt x="1524316" y="2252140"/>
                  </a:cubicBezTo>
                  <a:cubicBezTo>
                    <a:pt x="1427873" y="2252140"/>
                    <a:pt x="1342842" y="2203276"/>
                    <a:pt x="1292632" y="2128954"/>
                  </a:cubicBezTo>
                  <a:lnTo>
                    <a:pt x="1286721" y="2118065"/>
                  </a:lnTo>
                  <a:close/>
                </a:path>
              </a:pathLst>
            </a:custGeom>
            <a:solidFill>
              <a:srgbClr val="2DBAA7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9" name="Freeform 23"/>
            <p:cNvSpPr/>
            <p:nvPr/>
          </p:nvSpPr>
          <p:spPr>
            <a:xfrm rot="10800000">
              <a:off x="3047681" y="3141135"/>
              <a:ext cx="2311824" cy="2269068"/>
            </a:xfrm>
            <a:custGeom>
              <a:avLst/>
              <a:gdLst>
                <a:gd name="connsiteX0" fmla="*/ 1295612 w 2311824"/>
                <a:gd name="connsiteY0" fmla="*/ 2269068 h 2269068"/>
                <a:gd name="connsiteX1" fmla="*/ 279401 w 2311824"/>
                <a:gd name="connsiteY1" fmla="*/ 1701801 h 2269068"/>
                <a:gd name="connsiteX2" fmla="*/ 279401 w 2311824"/>
                <a:gd name="connsiteY2" fmla="*/ 1413937 h 2269068"/>
                <a:gd name="connsiteX3" fmla="*/ 223093 w 2311824"/>
                <a:gd name="connsiteY3" fmla="*/ 1408261 h 2269068"/>
                <a:gd name="connsiteX4" fmla="*/ 0 w 2311824"/>
                <a:gd name="connsiteY4" fmla="*/ 1134535 h 2269068"/>
                <a:gd name="connsiteX5" fmla="*/ 223093 w 2311824"/>
                <a:gd name="connsiteY5" fmla="*/ 860810 h 2269068"/>
                <a:gd name="connsiteX6" fmla="*/ 279401 w 2311824"/>
                <a:gd name="connsiteY6" fmla="*/ 855133 h 2269068"/>
                <a:gd name="connsiteX7" fmla="*/ 279401 w 2311824"/>
                <a:gd name="connsiteY7" fmla="*/ 567267 h 2269068"/>
                <a:gd name="connsiteX8" fmla="*/ 1295613 w 2311824"/>
                <a:gd name="connsiteY8" fmla="*/ 0 h 2269068"/>
                <a:gd name="connsiteX9" fmla="*/ 2311824 w 2311824"/>
                <a:gd name="connsiteY9" fmla="*/ 567267 h 2269068"/>
                <a:gd name="connsiteX10" fmla="*/ 2311824 w 2311824"/>
                <a:gd name="connsiteY10" fmla="*/ 1701801 h 2269068"/>
                <a:gd name="connsiteX11" fmla="*/ 2051890 w 2311824"/>
                <a:gd name="connsiteY11" fmla="*/ 1846901 h 2269068"/>
                <a:gd name="connsiteX12" fmla="*/ 2035401 w 2311824"/>
                <a:gd name="connsiteY12" fmla="*/ 1816522 h 2269068"/>
                <a:gd name="connsiteX13" fmla="*/ 1803716 w 2311824"/>
                <a:gd name="connsiteY13" fmla="*/ 1693336 h 2269068"/>
                <a:gd name="connsiteX14" fmla="*/ 1524314 w 2311824"/>
                <a:gd name="connsiteY14" fmla="*/ 1972738 h 2269068"/>
                <a:gd name="connsiteX15" fmla="*/ 1546271 w 2311824"/>
                <a:gd name="connsiteY15" fmla="*/ 2081494 h 2269068"/>
                <a:gd name="connsiteX16" fmla="*/ 1566121 w 2311824"/>
                <a:gd name="connsiteY16" fmla="*/ 2118065 h 2269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11824" h="2269068">
                  <a:moveTo>
                    <a:pt x="1295612" y="2269068"/>
                  </a:moveTo>
                  <a:lnTo>
                    <a:pt x="279401" y="1701801"/>
                  </a:lnTo>
                  <a:lnTo>
                    <a:pt x="279401" y="1413937"/>
                  </a:lnTo>
                  <a:lnTo>
                    <a:pt x="223093" y="1408261"/>
                  </a:lnTo>
                  <a:cubicBezTo>
                    <a:pt x="95774" y="1382207"/>
                    <a:pt x="0" y="1269555"/>
                    <a:pt x="0" y="1134535"/>
                  </a:cubicBezTo>
                  <a:cubicBezTo>
                    <a:pt x="0" y="999515"/>
                    <a:pt x="95774" y="886863"/>
                    <a:pt x="223093" y="860810"/>
                  </a:cubicBezTo>
                  <a:lnTo>
                    <a:pt x="279401" y="855133"/>
                  </a:lnTo>
                  <a:lnTo>
                    <a:pt x="279401" y="567267"/>
                  </a:lnTo>
                  <a:lnTo>
                    <a:pt x="1295613" y="0"/>
                  </a:lnTo>
                  <a:lnTo>
                    <a:pt x="2311824" y="567267"/>
                  </a:lnTo>
                  <a:lnTo>
                    <a:pt x="2311824" y="1701801"/>
                  </a:lnTo>
                  <a:lnTo>
                    <a:pt x="2051890" y="1846901"/>
                  </a:lnTo>
                  <a:lnTo>
                    <a:pt x="2035401" y="1816522"/>
                  </a:lnTo>
                  <a:cubicBezTo>
                    <a:pt x="1985190" y="1742201"/>
                    <a:pt x="1900159" y="1693336"/>
                    <a:pt x="1803716" y="1693336"/>
                  </a:cubicBezTo>
                  <a:cubicBezTo>
                    <a:pt x="1649407" y="1693336"/>
                    <a:pt x="1524314" y="1818429"/>
                    <a:pt x="1524314" y="1972738"/>
                  </a:cubicBezTo>
                  <a:cubicBezTo>
                    <a:pt x="1524314" y="2011315"/>
                    <a:pt x="1532133" y="2048067"/>
                    <a:pt x="1546271" y="2081494"/>
                  </a:cubicBezTo>
                  <a:lnTo>
                    <a:pt x="1566121" y="2118065"/>
                  </a:lnTo>
                  <a:close/>
                </a:path>
              </a:pathLst>
            </a:custGeom>
            <a:solidFill>
              <a:srgbClr val="F1C50E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0" name="Freeform 25"/>
            <p:cNvSpPr/>
            <p:nvPr/>
          </p:nvSpPr>
          <p:spPr>
            <a:xfrm rot="10800000">
              <a:off x="2031472" y="1447799"/>
              <a:ext cx="2032423" cy="2269069"/>
            </a:xfrm>
            <a:custGeom>
              <a:avLst/>
              <a:gdLst>
                <a:gd name="connsiteX0" fmla="*/ 1016211 w 2032423"/>
                <a:gd name="connsiteY0" fmla="*/ 2269069 h 2269069"/>
                <a:gd name="connsiteX1" fmla="*/ 0 w 2032423"/>
                <a:gd name="connsiteY1" fmla="*/ 1701802 h 2269069"/>
                <a:gd name="connsiteX2" fmla="*/ 0 w 2032423"/>
                <a:gd name="connsiteY2" fmla="*/ 1412649 h 2269069"/>
                <a:gd name="connsiteX3" fmla="*/ 43511 w 2032423"/>
                <a:gd name="connsiteY3" fmla="*/ 1408263 h 2269069"/>
                <a:gd name="connsiteX4" fmla="*/ 266604 w 2032423"/>
                <a:gd name="connsiteY4" fmla="*/ 1134537 h 2269069"/>
                <a:gd name="connsiteX5" fmla="*/ 43511 w 2032423"/>
                <a:gd name="connsiteY5" fmla="*/ 860812 h 2269069"/>
                <a:gd name="connsiteX6" fmla="*/ 0 w 2032423"/>
                <a:gd name="connsiteY6" fmla="*/ 856425 h 2269069"/>
                <a:gd name="connsiteX7" fmla="*/ 0 w 2032423"/>
                <a:gd name="connsiteY7" fmla="*/ 567268 h 2269069"/>
                <a:gd name="connsiteX8" fmla="*/ 266985 w 2032423"/>
                <a:gd name="connsiteY8" fmla="*/ 418233 h 2269069"/>
                <a:gd name="connsiteX9" fmla="*/ 250661 w 2032423"/>
                <a:gd name="connsiteY9" fmla="*/ 388158 h 2269069"/>
                <a:gd name="connsiteX10" fmla="*/ 228704 w 2032423"/>
                <a:gd name="connsiteY10" fmla="*/ 279402 h 2269069"/>
                <a:gd name="connsiteX11" fmla="*/ 508106 w 2032423"/>
                <a:gd name="connsiteY11" fmla="*/ 0 h 2269069"/>
                <a:gd name="connsiteX12" fmla="*/ 739791 w 2032423"/>
                <a:gd name="connsiteY12" fmla="*/ 123186 h 2269069"/>
                <a:gd name="connsiteX13" fmla="*/ 752754 w 2032423"/>
                <a:gd name="connsiteY13" fmla="*/ 147068 h 2269069"/>
                <a:gd name="connsiteX14" fmla="*/ 1016212 w 2032423"/>
                <a:gd name="connsiteY14" fmla="*/ 1 h 2269069"/>
                <a:gd name="connsiteX15" fmla="*/ 2032423 w 2032423"/>
                <a:gd name="connsiteY15" fmla="*/ 567268 h 2269069"/>
                <a:gd name="connsiteX16" fmla="*/ 2032423 w 2032423"/>
                <a:gd name="connsiteY16" fmla="*/ 1701802 h 2269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32423" h="2269069">
                  <a:moveTo>
                    <a:pt x="1016211" y="2269069"/>
                  </a:moveTo>
                  <a:lnTo>
                    <a:pt x="0" y="1701802"/>
                  </a:lnTo>
                  <a:lnTo>
                    <a:pt x="0" y="1412649"/>
                  </a:lnTo>
                  <a:lnTo>
                    <a:pt x="43511" y="1408263"/>
                  </a:lnTo>
                  <a:cubicBezTo>
                    <a:pt x="170830" y="1382209"/>
                    <a:pt x="266604" y="1269557"/>
                    <a:pt x="266604" y="1134537"/>
                  </a:cubicBezTo>
                  <a:cubicBezTo>
                    <a:pt x="266604" y="999517"/>
                    <a:pt x="170830" y="886865"/>
                    <a:pt x="43511" y="860812"/>
                  </a:cubicBezTo>
                  <a:lnTo>
                    <a:pt x="0" y="856425"/>
                  </a:lnTo>
                  <a:lnTo>
                    <a:pt x="0" y="567268"/>
                  </a:lnTo>
                  <a:lnTo>
                    <a:pt x="266985" y="418233"/>
                  </a:lnTo>
                  <a:lnTo>
                    <a:pt x="250661" y="388158"/>
                  </a:lnTo>
                  <a:cubicBezTo>
                    <a:pt x="236523" y="354731"/>
                    <a:pt x="228704" y="317979"/>
                    <a:pt x="228704" y="279402"/>
                  </a:cubicBezTo>
                  <a:cubicBezTo>
                    <a:pt x="228704" y="125093"/>
                    <a:pt x="353797" y="0"/>
                    <a:pt x="508106" y="0"/>
                  </a:cubicBezTo>
                  <a:cubicBezTo>
                    <a:pt x="604549" y="0"/>
                    <a:pt x="689580" y="48865"/>
                    <a:pt x="739791" y="123186"/>
                  </a:cubicBezTo>
                  <a:lnTo>
                    <a:pt x="752754" y="147068"/>
                  </a:lnTo>
                  <a:lnTo>
                    <a:pt x="1016212" y="1"/>
                  </a:lnTo>
                  <a:lnTo>
                    <a:pt x="2032423" y="567268"/>
                  </a:lnTo>
                  <a:lnTo>
                    <a:pt x="2032423" y="1701802"/>
                  </a:lnTo>
                  <a:close/>
                </a:path>
              </a:pathLst>
            </a:custGeom>
            <a:solidFill>
              <a:srgbClr val="28B9D4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rgbClr val="00B050"/>
                </a:solidFill>
              </a:endParaRPr>
            </a:p>
          </p:txBody>
        </p:sp>
        <p:sp>
          <p:nvSpPr>
            <p:cNvPr id="11" name="Rectangle 26"/>
            <p:cNvSpPr/>
            <p:nvPr/>
          </p:nvSpPr>
          <p:spPr>
            <a:xfrm>
              <a:off x="2028480" y="2105278"/>
              <a:ext cx="1782774" cy="95410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/>
              <a:r>
                <a:rPr lang="en-US" sz="3200" b="1" dirty="0">
                  <a:solidFill>
                    <a:schemeClr val="tx2">
                      <a:lumMod val="50000"/>
                    </a:schemeClr>
                  </a:solidFill>
                </a:rPr>
                <a:t>Step 1</a:t>
              </a:r>
            </a:p>
            <a:p>
              <a:pPr lvl="0" algn="ctr"/>
              <a:r>
                <a:rPr lang="en-US" sz="1200" dirty="0">
                  <a:solidFill>
                    <a:schemeClr val="tx2">
                      <a:lumMod val="50000"/>
                    </a:schemeClr>
                  </a:solidFill>
                </a:rPr>
                <a:t>Your text goes </a:t>
              </a:r>
              <a:r>
                <a:rPr lang="en-US" sz="1200" dirty="0" smtClean="0">
                  <a:solidFill>
                    <a:schemeClr val="tx2">
                      <a:lumMod val="50000"/>
                    </a:schemeClr>
                  </a:solidFill>
                </a:rPr>
                <a:t>here</a:t>
              </a:r>
            </a:p>
            <a:p>
              <a:pPr algn="ctr"/>
              <a:r>
                <a:rPr lang="en-US" sz="1200" dirty="0">
                  <a:solidFill>
                    <a:schemeClr val="tx2">
                      <a:lumMod val="50000"/>
                    </a:schemeClr>
                  </a:solidFill>
                </a:rPr>
                <a:t>Your text goes </a:t>
              </a:r>
              <a:r>
                <a:rPr lang="en-US" sz="1200" dirty="0" smtClean="0">
                  <a:solidFill>
                    <a:schemeClr val="tx2">
                      <a:lumMod val="50000"/>
                    </a:schemeClr>
                  </a:solidFill>
                </a:rPr>
                <a:t>here</a:t>
              </a:r>
              <a:endParaRPr lang="en-US" sz="12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2" name="Rectangle 27"/>
            <p:cNvSpPr/>
            <p:nvPr/>
          </p:nvSpPr>
          <p:spPr>
            <a:xfrm>
              <a:off x="4059170" y="2105278"/>
              <a:ext cx="2030692" cy="95410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/>
              <a:r>
                <a:rPr lang="en-US" sz="3200" b="1" dirty="0">
                  <a:solidFill>
                    <a:schemeClr val="bg1"/>
                  </a:solidFill>
                </a:rPr>
                <a:t>Step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2</a:t>
              </a:r>
              <a:endParaRPr lang="en-US" sz="3200" b="1" dirty="0">
                <a:solidFill>
                  <a:schemeClr val="bg1"/>
                </a:solidFill>
              </a:endParaRPr>
            </a:p>
            <a:p>
              <a:pPr lvl="0" algn="ctr"/>
              <a:r>
                <a:rPr lang="en-US" sz="1200" dirty="0">
                  <a:solidFill>
                    <a:schemeClr val="bg1"/>
                  </a:solidFill>
                </a:rPr>
                <a:t>Your text goes </a:t>
              </a:r>
              <a:r>
                <a:rPr lang="en-US" sz="1200" dirty="0" smtClean="0">
                  <a:solidFill>
                    <a:schemeClr val="bg1"/>
                  </a:solidFill>
                </a:rPr>
                <a:t>here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Your text goes </a:t>
              </a:r>
              <a:r>
                <a:rPr lang="en-US" sz="1200" dirty="0" smtClean="0">
                  <a:solidFill>
                    <a:schemeClr val="bg1"/>
                  </a:solidFill>
                </a:rPr>
                <a:t>here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28"/>
            <p:cNvSpPr/>
            <p:nvPr/>
          </p:nvSpPr>
          <p:spPr>
            <a:xfrm>
              <a:off x="3057156" y="3799849"/>
              <a:ext cx="2030691" cy="95410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/>
              <a:r>
                <a:rPr lang="en-US" sz="3200" b="1" dirty="0">
                  <a:solidFill>
                    <a:schemeClr val="tx2">
                      <a:lumMod val="50000"/>
                    </a:schemeClr>
                  </a:solidFill>
                </a:rPr>
                <a:t>Step </a:t>
              </a:r>
              <a:r>
                <a:rPr lang="en-US" sz="3200" b="1" dirty="0" smtClean="0">
                  <a:solidFill>
                    <a:schemeClr val="tx2">
                      <a:lumMod val="50000"/>
                    </a:schemeClr>
                  </a:solidFill>
                </a:rPr>
                <a:t>3</a:t>
              </a:r>
              <a:endParaRPr lang="en-US" sz="3200" b="1" dirty="0">
                <a:solidFill>
                  <a:schemeClr val="tx2">
                    <a:lumMod val="50000"/>
                  </a:schemeClr>
                </a:solidFill>
              </a:endParaRPr>
            </a:p>
            <a:p>
              <a:pPr lvl="0" algn="ctr"/>
              <a:r>
                <a:rPr lang="en-US" sz="1200" dirty="0">
                  <a:solidFill>
                    <a:schemeClr val="tx2">
                      <a:lumMod val="50000"/>
                    </a:schemeClr>
                  </a:solidFill>
                </a:rPr>
                <a:t>Your text goes </a:t>
              </a:r>
              <a:r>
                <a:rPr lang="en-US" sz="1200" dirty="0" smtClean="0">
                  <a:solidFill>
                    <a:schemeClr val="tx2">
                      <a:lumMod val="50000"/>
                    </a:schemeClr>
                  </a:solidFill>
                </a:rPr>
                <a:t>here</a:t>
              </a:r>
            </a:p>
            <a:p>
              <a:pPr algn="ctr"/>
              <a:r>
                <a:rPr lang="en-US" sz="1200" dirty="0">
                  <a:solidFill>
                    <a:schemeClr val="tx2">
                      <a:lumMod val="50000"/>
                    </a:schemeClr>
                  </a:solidFill>
                </a:rPr>
                <a:t>Your text goes </a:t>
              </a:r>
              <a:r>
                <a:rPr lang="en-US" sz="1200" dirty="0" smtClean="0">
                  <a:solidFill>
                    <a:schemeClr val="tx2">
                      <a:lumMod val="50000"/>
                    </a:schemeClr>
                  </a:solidFill>
                </a:rPr>
                <a:t>here</a:t>
              </a:r>
              <a:endParaRPr lang="en-US" sz="12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4" name="Rectangle 29"/>
            <p:cNvSpPr/>
            <p:nvPr/>
          </p:nvSpPr>
          <p:spPr>
            <a:xfrm>
              <a:off x="5368981" y="3799849"/>
              <a:ext cx="1749557" cy="95410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/>
              <a:r>
                <a:rPr lang="en-US" sz="3200" b="1" dirty="0">
                  <a:solidFill>
                    <a:schemeClr val="tx2">
                      <a:lumMod val="50000"/>
                    </a:schemeClr>
                  </a:solidFill>
                </a:rPr>
                <a:t>Step </a:t>
              </a:r>
              <a:r>
                <a:rPr lang="en-US" sz="3200" b="1" dirty="0" smtClean="0">
                  <a:solidFill>
                    <a:schemeClr val="tx2">
                      <a:lumMod val="50000"/>
                    </a:schemeClr>
                  </a:solidFill>
                </a:rPr>
                <a:t>4</a:t>
              </a:r>
              <a:endParaRPr lang="en-US" sz="3200" b="1" dirty="0">
                <a:solidFill>
                  <a:schemeClr val="tx2">
                    <a:lumMod val="50000"/>
                  </a:schemeClr>
                </a:solidFill>
              </a:endParaRPr>
            </a:p>
            <a:p>
              <a:pPr lvl="0" algn="ctr"/>
              <a:r>
                <a:rPr lang="en-US" sz="1200" dirty="0">
                  <a:solidFill>
                    <a:schemeClr val="tx2">
                      <a:lumMod val="50000"/>
                    </a:schemeClr>
                  </a:solidFill>
                </a:rPr>
                <a:t>Your text goes </a:t>
              </a:r>
              <a:r>
                <a:rPr lang="en-US" sz="1200" dirty="0" smtClean="0">
                  <a:solidFill>
                    <a:schemeClr val="tx2">
                      <a:lumMod val="50000"/>
                    </a:schemeClr>
                  </a:solidFill>
                </a:rPr>
                <a:t>here</a:t>
              </a:r>
            </a:p>
            <a:p>
              <a:pPr algn="ctr"/>
              <a:r>
                <a:rPr lang="en-US" sz="1200" dirty="0">
                  <a:solidFill>
                    <a:schemeClr val="tx2">
                      <a:lumMod val="50000"/>
                    </a:schemeClr>
                  </a:solidFill>
                </a:rPr>
                <a:t>Your text goes </a:t>
              </a:r>
              <a:r>
                <a:rPr lang="en-US" sz="1200" dirty="0" smtClean="0">
                  <a:solidFill>
                    <a:schemeClr val="tx2">
                      <a:lumMod val="50000"/>
                    </a:schemeClr>
                  </a:solidFill>
                </a:rPr>
                <a:t>here</a:t>
              </a:r>
              <a:endParaRPr lang="en-US" sz="12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852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graphicFrame>
        <p:nvGraphicFramePr>
          <p:cNvPr id="5" name="Diagram 6">
            <a:extLst>
              <a:ext uri="{FF2B5EF4-FFF2-40B4-BE49-F238E27FC236}">
                <a16:creationId xmlns:a16="http://schemas.microsoft.com/office/drawing/2014/main" xmlns="" id="{1829E829-53DA-4064-BFC5-D83C3DF037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4428895"/>
              </p:ext>
            </p:extLst>
          </p:nvPr>
        </p:nvGraphicFramePr>
        <p:xfrm>
          <a:off x="3048000" y="204988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189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316cdcd29e7b5cae7a786f6b5f931e27a22fb9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169</Words>
  <Application>Microsoft Office PowerPoint</Application>
  <PresentationFormat>Произвольный</PresentationFormat>
  <Paragraphs>27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Title of your presentation</vt:lpstr>
      <vt:lpstr>Title of your slide</vt:lpstr>
      <vt:lpstr>Title of your slide</vt:lpstr>
      <vt:lpstr>Title of your slide</vt:lpstr>
    </vt:vector>
  </TitlesOfParts>
  <Manager>Template</Manager>
  <Company>Free-Slides.net - Free PowerPoint Templates</Company>
  <LinksUpToDate>false</LinksUpToDate>
  <SharedDoc>false</SharedDoc>
  <HyperlinkBase>http://free-slides.net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 - Free PowerPoint Templates</dc:title>
  <dc:subject>Template</dc:subject>
  <dc:creator>Template</dc:creator>
  <cp:keywords>PowerPoint, Free PowerPoint Templates, Free-Slides, Presentations, Designs, Clipart</cp:keywords>
  <dc:description>Download This FREE PowerPoint Templates at http://free-slides.net</dc:description>
  <cp:lastModifiedBy>obstinate</cp:lastModifiedBy>
  <cp:revision>57</cp:revision>
  <dcterms:created xsi:type="dcterms:W3CDTF">2018-06-15T16:26:40Z</dcterms:created>
  <dcterms:modified xsi:type="dcterms:W3CDTF">2018-07-12T18:55:28Z</dcterms:modified>
  <cp:category>Presentations, Business Presentations, Free PowerPoint Templates</cp:category>
</cp:coreProperties>
</file>