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62" r:id="rId4"/>
    <p:sldId id="257" r:id="rId5"/>
    <p:sldId id="259" r:id="rId6"/>
    <p:sldId id="258" r:id="rId7"/>
    <p:sldId id="267" r:id="rId8"/>
    <p:sldId id="264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2CF"/>
    <a:srgbClr val="BCD1D6"/>
    <a:srgbClr val="D5DAE2"/>
    <a:srgbClr val="C76100"/>
    <a:srgbClr val="6D5B47"/>
    <a:srgbClr val="A9A192"/>
    <a:srgbClr val="B67D47"/>
    <a:srgbClr val="BB8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75" autoAdjust="0"/>
  </p:normalViewPr>
  <p:slideViewPr>
    <p:cSldViewPr snapToGrid="0">
      <p:cViewPr>
        <p:scale>
          <a:sx n="75" d="100"/>
          <a:sy n="75" d="100"/>
        </p:scale>
        <p:origin x="1070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8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6-47F9-AF84-F3FC7BD27E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6-47F9-AF84-F3FC7BD27E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6-47F9-AF84-F3FC7BD27E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1811456"/>
        <c:axId val="221793984"/>
      </c:barChart>
      <c:catAx>
        <c:axId val="2218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93984"/>
        <c:crosses val="autoZero"/>
        <c:auto val="1"/>
        <c:lblAlgn val="ctr"/>
        <c:lblOffset val="100"/>
        <c:noMultiLvlLbl val="0"/>
      </c:catAx>
      <c:valAx>
        <c:axId val="221793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181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7682841-2DBA-4CD5-BC09-58A2456C5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3C7E43-6ADD-44CF-978A-5C1A62E9A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0F67-E526-4363-B6FB-D390EB1B1386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B7EFB1-2A81-4F4D-B42B-2871F0B23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CFE36C-2A00-4BE3-8365-CD4AB75F7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7E8A6-3FA7-4ED3-9B10-A3DD94220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0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5FBA73AD-C94C-4C25-8A0A-8DAA53F43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11" y="-139006"/>
            <a:ext cx="4203695" cy="486507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063ECF-DBB9-46AB-A0A5-55BF6FFC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7" y="5804784"/>
            <a:ext cx="6421947" cy="7700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F1E088-AC46-44AA-B701-2CAAF7306798}"/>
              </a:ext>
            </a:extLst>
          </p:cNvPr>
          <p:cNvCxnSpPr/>
          <p:nvPr userDrawn="1"/>
        </p:nvCxnSpPr>
        <p:spPr>
          <a:xfrm>
            <a:off x="6995160" y="0"/>
            <a:ext cx="1005840" cy="7012898"/>
          </a:xfrm>
          <a:prstGeom prst="line">
            <a:avLst/>
          </a:prstGeom>
          <a:ln w="825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91A0280-A1DA-4486-A741-0C0FD87994A5}"/>
              </a:ext>
            </a:extLst>
          </p:cNvPr>
          <p:cNvSpPr/>
          <p:nvPr userDrawn="1"/>
        </p:nvSpPr>
        <p:spPr>
          <a:xfrm rot="10800000">
            <a:off x="-1082040" y="0"/>
            <a:ext cx="9037320" cy="6858000"/>
          </a:xfrm>
          <a:custGeom>
            <a:avLst/>
            <a:gdLst>
              <a:gd name="connsiteX0" fmla="*/ 8838102 w 8838102"/>
              <a:gd name="connsiteY0" fmla="*/ 6858000 h 6858000"/>
              <a:gd name="connsiteX1" fmla="*/ 973855 w 8838102"/>
              <a:gd name="connsiteY1" fmla="*/ 6858000 h 6858000"/>
              <a:gd name="connsiteX2" fmla="*/ 944331 w 8838102"/>
              <a:gd name="connsiteY2" fmla="*/ 6858000 h 6858000"/>
              <a:gd name="connsiteX3" fmla="*/ 970212 w 8838102"/>
              <a:gd name="connsiteY3" fmla="*/ 6832350 h 6858000"/>
              <a:gd name="connsiteX4" fmla="*/ 0 w 8838102"/>
              <a:gd name="connsiteY4" fmla="*/ 0 h 6858000"/>
              <a:gd name="connsiteX5" fmla="*/ 7864247 w 8838102"/>
              <a:gd name="connsiteY5" fmla="*/ 0 h 6858000"/>
              <a:gd name="connsiteX6" fmla="*/ 7893771 w 8838102"/>
              <a:gd name="connsiteY6" fmla="*/ 0 h 6858000"/>
              <a:gd name="connsiteX7" fmla="*/ 7867889 w 8838102"/>
              <a:gd name="connsiteY7" fmla="*/ 256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8102" h="6858000">
                <a:moveTo>
                  <a:pt x="8838102" y="6858000"/>
                </a:moveTo>
                <a:lnTo>
                  <a:pt x="973855" y="6858000"/>
                </a:lnTo>
                <a:lnTo>
                  <a:pt x="944331" y="6858000"/>
                </a:lnTo>
                <a:lnTo>
                  <a:pt x="970212" y="6832350"/>
                </a:lnTo>
                <a:lnTo>
                  <a:pt x="0" y="0"/>
                </a:lnTo>
                <a:lnTo>
                  <a:pt x="7864247" y="0"/>
                </a:lnTo>
                <a:lnTo>
                  <a:pt x="7893771" y="0"/>
                </a:lnTo>
                <a:lnTo>
                  <a:pt x="7867889" y="25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AB59E-8A64-4966-AB51-2A06AFAE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9473" y="3977366"/>
            <a:ext cx="8107484" cy="1717040"/>
          </a:xfrm>
        </p:spPr>
        <p:txBody>
          <a:bodyPr anchor="b">
            <a:noAutofit/>
          </a:bodyPr>
          <a:lstStyle>
            <a:lvl1pPr algn="ctr">
              <a:defRPr sz="8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E145D-C49E-4C3C-912A-3BB3E9E5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40FC7-84E7-4FF7-A3D4-D389DBE0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142D5-2441-4DF5-9519-F16DF424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2EE35D7F-AABB-4BBB-B3B9-D298EB648E66}"/>
              </a:ext>
            </a:extLst>
          </p:cNvPr>
          <p:cNvCxnSpPr>
            <a:cxnSpLocks/>
          </p:cNvCxnSpPr>
          <p:nvPr userDrawn="1"/>
        </p:nvCxnSpPr>
        <p:spPr>
          <a:xfrm>
            <a:off x="2316825" y="1737006"/>
            <a:ext cx="2529150" cy="0"/>
          </a:xfrm>
          <a:prstGeom prst="line">
            <a:avLst/>
          </a:prstGeom>
          <a:ln w="825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B09D1A62-45B4-456A-92C3-65E3C2C9C870}"/>
              </a:ext>
            </a:extLst>
          </p:cNvPr>
          <p:cNvCxnSpPr>
            <a:cxnSpLocks/>
          </p:cNvCxnSpPr>
          <p:nvPr userDrawn="1"/>
        </p:nvCxnSpPr>
        <p:spPr>
          <a:xfrm>
            <a:off x="2316825" y="1942658"/>
            <a:ext cx="2529150" cy="0"/>
          </a:xfrm>
          <a:prstGeom prst="line">
            <a:avLst/>
          </a:prstGeom>
          <a:ln w="825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DFB28D53-9058-424C-B13F-F9A36F705443}"/>
              </a:ext>
            </a:extLst>
          </p:cNvPr>
          <p:cNvCxnSpPr>
            <a:cxnSpLocks/>
          </p:cNvCxnSpPr>
          <p:nvPr userDrawn="1"/>
        </p:nvCxnSpPr>
        <p:spPr>
          <a:xfrm>
            <a:off x="2316825" y="2140866"/>
            <a:ext cx="2529150" cy="0"/>
          </a:xfrm>
          <a:prstGeom prst="line">
            <a:avLst/>
          </a:prstGeom>
          <a:ln w="825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B9ABC-23C5-4DC5-9C46-D06D783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C501B-FF3F-488E-85AE-8AE8CB18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997DF-F562-4798-B7C7-79F0E6F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69044-84EC-4A28-8A95-81C55F3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FBBD5-9151-460C-9A1B-19345AE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5FD227-B215-4F36-81AB-F7985216F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38D31-461F-4886-A5D5-71C18610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17FA-5558-4FDF-A6DB-49B5491F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E06B0-652F-4D1A-8B8E-3E31AFCC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BE7DA-FEF2-4D4A-AD7D-83AA012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59688B50-6195-46B6-80C3-98FAAB07D773}"/>
              </a:ext>
            </a:extLst>
          </p:cNvPr>
          <p:cNvSpPr/>
          <p:nvPr userDrawn="1"/>
        </p:nvSpPr>
        <p:spPr>
          <a:xfrm rot="10800000">
            <a:off x="-502921" y="0"/>
            <a:ext cx="12086892" cy="6858652"/>
          </a:xfrm>
          <a:custGeom>
            <a:avLst/>
            <a:gdLst>
              <a:gd name="connsiteX0" fmla="*/ 12086892 w 12086892"/>
              <a:gd name="connsiteY0" fmla="*/ 6858652 h 6858652"/>
              <a:gd name="connsiteX1" fmla="*/ 8302416 w 12086892"/>
              <a:gd name="connsiteY1" fmla="*/ 6858652 h 6858652"/>
              <a:gd name="connsiteX2" fmla="*/ 8288209 w 12086892"/>
              <a:gd name="connsiteY2" fmla="*/ 6858652 h 6858652"/>
              <a:gd name="connsiteX3" fmla="*/ 8288525 w 12086892"/>
              <a:gd name="connsiteY3" fmla="*/ 6858000 h 6858652"/>
              <a:gd name="connsiteX4" fmla="*/ 973855 w 12086892"/>
              <a:gd name="connsiteY4" fmla="*/ 6858000 h 6858652"/>
              <a:gd name="connsiteX5" fmla="*/ 944331 w 12086892"/>
              <a:gd name="connsiteY5" fmla="*/ 6858000 h 6858652"/>
              <a:gd name="connsiteX6" fmla="*/ 970212 w 12086892"/>
              <a:gd name="connsiteY6" fmla="*/ 6832350 h 6858652"/>
              <a:gd name="connsiteX7" fmla="*/ 0 w 12086892"/>
              <a:gd name="connsiteY7" fmla="*/ 0 h 6858652"/>
              <a:gd name="connsiteX8" fmla="*/ 7864247 w 12086892"/>
              <a:gd name="connsiteY8" fmla="*/ 0 h 6858652"/>
              <a:gd name="connsiteX9" fmla="*/ 7893771 w 12086892"/>
              <a:gd name="connsiteY9" fmla="*/ 0 h 6858652"/>
              <a:gd name="connsiteX10" fmla="*/ 7893113 w 12086892"/>
              <a:gd name="connsiteY10" fmla="*/ 652 h 6858652"/>
              <a:gd name="connsiteX11" fmla="*/ 11618248 w 12086892"/>
              <a:gd name="connsiteY11" fmla="*/ 652 h 6858652"/>
              <a:gd name="connsiteX12" fmla="*/ 11632456 w 12086892"/>
              <a:gd name="connsiteY12" fmla="*/ 652 h 6858652"/>
              <a:gd name="connsiteX13" fmla="*/ 11620001 w 12086892"/>
              <a:gd name="connsiteY13" fmla="*/ 26302 h 685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86892" h="6858652">
                <a:moveTo>
                  <a:pt x="12086892" y="6858652"/>
                </a:moveTo>
                <a:lnTo>
                  <a:pt x="8302416" y="6858652"/>
                </a:lnTo>
                <a:lnTo>
                  <a:pt x="8288209" y="6858652"/>
                </a:lnTo>
                <a:lnTo>
                  <a:pt x="8288525" y="6858000"/>
                </a:lnTo>
                <a:lnTo>
                  <a:pt x="973855" y="6858000"/>
                </a:lnTo>
                <a:lnTo>
                  <a:pt x="944331" y="6858000"/>
                </a:lnTo>
                <a:lnTo>
                  <a:pt x="970212" y="6832350"/>
                </a:lnTo>
                <a:lnTo>
                  <a:pt x="0" y="0"/>
                </a:lnTo>
                <a:lnTo>
                  <a:pt x="7864247" y="0"/>
                </a:lnTo>
                <a:lnTo>
                  <a:pt x="7893771" y="0"/>
                </a:lnTo>
                <a:lnTo>
                  <a:pt x="7893113" y="652"/>
                </a:lnTo>
                <a:lnTo>
                  <a:pt x="11618248" y="652"/>
                </a:lnTo>
                <a:lnTo>
                  <a:pt x="11632456" y="652"/>
                </a:lnTo>
                <a:lnTo>
                  <a:pt x="11620001" y="263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48C28-A5B5-4B21-BC37-DCD692C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5084-25E8-4DD7-B98C-260CEFB2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74FC0-4042-42D1-BE12-B4A22135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ACE1-2465-4316-9B0A-D80C55FA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3603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86169-EFD6-4891-A340-79A0C17E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25625"/>
            <a:ext cx="10201796" cy="4351338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10" name="Picture 9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3988E9D3-68C4-4C52-BBB4-DD9E4A623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96" y="-78046"/>
            <a:ext cx="1697550" cy="19646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82F401-2866-410A-A69F-922B03E93C69}"/>
              </a:ext>
            </a:extLst>
          </p:cNvPr>
          <p:cNvCxnSpPr/>
          <p:nvPr userDrawn="1"/>
        </p:nvCxnSpPr>
        <p:spPr>
          <a:xfrm>
            <a:off x="10609830" y="-154898"/>
            <a:ext cx="1005840" cy="7012898"/>
          </a:xfrm>
          <a:prstGeom prst="line">
            <a:avLst/>
          </a:prstGeom>
          <a:ln w="825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5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E416A-62D4-4025-9EE6-A0A7FE3D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76A41-E2CE-45E4-9C81-D836ED66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65FB-1293-4706-900E-F1EDA25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DB2DD-E67E-4EAB-948F-26EE5DDB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AEEC5-F46A-4214-A9EF-D846442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7B924-4E57-4A13-BA12-E5464E5F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216FD-C95A-4D15-90D6-BDE63D38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70405-5235-4C13-9834-6141D918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C2F08-7521-42B2-899A-3D3365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718C7-E594-4621-9725-79B9F545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0DD03-C5CC-409E-A3CA-641721A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89B8-907D-408D-B908-B49FBE0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82E82-4325-4EAD-B571-ACFB078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5ACBF0-B777-4E68-AF12-C37B0D70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80F27D-7DFE-4C35-AB8D-4233691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13D5F1-FD9A-4B9F-9FEF-670AEB34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EBD00-E804-42D3-A0AE-B6B39D1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513C4E-94AE-4D57-9F06-3586D55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185AC-FC30-4065-A64C-38CACC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E1687-05AE-4269-8F49-B9FB9829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F81DB-F9CD-4E55-BF07-56B30E1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96D66A-1D4D-4865-BF14-9C4A355D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997B8-E4F7-4FFE-AD0B-5325DB7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C317D4-42FB-4B26-BB81-3800603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35930D-FD28-4DD9-A759-6BF0EB0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C6EB2-89AC-4DCD-BB77-4D36359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E14E-4149-48EB-9324-048DA5D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466C0-11C5-44F1-92B2-7AACD21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7597C-C55F-42B8-968C-9A9F669E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9847F-229B-4CEF-879E-0E07E16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94929-3663-4C0C-932A-2034A07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1C0D9-E176-47FE-8050-A5D1EA6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3FDC-323E-4C2C-A690-64F2EAB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A14831-C110-4079-B9B5-18FCA8CBF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35E01-7792-4563-B4C8-3A73F171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58838-2DD7-4918-B895-BF9A6505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F5B9B-56B7-4863-AF17-B7394830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3C416-C561-4953-BA54-A84B09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6E76A-A78B-4FC6-813D-98C391C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3159E-E7DC-41B0-BD68-0E172339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C1779-9597-4858-9967-1BAB2D01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07217-3E7F-417D-86BC-92AD72E66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EEC94-F336-4D12-BC00-4AFAAD3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DA94D6-0C41-4132-8F75-5F7E253CD17E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7DE27F-A41B-4CCD-9778-BC583A1B68AA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3"/>
              <a:extLst>
                <a:ext uri="{FF2B5EF4-FFF2-40B4-BE49-F238E27FC236}">
                  <a16:creationId xmlns:a16="http://schemas.microsoft.com/office/drawing/2014/main" id="{D1082F88-942D-45CB-8611-9A33FA73F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FBF67-8232-4AA0-895B-9705078C6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Globe</a:t>
            </a:r>
            <a:endParaRPr lang="ru-RU" sz="9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26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27409B7-F90B-44CF-B4DE-1EA48FBB13C6}"/>
              </a:ext>
            </a:extLst>
          </p:cNvPr>
          <p:cNvSpPr txBox="1">
            <a:spLocks/>
          </p:cNvSpPr>
          <p:nvPr/>
        </p:nvSpPr>
        <p:spPr>
          <a:xfrm>
            <a:off x="2615544" y="1179943"/>
            <a:ext cx="6061096" cy="9597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 YOU</a:t>
            </a:r>
            <a:endParaRPr lang="ru-RU" sz="6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09AE71-71F5-4ADB-A799-98BE2A0B5B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3292" y="482445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167A3-5387-463D-BD5C-81F20DBFAA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03292" y="482038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78931-C025-4EA1-91DC-8224536996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03292" y="482038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961FBC-4D3A-44BF-83AE-8448BD129B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03292" y="4820381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827B6095-7140-44BA-BFB7-053151F7A04B}"/>
              </a:ext>
            </a:extLst>
          </p:cNvPr>
          <p:cNvSpPr txBox="1">
            <a:spLocks/>
          </p:cNvSpPr>
          <p:nvPr/>
        </p:nvSpPr>
        <p:spPr>
          <a:xfrm>
            <a:off x="2158590" y="235743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sed do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et dolore magna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Ut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consequat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18249-7C54-4C66-AEFD-30C6AAAC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13C876-7D25-460F-8024-9F2A341B32EB}"/>
              </a:ext>
            </a:extLst>
          </p:cNvPr>
          <p:cNvSpPr/>
          <p:nvPr/>
        </p:nvSpPr>
        <p:spPr>
          <a:xfrm>
            <a:off x="905999" y="2458138"/>
            <a:ext cx="2886075" cy="3180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1E2BA81-A1FA-44EE-AB56-B6D1F4901D6D}"/>
              </a:ext>
            </a:extLst>
          </p:cNvPr>
          <p:cNvSpPr/>
          <p:nvPr/>
        </p:nvSpPr>
        <p:spPr>
          <a:xfrm>
            <a:off x="1972799" y="2116836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68E45-AC9C-4EBA-821C-1E0C339A47A4}"/>
              </a:ext>
            </a:extLst>
          </p:cNvPr>
          <p:cNvSpPr txBox="1"/>
          <p:nvPr/>
        </p:nvSpPr>
        <p:spPr>
          <a:xfrm>
            <a:off x="1982325" y="210216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1898492-6A3E-4D7C-88AD-56B250DF7FC6}"/>
              </a:ext>
            </a:extLst>
          </p:cNvPr>
          <p:cNvSpPr/>
          <p:nvPr/>
        </p:nvSpPr>
        <p:spPr>
          <a:xfrm>
            <a:off x="4047936" y="2458138"/>
            <a:ext cx="2886075" cy="3180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A4D4F384-6759-4023-8B4B-6A4681744DB0}"/>
              </a:ext>
            </a:extLst>
          </p:cNvPr>
          <p:cNvSpPr txBox="1">
            <a:spLocks/>
          </p:cNvSpPr>
          <p:nvPr/>
        </p:nvSpPr>
        <p:spPr>
          <a:xfrm>
            <a:off x="4047935" y="289628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DC4455E-8718-4673-80C8-CAF3D13036FD}"/>
              </a:ext>
            </a:extLst>
          </p:cNvPr>
          <p:cNvSpPr/>
          <p:nvPr/>
        </p:nvSpPr>
        <p:spPr>
          <a:xfrm>
            <a:off x="5114736" y="2116836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B8C95-C644-453C-A937-A56836C7A798}"/>
              </a:ext>
            </a:extLst>
          </p:cNvPr>
          <p:cNvSpPr txBox="1"/>
          <p:nvPr/>
        </p:nvSpPr>
        <p:spPr>
          <a:xfrm>
            <a:off x="5124261" y="212750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63A674-A078-486F-912C-2559DE6603CA}"/>
              </a:ext>
            </a:extLst>
          </p:cNvPr>
          <p:cNvSpPr/>
          <p:nvPr/>
        </p:nvSpPr>
        <p:spPr>
          <a:xfrm>
            <a:off x="7189874" y="2461582"/>
            <a:ext cx="2886075" cy="3180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9C7D0A66-B720-4977-8914-7FDB0A8D9063}"/>
              </a:ext>
            </a:extLst>
          </p:cNvPr>
          <p:cNvSpPr txBox="1">
            <a:spLocks/>
          </p:cNvSpPr>
          <p:nvPr/>
        </p:nvSpPr>
        <p:spPr>
          <a:xfrm>
            <a:off x="7189873" y="289973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92F9931-9348-4C35-9048-D83A114DB78D}"/>
              </a:ext>
            </a:extLst>
          </p:cNvPr>
          <p:cNvSpPr/>
          <p:nvPr/>
        </p:nvSpPr>
        <p:spPr>
          <a:xfrm>
            <a:off x="8256674" y="212028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AB0ECA-463A-48AE-9EDA-F6D0DF2CAFB5}"/>
              </a:ext>
            </a:extLst>
          </p:cNvPr>
          <p:cNvSpPr txBox="1"/>
          <p:nvPr/>
        </p:nvSpPr>
        <p:spPr>
          <a:xfrm>
            <a:off x="8266199" y="213777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803A00FE-DE50-41A1-B9B4-76FEA7FBCE60}"/>
              </a:ext>
            </a:extLst>
          </p:cNvPr>
          <p:cNvSpPr txBox="1">
            <a:spLocks/>
          </p:cNvSpPr>
          <p:nvPr/>
        </p:nvSpPr>
        <p:spPr>
          <a:xfrm>
            <a:off x="931395" y="289628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4">
            <a:extLst>
              <a:ext uri="{FF2B5EF4-FFF2-40B4-BE49-F238E27FC236}">
                <a16:creationId xmlns:a16="http://schemas.microsoft.com/office/drawing/2014/main" id="{CDCB5BD2-609B-4587-9955-C441D067EC45}"/>
              </a:ext>
            </a:extLst>
          </p:cNvPr>
          <p:cNvSpPr txBox="1">
            <a:spLocks/>
          </p:cNvSpPr>
          <p:nvPr/>
        </p:nvSpPr>
        <p:spPr>
          <a:xfrm>
            <a:off x="2865844" y="6559325"/>
            <a:ext cx="6140996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</a:rPr>
              <a:t>Free PowerPoint templates and Google Slides Themes from 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D375C-98E8-40E5-AB4D-CAC0FE7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4EEFB532-A1E8-4AFE-B494-95AE721E5B4B}"/>
              </a:ext>
            </a:extLst>
          </p:cNvPr>
          <p:cNvSpPr txBox="1">
            <a:spLocks/>
          </p:cNvSpPr>
          <p:nvPr/>
        </p:nvSpPr>
        <p:spPr>
          <a:xfrm>
            <a:off x="1325880" y="2738127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987 654 321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A19D28B-CCA9-48C7-A376-EB196FBC1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0" y="4808127"/>
            <a:ext cx="7205003" cy="1236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 </a:t>
            </a:r>
            <a:r>
              <a:rPr lang="en-US" sz="2400" dirty="0" err="1"/>
              <a:t>ullamco</a:t>
            </a:r>
            <a:r>
              <a:rPr lang="en-US" sz="2400" dirty="0"/>
              <a:t> </a:t>
            </a:r>
            <a:r>
              <a:rPr lang="en-US" sz="2400" dirty="0" err="1"/>
              <a:t>laboris</a:t>
            </a:r>
            <a:r>
              <a:rPr lang="en-US" sz="2400" dirty="0"/>
              <a:t> nisi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aliquip</a:t>
            </a:r>
            <a:r>
              <a:rPr lang="en-US" sz="2400" dirty="0"/>
              <a:t> ex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consequat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948CB01B-D44D-4B10-ADAE-89F742AAA9FB}"/>
              </a:ext>
            </a:extLst>
          </p:cNvPr>
          <p:cNvSpPr txBox="1">
            <a:spLocks/>
          </p:cNvSpPr>
          <p:nvPr/>
        </p:nvSpPr>
        <p:spPr>
          <a:xfrm>
            <a:off x="2865844" y="6559325"/>
            <a:ext cx="6140996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</a:rPr>
              <a:t>Free PowerPoint templates and Google Slides Themes from 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461CA-E576-4BAB-8E1F-CA9EF792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66BA61-D736-46F4-AD77-F9071944CDCC}"/>
              </a:ext>
            </a:extLst>
          </p:cNvPr>
          <p:cNvSpPr txBox="1">
            <a:spLocks/>
          </p:cNvSpPr>
          <p:nvPr/>
        </p:nvSpPr>
        <p:spPr>
          <a:xfrm>
            <a:off x="2865844" y="6559325"/>
            <a:ext cx="6140996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</a:rPr>
              <a:t>Free PowerPoint templates and Google Slides Themes from 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497D1-9BB8-447F-8D8E-C2B4B7CD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5" name="Таблица 10">
            <a:extLst>
              <a:ext uri="{FF2B5EF4-FFF2-40B4-BE49-F238E27FC236}">
                <a16:creationId xmlns:a16="http://schemas.microsoft.com/office/drawing/2014/main" id="{4D37AC01-4CA0-4BB4-9AF0-A0269E6AC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924474"/>
              </p:ext>
            </p:extLst>
          </p:nvPr>
        </p:nvGraphicFramePr>
        <p:xfrm>
          <a:off x="643714" y="1976288"/>
          <a:ext cx="9597568" cy="38170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9939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399392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399392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399392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FE7EDECA-D16F-460B-9B3C-C9FB793E6A48}"/>
              </a:ext>
            </a:extLst>
          </p:cNvPr>
          <p:cNvSpPr txBox="1">
            <a:spLocks/>
          </p:cNvSpPr>
          <p:nvPr/>
        </p:nvSpPr>
        <p:spPr>
          <a:xfrm>
            <a:off x="2865844" y="6559325"/>
            <a:ext cx="6140996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</a:rPr>
              <a:t>Free PowerPoint templates and Google Slides Themes from 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AD19D-9CB2-426F-9EA1-C5AF1C64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8023FE-A278-419F-90AC-7066B1C2F16D}"/>
              </a:ext>
            </a:extLst>
          </p:cNvPr>
          <p:cNvSpPr txBox="1">
            <a:spLocks/>
          </p:cNvSpPr>
          <p:nvPr/>
        </p:nvSpPr>
        <p:spPr>
          <a:xfrm>
            <a:off x="2865844" y="6559325"/>
            <a:ext cx="6140996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</a:rPr>
              <a:t>Free PowerPoint templates and Google Slides Themes from 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356DD3E-20D7-4C03-8677-BBFDA2386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85160"/>
              </p:ext>
            </p:extLst>
          </p:nvPr>
        </p:nvGraphicFramePr>
        <p:xfrm>
          <a:off x="457200" y="1825625"/>
          <a:ext cx="102012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2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2144E-D929-4632-92DB-C5A979E0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7" y="120666"/>
            <a:ext cx="8582744" cy="741815"/>
          </a:xfrm>
        </p:spPr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58835D-A063-41B0-AC32-DA6CDBF9E6E5}"/>
              </a:ext>
            </a:extLst>
          </p:cNvPr>
          <p:cNvGrpSpPr/>
          <p:nvPr/>
        </p:nvGrpSpPr>
        <p:grpSpPr>
          <a:xfrm>
            <a:off x="-150501" y="2202840"/>
            <a:ext cx="2697000" cy="4363800"/>
            <a:chOff x="176915" y="1719000"/>
            <a:chExt cx="2697000" cy="43638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B521B202-CA12-41DE-9EAD-C1CE4424FB1C}"/>
                </a:ext>
              </a:extLst>
            </p:cNvPr>
            <p:cNvSpPr/>
            <p:nvPr/>
          </p:nvSpPr>
          <p:spPr>
            <a:xfrm>
              <a:off x="176915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059F17C6-834C-4B2F-84DB-38538375C13E}"/>
                </a:ext>
              </a:extLst>
            </p:cNvPr>
            <p:cNvSpPr/>
            <p:nvPr/>
          </p:nvSpPr>
          <p:spPr>
            <a:xfrm>
              <a:off x="606000" y="1989000"/>
              <a:ext cx="1845000" cy="3870000"/>
            </a:xfrm>
            <a:custGeom>
              <a:avLst/>
              <a:gdLst>
                <a:gd name="connsiteX0" fmla="*/ 0 w 1845000"/>
                <a:gd name="connsiteY0" fmla="*/ 0 h 3870000"/>
                <a:gd name="connsiteX1" fmla="*/ 1845000 w 1845000"/>
                <a:gd name="connsiteY1" fmla="*/ 0 h 3870000"/>
                <a:gd name="connsiteX2" fmla="*/ 1845000 w 1845000"/>
                <a:gd name="connsiteY2" fmla="*/ 3600000 h 3870000"/>
                <a:gd name="connsiteX3" fmla="*/ 922500 w 1845000"/>
                <a:gd name="connsiteY3" fmla="*/ 3870000 h 3870000"/>
                <a:gd name="connsiteX4" fmla="*/ 0 w 1845000"/>
                <a:gd name="connsiteY4" fmla="*/ 3600000 h 38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3870000">
                  <a:moveTo>
                    <a:pt x="0" y="0"/>
                  </a:moveTo>
                  <a:lnTo>
                    <a:pt x="1845000" y="0"/>
                  </a:lnTo>
                  <a:lnTo>
                    <a:pt x="1845000" y="3600000"/>
                  </a:lnTo>
                  <a:cubicBezTo>
                    <a:pt x="1845000" y="3749117"/>
                    <a:pt x="1431983" y="3870000"/>
                    <a:pt x="922500" y="3870000"/>
                  </a:cubicBezTo>
                  <a:cubicBezTo>
                    <a:pt x="413017" y="3870000"/>
                    <a:pt x="0" y="3749117"/>
                    <a:pt x="0" y="360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1"/>
                </a:gs>
                <a:gs pos="92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DCCCEDA-F2EA-42F7-A8FF-83DB4E7FF38B}"/>
                </a:ext>
              </a:extLst>
            </p:cNvPr>
            <p:cNvSpPr/>
            <p:nvPr/>
          </p:nvSpPr>
          <p:spPr>
            <a:xfrm>
              <a:off x="606840" y="1719000"/>
              <a:ext cx="1845000" cy="5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91F6FFB-8081-4903-8FA7-45ABC62B4401}"/>
              </a:ext>
            </a:extLst>
          </p:cNvPr>
          <p:cNvGrpSpPr/>
          <p:nvPr/>
        </p:nvGrpSpPr>
        <p:grpSpPr>
          <a:xfrm>
            <a:off x="2147584" y="2922840"/>
            <a:ext cx="2697000" cy="3643800"/>
            <a:chOff x="2475000" y="2439000"/>
            <a:chExt cx="2697000" cy="36438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3855C3EF-4E73-4D57-880D-2E7D5113A3FD}"/>
                </a:ext>
              </a:extLst>
            </p:cNvPr>
            <p:cNvSpPr/>
            <p:nvPr/>
          </p:nvSpPr>
          <p:spPr>
            <a:xfrm>
              <a:off x="2475000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D5C2253D-745F-4835-9BE5-A5F6BDF35852}"/>
                </a:ext>
              </a:extLst>
            </p:cNvPr>
            <p:cNvSpPr/>
            <p:nvPr/>
          </p:nvSpPr>
          <p:spPr>
            <a:xfrm>
              <a:off x="2901000" y="2709000"/>
              <a:ext cx="1845000" cy="3150000"/>
            </a:xfrm>
            <a:custGeom>
              <a:avLst/>
              <a:gdLst>
                <a:gd name="connsiteX0" fmla="*/ 0 w 1845000"/>
                <a:gd name="connsiteY0" fmla="*/ 0 h 3150000"/>
                <a:gd name="connsiteX1" fmla="*/ 1845000 w 1845000"/>
                <a:gd name="connsiteY1" fmla="*/ 0 h 3150000"/>
                <a:gd name="connsiteX2" fmla="*/ 1845000 w 1845000"/>
                <a:gd name="connsiteY2" fmla="*/ 2880000 h 3150000"/>
                <a:gd name="connsiteX3" fmla="*/ 922500 w 1845000"/>
                <a:gd name="connsiteY3" fmla="*/ 3150000 h 3150000"/>
                <a:gd name="connsiteX4" fmla="*/ 0 w 1845000"/>
                <a:gd name="connsiteY4" fmla="*/ 2880000 h 31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3150000">
                  <a:moveTo>
                    <a:pt x="0" y="0"/>
                  </a:moveTo>
                  <a:lnTo>
                    <a:pt x="1845000" y="0"/>
                  </a:lnTo>
                  <a:lnTo>
                    <a:pt x="1845000" y="2880000"/>
                  </a:lnTo>
                  <a:cubicBezTo>
                    <a:pt x="1845000" y="3029117"/>
                    <a:pt x="1431983" y="3150000"/>
                    <a:pt x="922500" y="3150000"/>
                  </a:cubicBezTo>
                  <a:cubicBezTo>
                    <a:pt x="413017" y="3150000"/>
                    <a:pt x="0" y="3029117"/>
                    <a:pt x="0" y="288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92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EFDB547-416B-494C-95BB-81CD5DCABAD3}"/>
                </a:ext>
              </a:extLst>
            </p:cNvPr>
            <p:cNvSpPr/>
            <p:nvPr/>
          </p:nvSpPr>
          <p:spPr>
            <a:xfrm>
              <a:off x="2901000" y="2439000"/>
              <a:ext cx="1845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8EDE1C8-1B02-465D-BA0E-11DB0F3A9077}"/>
              </a:ext>
            </a:extLst>
          </p:cNvPr>
          <p:cNvGrpSpPr/>
          <p:nvPr/>
        </p:nvGrpSpPr>
        <p:grpSpPr>
          <a:xfrm>
            <a:off x="4392813" y="3642840"/>
            <a:ext cx="2697000" cy="2923800"/>
            <a:chOff x="4720229" y="3159000"/>
            <a:chExt cx="2697000" cy="29238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ADE1828-081D-4397-A0BB-3CA2E7F124D3}"/>
                </a:ext>
              </a:extLst>
            </p:cNvPr>
            <p:cNvSpPr/>
            <p:nvPr/>
          </p:nvSpPr>
          <p:spPr>
            <a:xfrm>
              <a:off x="4720229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291EBDC-65AF-47CF-8D43-1AC57237D5A4}"/>
                </a:ext>
              </a:extLst>
            </p:cNvPr>
            <p:cNvSpPr/>
            <p:nvPr/>
          </p:nvSpPr>
          <p:spPr>
            <a:xfrm>
              <a:off x="5196000" y="3429000"/>
              <a:ext cx="1845000" cy="2430000"/>
            </a:xfrm>
            <a:custGeom>
              <a:avLst/>
              <a:gdLst>
                <a:gd name="connsiteX0" fmla="*/ 0 w 1845000"/>
                <a:gd name="connsiteY0" fmla="*/ 0 h 2430000"/>
                <a:gd name="connsiteX1" fmla="*/ 1845000 w 1845000"/>
                <a:gd name="connsiteY1" fmla="*/ 0 h 2430000"/>
                <a:gd name="connsiteX2" fmla="*/ 1845000 w 1845000"/>
                <a:gd name="connsiteY2" fmla="*/ 2160000 h 2430000"/>
                <a:gd name="connsiteX3" fmla="*/ 922500 w 1845000"/>
                <a:gd name="connsiteY3" fmla="*/ 2430000 h 2430000"/>
                <a:gd name="connsiteX4" fmla="*/ 0 w 1845000"/>
                <a:gd name="connsiteY4" fmla="*/ 2160000 h 24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2430000">
                  <a:moveTo>
                    <a:pt x="0" y="0"/>
                  </a:moveTo>
                  <a:lnTo>
                    <a:pt x="1845000" y="0"/>
                  </a:lnTo>
                  <a:lnTo>
                    <a:pt x="1845000" y="2160000"/>
                  </a:lnTo>
                  <a:cubicBezTo>
                    <a:pt x="1845000" y="2309117"/>
                    <a:pt x="1431983" y="2430000"/>
                    <a:pt x="922500" y="2430000"/>
                  </a:cubicBezTo>
                  <a:cubicBezTo>
                    <a:pt x="413017" y="2430000"/>
                    <a:pt x="0" y="2309117"/>
                    <a:pt x="0" y="216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E254FE-370D-4827-A5DE-A0F9E16611AD}"/>
                </a:ext>
              </a:extLst>
            </p:cNvPr>
            <p:cNvSpPr/>
            <p:nvPr/>
          </p:nvSpPr>
          <p:spPr>
            <a:xfrm>
              <a:off x="5196000" y="315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5F9FC9D-4E7D-4890-A004-D233C98F13F6}"/>
              </a:ext>
            </a:extLst>
          </p:cNvPr>
          <p:cNvGrpSpPr/>
          <p:nvPr/>
        </p:nvGrpSpPr>
        <p:grpSpPr>
          <a:xfrm>
            <a:off x="6737584" y="4362840"/>
            <a:ext cx="2697000" cy="2185500"/>
            <a:chOff x="7065000" y="3879000"/>
            <a:chExt cx="2697000" cy="21855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7C4A1EB-EB37-4C1F-B26B-336F56F9D3EC}"/>
                </a:ext>
              </a:extLst>
            </p:cNvPr>
            <p:cNvSpPr/>
            <p:nvPr/>
          </p:nvSpPr>
          <p:spPr>
            <a:xfrm>
              <a:off x="706500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29C9C23F-DADB-4479-929F-C60C0B38D683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/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6953A09-8675-47E0-8AB2-DC504CA3D870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D0F16BD-6CB8-4886-80BD-19F9E8E229FD}"/>
              </a:ext>
            </a:extLst>
          </p:cNvPr>
          <p:cNvGrpSpPr/>
          <p:nvPr/>
        </p:nvGrpSpPr>
        <p:grpSpPr>
          <a:xfrm>
            <a:off x="8981744" y="5082840"/>
            <a:ext cx="2697000" cy="1465500"/>
            <a:chOff x="9309160" y="4599000"/>
            <a:chExt cx="2697000" cy="14655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B849B00-14D9-4998-9F77-77A768E46BD6}"/>
                </a:ext>
              </a:extLst>
            </p:cNvPr>
            <p:cNvSpPr/>
            <p:nvPr/>
          </p:nvSpPr>
          <p:spPr>
            <a:xfrm>
              <a:off x="930916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FD6150F-7FC5-4839-ACEF-D7F427C7D60D}"/>
                </a:ext>
              </a:extLst>
            </p:cNvPr>
            <p:cNvSpPr/>
            <p:nvPr/>
          </p:nvSpPr>
          <p:spPr>
            <a:xfrm>
              <a:off x="9786000" y="4869000"/>
              <a:ext cx="1845000" cy="990000"/>
            </a:xfrm>
            <a:custGeom>
              <a:avLst/>
              <a:gdLst>
                <a:gd name="connsiteX0" fmla="*/ 0 w 1845000"/>
                <a:gd name="connsiteY0" fmla="*/ 0 h 990000"/>
                <a:gd name="connsiteX1" fmla="*/ 1845000 w 1845000"/>
                <a:gd name="connsiteY1" fmla="*/ 0 h 990000"/>
                <a:gd name="connsiteX2" fmla="*/ 1845000 w 1845000"/>
                <a:gd name="connsiteY2" fmla="*/ 720000 h 990000"/>
                <a:gd name="connsiteX3" fmla="*/ 922500 w 1845000"/>
                <a:gd name="connsiteY3" fmla="*/ 990000 h 990000"/>
                <a:gd name="connsiteX4" fmla="*/ 0 w 1845000"/>
                <a:gd name="connsiteY4" fmla="*/ 720000 h 9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990000">
                  <a:moveTo>
                    <a:pt x="0" y="0"/>
                  </a:moveTo>
                  <a:lnTo>
                    <a:pt x="1845000" y="0"/>
                  </a:lnTo>
                  <a:lnTo>
                    <a:pt x="1845000" y="720000"/>
                  </a:lnTo>
                  <a:cubicBezTo>
                    <a:pt x="1845000" y="869117"/>
                    <a:pt x="1431983" y="990000"/>
                    <a:pt x="922500" y="990000"/>
                  </a:cubicBezTo>
                  <a:cubicBezTo>
                    <a:pt x="413017" y="990000"/>
                    <a:pt x="0" y="869117"/>
                    <a:pt x="0" y="72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5"/>
                </a:gs>
                <a:gs pos="92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065F99F-D4C7-40D0-B827-9967F8314519}"/>
                </a:ext>
              </a:extLst>
            </p:cNvPr>
            <p:cNvSpPr/>
            <p:nvPr/>
          </p:nvSpPr>
          <p:spPr>
            <a:xfrm>
              <a:off x="9786000" y="4599000"/>
              <a:ext cx="1845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5E3DBE4D-DB44-41E1-859C-FEB85AE34772}"/>
              </a:ext>
            </a:extLst>
          </p:cNvPr>
          <p:cNvSpPr/>
          <p:nvPr/>
        </p:nvSpPr>
        <p:spPr>
          <a:xfrm>
            <a:off x="697762" y="2264290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B45F07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AF245F2-007D-4A23-BE8A-41EFB41908CF}"/>
              </a:ext>
            </a:extLst>
          </p:cNvPr>
          <p:cNvSpPr/>
          <p:nvPr/>
        </p:nvSpPr>
        <p:spPr>
          <a:xfrm>
            <a:off x="582384" y="1233770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8A61074-6E8C-4390-BCCB-2FD294C9CE1D}"/>
              </a:ext>
            </a:extLst>
          </p:cNvPr>
          <p:cNvSpPr/>
          <p:nvPr/>
        </p:nvSpPr>
        <p:spPr>
          <a:xfrm>
            <a:off x="3003962" y="2992131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771F2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1682143-2060-4D25-88D6-CC5A6923EFA7}"/>
              </a:ext>
            </a:extLst>
          </p:cNvPr>
          <p:cNvSpPr/>
          <p:nvPr/>
        </p:nvSpPr>
        <p:spPr>
          <a:xfrm>
            <a:off x="2888584" y="1961611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998C179-3520-42C7-8546-130E63803A38}"/>
              </a:ext>
            </a:extLst>
          </p:cNvPr>
          <p:cNvSpPr/>
          <p:nvPr/>
        </p:nvSpPr>
        <p:spPr>
          <a:xfrm>
            <a:off x="5298122" y="3660712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14425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69FEFF7-EB91-44B1-B58A-9A3218B6806F}"/>
              </a:ext>
            </a:extLst>
          </p:cNvPr>
          <p:cNvSpPr/>
          <p:nvPr/>
        </p:nvSpPr>
        <p:spPr>
          <a:xfrm>
            <a:off x="5182744" y="2630192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A8C1811-0DE3-4BBF-8363-AB49DD7D5D14}"/>
              </a:ext>
            </a:extLst>
          </p:cNvPr>
          <p:cNvSpPr/>
          <p:nvPr/>
        </p:nvSpPr>
        <p:spPr>
          <a:xfrm>
            <a:off x="7592282" y="4432131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3B643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3CEE28E-648B-4722-A4D5-D7DBE1DF3D3C}"/>
              </a:ext>
            </a:extLst>
          </p:cNvPr>
          <p:cNvSpPr/>
          <p:nvPr/>
        </p:nvSpPr>
        <p:spPr>
          <a:xfrm>
            <a:off x="7476904" y="3401611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69B00-0D8F-4367-9897-9AB336E86FD7}"/>
              </a:ext>
            </a:extLst>
          </p:cNvPr>
          <p:cNvSpPr/>
          <p:nvPr/>
        </p:nvSpPr>
        <p:spPr>
          <a:xfrm>
            <a:off x="9886442" y="5101658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48365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20249CF-998F-4018-AA6F-8117CB9C06C9}"/>
              </a:ext>
            </a:extLst>
          </p:cNvPr>
          <p:cNvSpPr/>
          <p:nvPr/>
        </p:nvSpPr>
        <p:spPr>
          <a:xfrm>
            <a:off x="9771064" y="4071138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7974A4-3D05-4567-A2D2-2B5E9D41EC4A}"/>
              </a:ext>
            </a:extLst>
          </p:cNvPr>
          <p:cNvSpPr txBox="1"/>
          <p:nvPr/>
        </p:nvSpPr>
        <p:spPr>
          <a:xfrm>
            <a:off x="760217" y="1645343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100%</a:t>
            </a:r>
            <a:endParaRPr lang="ru-RU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A80B0F-94CA-4B53-907A-6C2EF0756C70}"/>
              </a:ext>
            </a:extLst>
          </p:cNvPr>
          <p:cNvSpPr txBox="1"/>
          <p:nvPr/>
        </p:nvSpPr>
        <p:spPr>
          <a:xfrm>
            <a:off x="3144163" y="232617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80%</a:t>
            </a:r>
            <a:endParaRPr lang="ru-RU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243F05-0AB3-43AA-95B4-44B07C3FDE52}"/>
              </a:ext>
            </a:extLst>
          </p:cNvPr>
          <p:cNvSpPr txBox="1"/>
          <p:nvPr/>
        </p:nvSpPr>
        <p:spPr>
          <a:xfrm>
            <a:off x="5481515" y="302950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60%</a:t>
            </a:r>
            <a:endParaRPr lang="ru-RU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2C3E45-6C24-47E3-B6EC-3F2C579DF948}"/>
              </a:ext>
            </a:extLst>
          </p:cNvPr>
          <p:cNvSpPr txBox="1"/>
          <p:nvPr/>
        </p:nvSpPr>
        <p:spPr>
          <a:xfrm>
            <a:off x="7732483" y="377664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40%</a:t>
            </a:r>
            <a:endParaRPr lang="ru-RU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C0807-3AD6-487F-ACA3-4368DE77399C}"/>
              </a:ext>
            </a:extLst>
          </p:cNvPr>
          <p:cNvSpPr txBox="1"/>
          <p:nvPr/>
        </p:nvSpPr>
        <p:spPr>
          <a:xfrm>
            <a:off x="10108853" y="449624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20%</a:t>
            </a:r>
            <a:endParaRPr lang="ru-RU" sz="2400" b="1" dirty="0"/>
          </a:p>
        </p:txBody>
      </p: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87686F51-9773-4C48-86AF-6CCCA13E6530}"/>
              </a:ext>
            </a:extLst>
          </p:cNvPr>
          <p:cNvCxnSpPr>
            <a:cxnSpLocks/>
            <a:stCxn id="7" idx="7"/>
          </p:cNvCxnSpPr>
          <p:nvPr/>
        </p:nvCxnSpPr>
        <p:spPr>
          <a:xfrm rot="5400000" flipH="1" flipV="1">
            <a:off x="1805345" y="1510870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4CE11F11-0986-414F-883E-5D41049DB3F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25931" y="2251725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51D579AF-E31F-4F15-BF58-64F64EFF453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51470" y="2954121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247E38AB-BA6C-4FA4-9163-88294387545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99742" y="3697579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8CAA4161-7324-44E1-AAFD-C382796A40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034451" y="4031115"/>
            <a:ext cx="1256617" cy="1007905"/>
          </a:xfrm>
          <a:prstGeom prst="bentConnector3">
            <a:avLst>
              <a:gd name="adj1" fmla="val 999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75342B5-A83F-46C1-9CED-36AA9C435F9C}"/>
              </a:ext>
            </a:extLst>
          </p:cNvPr>
          <p:cNvSpPr txBox="1"/>
          <p:nvPr/>
        </p:nvSpPr>
        <p:spPr>
          <a:xfrm>
            <a:off x="9771064" y="292178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Lorem ipsum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3D43AD-F80B-45B0-9CF6-932C6D07544A}"/>
              </a:ext>
            </a:extLst>
          </p:cNvPr>
          <p:cNvSpPr txBox="1"/>
          <p:nvPr/>
        </p:nvSpPr>
        <p:spPr>
          <a:xfrm>
            <a:off x="10049625" y="3187696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F3A306-6523-4FAD-9EED-862D8428B51A}"/>
              </a:ext>
            </a:extLst>
          </p:cNvPr>
          <p:cNvSpPr txBox="1"/>
          <p:nvPr/>
        </p:nvSpPr>
        <p:spPr>
          <a:xfrm>
            <a:off x="1650057" y="44453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0A2CF"/>
                </a:solidFill>
              </a:rPr>
              <a:t>Lorem ipsum</a:t>
            </a:r>
            <a:endParaRPr lang="ru-RU" sz="1600" b="1" dirty="0">
              <a:solidFill>
                <a:srgbClr val="90A2C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B9848E-111E-47FB-97FC-8EE46E35FB0A}"/>
              </a:ext>
            </a:extLst>
          </p:cNvPr>
          <p:cNvSpPr txBox="1"/>
          <p:nvPr/>
        </p:nvSpPr>
        <p:spPr>
          <a:xfrm>
            <a:off x="1759238" y="701372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AE6A55-B2E4-4192-89E2-BB60D7733A6C}"/>
              </a:ext>
            </a:extLst>
          </p:cNvPr>
          <p:cNvSpPr txBox="1"/>
          <p:nvPr/>
        </p:nvSpPr>
        <p:spPr>
          <a:xfrm>
            <a:off x="3992903" y="1111638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Lorem ipsum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18AD16-43F6-4B20-9735-1CDFD0B020C3}"/>
              </a:ext>
            </a:extLst>
          </p:cNvPr>
          <p:cNvSpPr txBox="1"/>
          <p:nvPr/>
        </p:nvSpPr>
        <p:spPr>
          <a:xfrm>
            <a:off x="4102084" y="1368479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2A2C54-F982-4461-9114-C529003F5FA2}"/>
              </a:ext>
            </a:extLst>
          </p:cNvPr>
          <p:cNvSpPr txBox="1"/>
          <p:nvPr/>
        </p:nvSpPr>
        <p:spPr>
          <a:xfrm>
            <a:off x="6277707" y="179707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Lorem ipsum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16AFB0-846F-43B4-A8BE-ED6FE4F405D6}"/>
              </a:ext>
            </a:extLst>
          </p:cNvPr>
          <p:cNvSpPr txBox="1"/>
          <p:nvPr/>
        </p:nvSpPr>
        <p:spPr>
          <a:xfrm>
            <a:off x="6386888" y="2053912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817D31-0D41-41FB-829B-B25EC2E252F3}"/>
              </a:ext>
            </a:extLst>
          </p:cNvPr>
          <p:cNvSpPr txBox="1"/>
          <p:nvPr/>
        </p:nvSpPr>
        <p:spPr>
          <a:xfrm>
            <a:off x="8564625" y="2538242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Lorem ipsum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A29451-7C86-4877-9417-A7685D7F4B20}"/>
              </a:ext>
            </a:extLst>
          </p:cNvPr>
          <p:cNvSpPr txBox="1"/>
          <p:nvPr/>
        </p:nvSpPr>
        <p:spPr>
          <a:xfrm>
            <a:off x="8673806" y="2795083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Нижний колонтитул 4">
            <a:extLst>
              <a:ext uri="{FF2B5EF4-FFF2-40B4-BE49-F238E27FC236}">
                <a16:creationId xmlns:a16="http://schemas.microsoft.com/office/drawing/2014/main" id="{08712FE8-D6E2-442B-BAC1-82A5B66A9B74}"/>
              </a:ext>
            </a:extLst>
          </p:cNvPr>
          <p:cNvSpPr txBox="1">
            <a:spLocks/>
          </p:cNvSpPr>
          <p:nvPr/>
        </p:nvSpPr>
        <p:spPr>
          <a:xfrm>
            <a:off x="2865844" y="6559325"/>
            <a:ext cx="6140996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</a:rPr>
              <a:t>Free PowerPoint templates and Google Slides Themes from 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1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4763" y="2270760"/>
            <a:ext cx="3160600" cy="3160600"/>
          </a:xfr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5699760" y="2270760"/>
            <a:ext cx="3307080" cy="31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amet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elit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ut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labore et dolore magna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24583-7C98-4D15-9207-E11AB8D58EB9}"/>
              </a:ext>
            </a:extLst>
          </p:cNvPr>
          <p:cNvSpPr txBox="1">
            <a:spLocks/>
          </p:cNvSpPr>
          <p:nvPr/>
        </p:nvSpPr>
        <p:spPr>
          <a:xfrm>
            <a:off x="2865844" y="6559325"/>
            <a:ext cx="6140996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2"/>
                </a:solidFill>
              </a:rPr>
              <a:t>Free PowerPoint templates and Google Slides Themes from  </a:t>
            </a:r>
            <a:r>
              <a:rPr lang="en-US" sz="12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C5E85-3E26-427E-B6CD-FDA264C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BE6D1-09CC-40FF-AF11-152D594C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sz="2400" dirty="0"/>
              <a:t>Icons made by </a:t>
            </a:r>
            <a:r>
              <a:rPr lang="en-US" sz="2400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3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617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Earth Globe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19</cp:revision>
  <dcterms:created xsi:type="dcterms:W3CDTF">2021-08-22T09:33:20Z</dcterms:created>
  <dcterms:modified xsi:type="dcterms:W3CDTF">2021-08-30T18:07:17Z</dcterms:modified>
</cp:coreProperties>
</file>