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62" r:id="rId4"/>
    <p:sldId id="257" r:id="rId5"/>
    <p:sldId id="259" r:id="rId6"/>
    <p:sldId id="258" r:id="rId7"/>
    <p:sldId id="266" r:id="rId8"/>
    <p:sldId id="264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B84"/>
    <a:srgbClr val="013951"/>
    <a:srgbClr val="BCD1D6"/>
    <a:srgbClr val="D5DAE2"/>
    <a:srgbClr val="C76100"/>
    <a:srgbClr val="6D5B47"/>
    <a:srgbClr val="A9A192"/>
    <a:srgbClr val="B67D47"/>
    <a:srgbClr val="BB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107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27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D-4188-B6B1-959F456519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D-4188-B6B1-959F456519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D-4188-B6B1-959F45651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267743"/>
        <c:axId val="1062262335"/>
      </c:barChart>
      <c:catAx>
        <c:axId val="106226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262335"/>
        <c:crosses val="autoZero"/>
        <c:auto val="1"/>
        <c:lblAlgn val="ctr"/>
        <c:lblOffset val="100"/>
        <c:noMultiLvlLbl val="0"/>
      </c:catAx>
      <c:valAx>
        <c:axId val="106226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26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7682841-2DBA-4CD5-BC09-58A2456C5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3C7E43-6ADD-44CF-978A-5C1A62E9A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0F67-E526-4363-B6FB-D390EB1B138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B7EFB1-2A81-4F4D-B42B-2871F0B23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CFE36C-2A00-4BE3-8365-CD4AB75F7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7E8A6-3FA7-4ED3-9B10-A3DD94220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031E27-6426-47A4-8AE9-F714D46D5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7375"/>
            <a:ext cx="12191998" cy="81300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132FB-F608-4706-AB87-F39F148C84FB}"/>
              </a:ext>
            </a:extLst>
          </p:cNvPr>
          <p:cNvSpPr/>
          <p:nvPr userDrawn="1"/>
        </p:nvSpPr>
        <p:spPr>
          <a:xfrm>
            <a:off x="1" y="4861559"/>
            <a:ext cx="12191999" cy="2016177"/>
          </a:xfrm>
          <a:prstGeom prst="rect">
            <a:avLst/>
          </a:prstGeom>
          <a:solidFill>
            <a:srgbClr val="01395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63ECF-DBB9-46AB-A0A5-55BF6FFC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026" y="6242872"/>
            <a:ext cx="6421947" cy="7700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207672"/>
            <a:ext cx="12191999" cy="171704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8269D5-88FC-4AF2-999A-AC88A7748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240" y="0"/>
            <a:ext cx="46078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BDE7AA-2403-48B8-B9B4-B7A6621DB843}"/>
              </a:ext>
            </a:extLst>
          </p:cNvPr>
          <p:cNvSpPr/>
          <p:nvPr userDrawn="1"/>
        </p:nvSpPr>
        <p:spPr>
          <a:xfrm>
            <a:off x="1752600" y="0"/>
            <a:ext cx="274319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775">
                <a:srgbClr val="FFFFFF"/>
              </a:gs>
              <a:gs pos="45000">
                <a:schemeClr val="bg1">
                  <a:alpha val="88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365125"/>
            <a:ext cx="7494563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7494563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C2ECF8-B8BC-41DF-9180-864E500DC00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82F90-18E5-4238-A847-0A9633257F4C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3"/>
              <a:extLst>
                <a:ext uri="{FF2B5EF4-FFF2-40B4-BE49-F238E27FC236}">
                  <a16:creationId xmlns:a16="http://schemas.microsoft.com/office/drawing/2014/main" id="{EC67DCBC-C065-47E0-A8E3-43A482F1B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360072"/>
            <a:ext cx="12191999" cy="1717040"/>
          </a:xfrm>
        </p:spPr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Biology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27409B7-F90B-44CF-B4DE-1EA48FBB13C6}"/>
              </a:ext>
            </a:extLst>
          </p:cNvPr>
          <p:cNvSpPr txBox="1">
            <a:spLocks/>
          </p:cNvSpPr>
          <p:nvPr/>
        </p:nvSpPr>
        <p:spPr>
          <a:xfrm>
            <a:off x="5054711" y="1301863"/>
            <a:ext cx="6151002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09AE71-71F5-4ADB-A799-98BE2A0B5B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7412" y="494637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167A3-5387-463D-BD5C-81F20DBFAA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7412" y="494230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78931-C025-4EA1-91DC-8224536996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87412" y="494230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61FBC-4D3A-44BF-83AE-8448BD129B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87412" y="494230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27B6095-7140-44BA-BFB7-053151F7A04B}"/>
              </a:ext>
            </a:extLst>
          </p:cNvPr>
          <p:cNvSpPr txBox="1">
            <a:spLocks/>
          </p:cNvSpPr>
          <p:nvPr/>
        </p:nvSpPr>
        <p:spPr>
          <a:xfrm>
            <a:off x="4642710" y="247935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8249-7C54-4C66-AEFD-30C6AAAC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13C876-7D25-460F-8024-9F2A341B32EB}"/>
              </a:ext>
            </a:extLst>
          </p:cNvPr>
          <p:cNvSpPr/>
          <p:nvPr/>
        </p:nvSpPr>
        <p:spPr>
          <a:xfrm>
            <a:off x="2891889" y="2046658"/>
            <a:ext cx="2886075" cy="3180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1E2BA81-A1FA-44EE-AB56-B6D1F4901D6D}"/>
              </a:ext>
            </a:extLst>
          </p:cNvPr>
          <p:cNvSpPr/>
          <p:nvPr/>
        </p:nvSpPr>
        <p:spPr>
          <a:xfrm>
            <a:off x="3958689" y="1705356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68E45-AC9C-4EBA-821C-1E0C339A47A4}"/>
              </a:ext>
            </a:extLst>
          </p:cNvPr>
          <p:cNvSpPr txBox="1"/>
          <p:nvPr/>
        </p:nvSpPr>
        <p:spPr>
          <a:xfrm>
            <a:off x="3968215" y="169068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898492-6A3E-4D7C-88AD-56B250DF7FC6}"/>
              </a:ext>
            </a:extLst>
          </p:cNvPr>
          <p:cNvSpPr/>
          <p:nvPr/>
        </p:nvSpPr>
        <p:spPr>
          <a:xfrm>
            <a:off x="6033826" y="2046658"/>
            <a:ext cx="2886075" cy="318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A4D4F384-6759-4023-8B4B-6A4681744DB0}"/>
              </a:ext>
            </a:extLst>
          </p:cNvPr>
          <p:cNvSpPr txBox="1">
            <a:spLocks/>
          </p:cNvSpPr>
          <p:nvPr/>
        </p:nvSpPr>
        <p:spPr>
          <a:xfrm>
            <a:off x="6033825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DC4455E-8718-4673-80C8-CAF3D13036FD}"/>
              </a:ext>
            </a:extLst>
          </p:cNvPr>
          <p:cNvSpPr/>
          <p:nvPr/>
        </p:nvSpPr>
        <p:spPr>
          <a:xfrm>
            <a:off x="7100626" y="1705356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B8C95-C644-453C-A937-A56836C7A798}"/>
              </a:ext>
            </a:extLst>
          </p:cNvPr>
          <p:cNvSpPr txBox="1"/>
          <p:nvPr/>
        </p:nvSpPr>
        <p:spPr>
          <a:xfrm>
            <a:off x="7110151" y="171602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63A674-A078-486F-912C-2559DE6603CA}"/>
              </a:ext>
            </a:extLst>
          </p:cNvPr>
          <p:cNvSpPr/>
          <p:nvPr/>
        </p:nvSpPr>
        <p:spPr>
          <a:xfrm>
            <a:off x="9175764" y="2050102"/>
            <a:ext cx="2886075" cy="3180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C7D0A66-B720-4977-8914-7FDB0A8D9063}"/>
              </a:ext>
            </a:extLst>
          </p:cNvPr>
          <p:cNvSpPr txBox="1">
            <a:spLocks/>
          </p:cNvSpPr>
          <p:nvPr/>
        </p:nvSpPr>
        <p:spPr>
          <a:xfrm>
            <a:off x="9175763" y="248825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92F9931-9348-4C35-9048-D83A114DB78D}"/>
              </a:ext>
            </a:extLst>
          </p:cNvPr>
          <p:cNvSpPr/>
          <p:nvPr/>
        </p:nvSpPr>
        <p:spPr>
          <a:xfrm>
            <a:off x="10242564" y="170880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AB0ECA-463A-48AE-9EDA-F6D0DF2CAFB5}"/>
              </a:ext>
            </a:extLst>
          </p:cNvPr>
          <p:cNvSpPr txBox="1"/>
          <p:nvPr/>
        </p:nvSpPr>
        <p:spPr>
          <a:xfrm>
            <a:off x="10252089" y="17262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803A00FE-DE50-41A1-B9B4-76FEA7FBCE60}"/>
              </a:ext>
            </a:extLst>
          </p:cNvPr>
          <p:cNvSpPr txBox="1">
            <a:spLocks/>
          </p:cNvSpPr>
          <p:nvPr/>
        </p:nvSpPr>
        <p:spPr>
          <a:xfrm>
            <a:off x="2917285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id="{311D28E5-7B3C-452B-BA35-9552B6470A8E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3356121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1">
                    <a:lumMod val="50000"/>
                  </a:schemeClr>
                </a:solidFill>
              </a:rPr>
              <a:t>987 654 321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A19D28B-CCA9-48C7-A376-EB196FBC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4549047"/>
            <a:ext cx="7205003" cy="123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 </a:t>
            </a:r>
            <a:r>
              <a:rPr lang="en-US" sz="2400" dirty="0" err="1"/>
              <a:t>ullamco</a:t>
            </a:r>
            <a:r>
              <a:rPr lang="en-US" sz="2400" dirty="0"/>
              <a:t> </a:t>
            </a:r>
            <a:r>
              <a:rPr lang="en-US" sz="2400" dirty="0" err="1"/>
              <a:t>laboris</a:t>
            </a:r>
            <a:r>
              <a:rPr lang="en-US" sz="2400" dirty="0"/>
              <a:t> nisi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aliquip</a:t>
            </a:r>
            <a:r>
              <a:rPr lang="en-US" sz="2400" dirty="0"/>
              <a:t> ex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consequat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1E34AB7-51BC-489A-BC8F-91AEC305DC89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61CA-E576-4BAB-8E1F-CA9EF792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CE990-3925-4989-861B-037CCD004109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497D1-9BB8-447F-8D8E-C2B4B7CD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4D37AC01-4CA0-4BB4-9AF0-A0269E6AC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982625"/>
              </p:ext>
            </p:extLst>
          </p:nvPr>
        </p:nvGraphicFramePr>
        <p:xfrm>
          <a:off x="3342640" y="1976288"/>
          <a:ext cx="8734340" cy="38170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3585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183585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183585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183585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BDE0FABC-CA8A-44C9-A664-6863B718D12C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D19D-9CB2-426F-9EA1-C5AF1C6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5F894-55F5-476B-928C-CFCA5581B70E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D0C4259-2F70-497C-A2E5-47E4175EF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81485"/>
              </p:ext>
            </p:extLst>
          </p:nvPr>
        </p:nvGraphicFramePr>
        <p:xfrm>
          <a:off x="4206875" y="1825625"/>
          <a:ext cx="74945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2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17" y="45084"/>
            <a:ext cx="7205003" cy="1325563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9312FC98-65FF-4E6F-BE94-9CFF6C4A5308}"/>
              </a:ext>
            </a:extLst>
          </p:cNvPr>
          <p:cNvGrpSpPr/>
          <p:nvPr/>
        </p:nvGrpSpPr>
        <p:grpSpPr>
          <a:xfrm>
            <a:off x="208467" y="2950359"/>
            <a:ext cx="2348079" cy="3614233"/>
            <a:chOff x="305948" y="2849828"/>
            <a:chExt cx="2348079" cy="3614233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550D58E0-D9C1-4688-AF59-4AF6971431A0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E632116F-5793-4A94-9BBD-2CF7D4F3C893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38992BE1-9181-4C46-863F-C5FF841793C0}"/>
                  </a:ext>
                </a:extLst>
              </p:cNvPr>
              <p:cNvSpPr/>
              <p:nvPr/>
            </p:nvSpPr>
            <p:spPr>
              <a:xfrm>
                <a:off x="494843" y="3038723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2331420-0DE6-4DEC-BAD5-737EE3B9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7343" y="3421223"/>
              <a:ext cx="1080000" cy="1080000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3B3077C5-4017-4DD0-A8C2-1A99A667D93A}"/>
                </a:ext>
              </a:extLst>
            </p:cNvPr>
            <p:cNvSpPr/>
            <p:nvPr/>
          </p:nvSpPr>
          <p:spPr>
            <a:xfrm>
              <a:off x="431234" y="5509954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DBA6D925-3BDC-46EC-839A-7B92CA554152}"/>
                </a:ext>
              </a:extLst>
            </p:cNvPr>
            <p:cNvSpPr/>
            <p:nvPr/>
          </p:nvSpPr>
          <p:spPr>
            <a:xfrm>
              <a:off x="536250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D88BA314-4444-420A-B97A-55D1F7F9D62E}"/>
              </a:ext>
            </a:extLst>
          </p:cNvPr>
          <p:cNvGrpSpPr/>
          <p:nvPr/>
        </p:nvGrpSpPr>
        <p:grpSpPr>
          <a:xfrm>
            <a:off x="3301487" y="2950359"/>
            <a:ext cx="2228793" cy="3614234"/>
            <a:chOff x="3704997" y="2849828"/>
            <a:chExt cx="2228793" cy="3614234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0D36D9E0-94DB-458C-9610-468EB0177B4D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id="{C0D4F52C-5BB9-4403-8154-D69C7BF25383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id="{E2FA0044-8857-4BBB-9349-E6EEF045D002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0A4DE4CC-360B-44C6-8F9C-D49CED15EFCB}"/>
                </a:ext>
              </a:extLst>
            </p:cNvPr>
            <p:cNvSpPr/>
            <p:nvPr/>
          </p:nvSpPr>
          <p:spPr>
            <a:xfrm>
              <a:off x="3710997" y="5509955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1F4A6DE-5A46-413E-96C4-ECBE85A2CF72}"/>
                </a:ext>
              </a:extLst>
            </p:cNvPr>
            <p:cNvSpPr/>
            <p:nvPr/>
          </p:nvSpPr>
          <p:spPr>
            <a:xfrm>
              <a:off x="3848219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FE12025-F6A8-466F-A7D6-A68AB7E6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CFF88A33-3B4C-4ADB-B1A8-2A29BE886167}"/>
              </a:ext>
            </a:extLst>
          </p:cNvPr>
          <p:cNvGrpSpPr/>
          <p:nvPr/>
        </p:nvGrpSpPr>
        <p:grpSpPr>
          <a:xfrm>
            <a:off x="6382155" y="2953694"/>
            <a:ext cx="2237343" cy="3618344"/>
            <a:chOff x="6964090" y="2845719"/>
            <a:chExt cx="2237343" cy="3618344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1A92AF25-72AF-4046-A9F7-5543E795EAD0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E324C6BA-2DD6-4558-8E37-42A553BA7588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A729A52E-56CC-47F7-BBB5-1BBC03DD0417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42BE8367-4902-433E-BD4D-73DD2488C929}"/>
                </a:ext>
              </a:extLst>
            </p:cNvPr>
            <p:cNvSpPr/>
            <p:nvPr/>
          </p:nvSpPr>
          <p:spPr>
            <a:xfrm>
              <a:off x="6964090" y="5509956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241F1538-75AE-4420-A617-FCAE15479107}"/>
                </a:ext>
              </a:extLst>
            </p:cNvPr>
            <p:cNvSpPr/>
            <p:nvPr/>
          </p:nvSpPr>
          <p:spPr>
            <a:xfrm>
              <a:off x="7152987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5AB44CCD-0D48-462D-B87F-B7631C38F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3733581-CD3A-4FDA-B775-501581CC22BA}"/>
              </a:ext>
            </a:extLst>
          </p:cNvPr>
          <p:cNvGrpSpPr/>
          <p:nvPr/>
        </p:nvGrpSpPr>
        <p:grpSpPr>
          <a:xfrm>
            <a:off x="9484977" y="2950359"/>
            <a:ext cx="2225343" cy="3621679"/>
            <a:chOff x="10217181" y="2853743"/>
            <a:chExt cx="2225343" cy="3621679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37331172-798C-46DB-B6C6-889E0FEBE9F3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CDF63E94-F394-4225-92F8-E18BFA4C905E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7EC63090-F45D-43DD-856F-19EA328E2C4F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D26EBB3E-CBD7-4CED-903B-0F708C39C9D0}"/>
                </a:ext>
              </a:extLst>
            </p:cNvPr>
            <p:cNvSpPr/>
            <p:nvPr/>
          </p:nvSpPr>
          <p:spPr>
            <a:xfrm>
              <a:off x="10217181" y="5521315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AA7F671B-8BE8-4E93-A541-BA4EAB9A4F3B}"/>
                </a:ext>
              </a:extLst>
            </p:cNvPr>
            <p:cNvSpPr/>
            <p:nvPr/>
          </p:nvSpPr>
          <p:spPr>
            <a:xfrm>
              <a:off x="10310765" y="514775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8B2FAF83-1F17-4D9F-916A-6CB013D0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H="1">
              <a:off x="10816350" y="3417388"/>
              <a:ext cx="1080000" cy="1080000"/>
            </a:xfrm>
            <a:prstGeom prst="rect">
              <a:avLst/>
            </a:prstGeom>
          </p:spPr>
        </p:pic>
      </p:grpSp>
      <p:sp>
        <p:nvSpPr>
          <p:cNvPr id="110" name="Овал 109">
            <a:extLst>
              <a:ext uri="{FF2B5EF4-FFF2-40B4-BE49-F238E27FC236}">
                <a16:creationId xmlns:a16="http://schemas.microsoft.com/office/drawing/2014/main" id="{5424081B-06E9-449D-AE25-9B7C1EB860BA}"/>
              </a:ext>
            </a:extLst>
          </p:cNvPr>
          <p:cNvSpPr/>
          <p:nvPr/>
        </p:nvSpPr>
        <p:spPr>
          <a:xfrm>
            <a:off x="1191000" y="2360318"/>
            <a:ext cx="225000" cy="225000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EC22A5D2-CE7D-441A-95BE-9B5BF8E3E69C}"/>
              </a:ext>
            </a:extLst>
          </p:cNvPr>
          <p:cNvSpPr/>
          <p:nvPr/>
        </p:nvSpPr>
        <p:spPr>
          <a:xfrm>
            <a:off x="4300382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558520FB-7391-4CFC-9145-908B1FC8566A}"/>
              </a:ext>
            </a:extLst>
          </p:cNvPr>
          <p:cNvSpPr/>
          <p:nvPr/>
        </p:nvSpPr>
        <p:spPr>
          <a:xfrm>
            <a:off x="7395600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981C2EED-EF3B-48FD-B957-32FFFC588A59}"/>
              </a:ext>
            </a:extLst>
          </p:cNvPr>
          <p:cNvSpPr/>
          <p:nvPr/>
        </p:nvSpPr>
        <p:spPr>
          <a:xfrm>
            <a:off x="10399146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DD1258-42D4-420C-8DF5-0EBC1AB507D7}"/>
              </a:ext>
            </a:extLst>
          </p:cNvPr>
          <p:cNvSpPr txBox="1"/>
          <p:nvPr/>
        </p:nvSpPr>
        <p:spPr>
          <a:xfrm>
            <a:off x="1002776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01</a:t>
            </a:r>
            <a:endParaRPr lang="ru-RU" sz="32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C71E5C-0325-4B5F-ADF7-111DD0180B85}"/>
              </a:ext>
            </a:extLst>
          </p:cNvPr>
          <p:cNvSpPr txBox="1"/>
          <p:nvPr/>
        </p:nvSpPr>
        <p:spPr>
          <a:xfrm>
            <a:off x="4112158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02</a:t>
            </a:r>
            <a:endParaRPr lang="ru-RU" sz="32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CF7F331-8E69-4A25-BEC0-1593A91CD1EF}"/>
              </a:ext>
            </a:extLst>
          </p:cNvPr>
          <p:cNvSpPr txBox="1"/>
          <p:nvPr/>
        </p:nvSpPr>
        <p:spPr>
          <a:xfrm>
            <a:off x="7221540" y="17190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03</a:t>
            </a:r>
            <a:endParaRPr lang="ru-RU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C81231B-0EAB-43D1-ACBF-8613EDF18524}"/>
              </a:ext>
            </a:extLst>
          </p:cNvPr>
          <p:cNvSpPr txBox="1"/>
          <p:nvPr/>
        </p:nvSpPr>
        <p:spPr>
          <a:xfrm>
            <a:off x="10210922" y="1719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04</a:t>
            </a:r>
            <a:endParaRPr lang="ru-RU" sz="3200" b="1" dirty="0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FEDB972C-9E44-41D1-98EE-DF06A27BBEBB}"/>
              </a:ext>
            </a:extLst>
          </p:cNvPr>
          <p:cNvSpPr/>
          <p:nvPr/>
        </p:nvSpPr>
        <p:spPr>
          <a:xfrm>
            <a:off x="4601105" y="1198876"/>
            <a:ext cx="225000" cy="225000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10578F2B-0025-4943-844C-7240F8610B6E}"/>
              </a:ext>
            </a:extLst>
          </p:cNvPr>
          <p:cNvSpPr/>
          <p:nvPr/>
        </p:nvSpPr>
        <p:spPr>
          <a:xfrm>
            <a:off x="5335383" y="1198876"/>
            <a:ext cx="225000" cy="225000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AAEF6F8C-6EC7-4BE6-92E0-F82E4FDA8825}"/>
              </a:ext>
            </a:extLst>
          </p:cNvPr>
          <p:cNvSpPr/>
          <p:nvPr/>
        </p:nvSpPr>
        <p:spPr>
          <a:xfrm>
            <a:off x="6067044" y="1198876"/>
            <a:ext cx="225000" cy="22500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8D334DC5-85B4-48FE-AEE9-8E3FDA907CB8}"/>
              </a:ext>
            </a:extLst>
          </p:cNvPr>
          <p:cNvSpPr/>
          <p:nvPr/>
        </p:nvSpPr>
        <p:spPr>
          <a:xfrm>
            <a:off x="6800562" y="1210170"/>
            <a:ext cx="225000" cy="22500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7246A933-8BE4-4DFB-83FA-531762E8832C}"/>
              </a:ext>
            </a:extLst>
          </p:cNvPr>
          <p:cNvSpPr/>
          <p:nvPr/>
        </p:nvSpPr>
        <p:spPr>
          <a:xfrm>
            <a:off x="1777235" y="240395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B7676B6F-02CC-4871-9485-3EEF46AAF103}"/>
              </a:ext>
            </a:extLst>
          </p:cNvPr>
          <p:cNvSpPr/>
          <p:nvPr/>
        </p:nvSpPr>
        <p:spPr>
          <a:xfrm>
            <a:off x="2198237" y="240083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CCD250F3-496E-455A-9EAD-016345605356}"/>
              </a:ext>
            </a:extLst>
          </p:cNvPr>
          <p:cNvSpPr/>
          <p:nvPr/>
        </p:nvSpPr>
        <p:spPr>
          <a:xfrm>
            <a:off x="2619927" y="241019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D546465D-A9FE-46BD-BE11-56AAF2638929}"/>
              </a:ext>
            </a:extLst>
          </p:cNvPr>
          <p:cNvSpPr/>
          <p:nvPr/>
        </p:nvSpPr>
        <p:spPr>
          <a:xfrm>
            <a:off x="3040929" y="240707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A767CCDF-4BCF-425B-8EC8-24CF83F1632B}"/>
              </a:ext>
            </a:extLst>
          </p:cNvPr>
          <p:cNvSpPr/>
          <p:nvPr/>
        </p:nvSpPr>
        <p:spPr>
          <a:xfrm>
            <a:off x="3461931" y="241643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093DDE31-2A32-4390-8544-33C309B2D430}"/>
              </a:ext>
            </a:extLst>
          </p:cNvPr>
          <p:cNvSpPr/>
          <p:nvPr/>
        </p:nvSpPr>
        <p:spPr>
          <a:xfrm>
            <a:off x="3819613" y="24133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4510B92A-2DCF-47BA-A687-77BA85F8082F}"/>
              </a:ext>
            </a:extLst>
          </p:cNvPr>
          <p:cNvSpPr/>
          <p:nvPr/>
        </p:nvSpPr>
        <p:spPr>
          <a:xfrm>
            <a:off x="4903722" y="2407681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A98677DE-EA48-457A-A004-53C79FA5B416}"/>
              </a:ext>
            </a:extLst>
          </p:cNvPr>
          <p:cNvSpPr/>
          <p:nvPr/>
        </p:nvSpPr>
        <p:spPr>
          <a:xfrm>
            <a:off x="5324724" y="240456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B0A0A8B0-8166-40A9-8AB6-5FBD16D9B96D}"/>
              </a:ext>
            </a:extLst>
          </p:cNvPr>
          <p:cNvSpPr/>
          <p:nvPr/>
        </p:nvSpPr>
        <p:spPr>
          <a:xfrm>
            <a:off x="5746414" y="241392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317E25CD-B834-4859-8D84-4F26ADB3DCDC}"/>
              </a:ext>
            </a:extLst>
          </p:cNvPr>
          <p:cNvSpPr/>
          <p:nvPr/>
        </p:nvSpPr>
        <p:spPr>
          <a:xfrm>
            <a:off x="6167416" y="241080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393424E5-7586-4571-8208-D53B00B3D9D0}"/>
              </a:ext>
            </a:extLst>
          </p:cNvPr>
          <p:cNvSpPr/>
          <p:nvPr/>
        </p:nvSpPr>
        <p:spPr>
          <a:xfrm>
            <a:off x="6588418" y="242016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6D2EE255-E408-49B4-A1AE-AD70D2A099DD}"/>
              </a:ext>
            </a:extLst>
          </p:cNvPr>
          <p:cNvSpPr/>
          <p:nvPr/>
        </p:nvSpPr>
        <p:spPr>
          <a:xfrm>
            <a:off x="6946100" y="241704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A581A06C-8EC5-41DA-90BB-133ACC7EA599}"/>
              </a:ext>
            </a:extLst>
          </p:cNvPr>
          <p:cNvSpPr/>
          <p:nvPr/>
        </p:nvSpPr>
        <p:spPr>
          <a:xfrm>
            <a:off x="7939624" y="240553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4F953077-F443-4585-BEEF-F3EB332A56C8}"/>
              </a:ext>
            </a:extLst>
          </p:cNvPr>
          <p:cNvSpPr/>
          <p:nvPr/>
        </p:nvSpPr>
        <p:spPr>
          <a:xfrm>
            <a:off x="8360626" y="240241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09AC58A2-5954-4EDF-B858-A09F8DEA0D29}"/>
              </a:ext>
            </a:extLst>
          </p:cNvPr>
          <p:cNvSpPr/>
          <p:nvPr/>
        </p:nvSpPr>
        <p:spPr>
          <a:xfrm>
            <a:off x="8782316" y="241177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52473C5D-C0C8-4218-A07E-17C1BBAF670F}"/>
              </a:ext>
            </a:extLst>
          </p:cNvPr>
          <p:cNvSpPr/>
          <p:nvPr/>
        </p:nvSpPr>
        <p:spPr>
          <a:xfrm>
            <a:off x="9203318" y="240865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B490D8D9-7AA4-4A45-8D28-27EBF74FBB60}"/>
              </a:ext>
            </a:extLst>
          </p:cNvPr>
          <p:cNvSpPr/>
          <p:nvPr/>
        </p:nvSpPr>
        <p:spPr>
          <a:xfrm>
            <a:off x="9624320" y="24180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A81C74B1-ABDF-4EC6-870D-01580189A2A3}"/>
              </a:ext>
            </a:extLst>
          </p:cNvPr>
          <p:cNvSpPr/>
          <p:nvPr/>
        </p:nvSpPr>
        <p:spPr>
          <a:xfrm>
            <a:off x="9982002" y="241489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Нижний колонтитул 4">
            <a:extLst>
              <a:ext uri="{FF2B5EF4-FFF2-40B4-BE49-F238E27FC236}">
                <a16:creationId xmlns:a16="http://schemas.microsoft.com/office/drawing/2014/main" id="{8E62133C-0FC9-4422-875D-F6FB27FC6B57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6683" y="208788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4495800" y="2270760"/>
            <a:ext cx="3307080" cy="31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24583-7C98-4D15-9207-E11AB8D58EB9}"/>
              </a:ext>
            </a:extLst>
          </p:cNvPr>
          <p:cNvSpPr txBox="1">
            <a:spLocks/>
          </p:cNvSpPr>
          <p:nvPr/>
        </p:nvSpPr>
        <p:spPr>
          <a:xfrm>
            <a:off x="3802741" y="6559325"/>
            <a:ext cx="5496533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C5E85-3E26-427E-B6CD-FDA264C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BE6D1-09CC-40FF-AF11-152D594C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40" y="1825625"/>
            <a:ext cx="818036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en-US" sz="2000" dirty="0"/>
              <a:t>Icons made by </a:t>
            </a:r>
            <a:r>
              <a:rPr lang="en-US" sz="2000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000" dirty="0"/>
              <a:t> from </a:t>
            </a:r>
            <a:r>
              <a:rPr lang="en-US" sz="20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3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645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Computer Biology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18</cp:revision>
  <dcterms:created xsi:type="dcterms:W3CDTF">2021-08-22T09:33:20Z</dcterms:created>
  <dcterms:modified xsi:type="dcterms:W3CDTF">2021-08-30T18:13:51Z</dcterms:modified>
</cp:coreProperties>
</file>