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0413" cy="6859588"/>
  <p:notesSz cx="6858000" cy="9144000"/>
  <p:custDataLst>
    <p:tags r:id="rId6"/>
  </p:custDataLst>
  <p:defaultTextStyle>
    <a:defPPr>
      <a:defRPr lang="ru-RU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0" y="648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slides.net/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://free-slides.net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316" y="621454"/>
            <a:ext cx="7103865" cy="1470366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E60335A-67B4-43C9-975E-354313EAB164}"/>
              </a:ext>
            </a:extLst>
          </p:cNvPr>
          <p:cNvSpPr/>
          <p:nvPr userDrawn="1"/>
        </p:nvSpPr>
        <p:spPr>
          <a:xfrm>
            <a:off x="-118516" y="9281617"/>
            <a:ext cx="1654511" cy="342139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r>
              <a:rPr lang="en-US" sz="14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4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free-slides.net</a:t>
            </a:r>
            <a:endParaRPr lang="en-US" sz="1400" dirty="0"/>
          </a:p>
        </p:txBody>
      </p:sp>
      <p:grpSp>
        <p:nvGrpSpPr>
          <p:cNvPr id="12" name="Group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13" name="TextBox 12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4" name="Picture 10">
              <a:hlinkClick r:id="rId4"/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6994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4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06422"/>
            <a:ext cx="2742843" cy="43888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06422"/>
            <a:ext cx="8025355" cy="43888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1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894" y="68642"/>
            <a:ext cx="8293998" cy="11432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2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5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07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2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1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0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1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484" y="68642"/>
            <a:ext cx="9325613" cy="1143265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8" name="TextBox 7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9" name="Picture 10">
              <a:hlinkClick r:id="rId14"/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405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bg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bg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bg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svg"/><Relationship Id="rId5" Type="http://schemas.openxmlformats.org/officeDocument/2006/relationships/image" Target="../media/image5.png"/><Relationship Id="rId10" Type="http://schemas.openxmlformats.org/officeDocument/2006/relationships/image" Target="../media/image27.svg"/><Relationship Id="rId4" Type="http://schemas.openxmlformats.org/officeDocument/2006/relationships/image" Target="../media/image21.sv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svg"/><Relationship Id="rId7" Type="http://schemas.openxmlformats.org/officeDocument/2006/relationships/image" Target="../media/image10.png"/><Relationship Id="rId12" Type="http://schemas.openxmlformats.org/officeDocument/2006/relationships/image" Target="../media/image47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svg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0" Type="http://schemas.openxmlformats.org/officeDocument/2006/relationships/image" Target="../media/image45.svg"/><Relationship Id="rId4" Type="http://schemas.openxmlformats.org/officeDocument/2006/relationships/image" Target="../media/image39.sv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Title of your presentation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2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tollit</a:t>
            </a:r>
            <a:r>
              <a:rPr lang="en-US" dirty="0" smtClean="0"/>
              <a:t> </a:t>
            </a:r>
            <a:r>
              <a:rPr lang="en-US" dirty="0" err="1" smtClean="0"/>
              <a:t>epicuri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ex, </a:t>
            </a:r>
            <a:r>
              <a:rPr lang="en-US" dirty="0" err="1" smtClean="0"/>
              <a:t>exerci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singulis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mel</a:t>
            </a:r>
            <a:r>
              <a:rPr lang="en-US" dirty="0" smtClean="0"/>
              <a:t>. </a:t>
            </a:r>
            <a:r>
              <a:rPr lang="en-US" dirty="0" err="1" smtClean="0"/>
              <a:t>Agam</a:t>
            </a:r>
            <a:r>
              <a:rPr lang="en-US" dirty="0" smtClean="0"/>
              <a:t> </a:t>
            </a:r>
            <a:r>
              <a:rPr lang="en-US" dirty="0" err="1" smtClean="0"/>
              <a:t>aperiri</a:t>
            </a:r>
            <a:r>
              <a:rPr lang="en-US" dirty="0" smtClean="0"/>
              <a:t> no has, id </a:t>
            </a:r>
            <a:r>
              <a:rPr lang="en-US" dirty="0" err="1" smtClean="0"/>
              <a:t>mel</a:t>
            </a:r>
            <a:r>
              <a:rPr lang="en-US" dirty="0" smtClean="0"/>
              <a:t> </a:t>
            </a:r>
            <a:r>
              <a:rPr lang="en-US" dirty="0" err="1" smtClean="0"/>
              <a:t>delenit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vocent</a:t>
            </a:r>
            <a:r>
              <a:rPr lang="en-US" dirty="0" smtClean="0"/>
              <a:t> </a:t>
            </a:r>
            <a:r>
              <a:rPr lang="en-US" dirty="0" err="1" smtClean="0"/>
              <a:t>aeterno</a:t>
            </a:r>
            <a:r>
              <a:rPr lang="en-US" dirty="0" smtClean="0"/>
              <a:t> ad </a:t>
            </a:r>
            <a:r>
              <a:rPr lang="en-US" dirty="0" err="1" smtClean="0"/>
              <a:t>ius</a:t>
            </a:r>
            <a:r>
              <a:rPr lang="en-US" dirty="0" smtClean="0"/>
              <a:t>, mea cu </a:t>
            </a:r>
            <a:r>
              <a:rPr lang="en-US" dirty="0" err="1" smtClean="0"/>
              <a:t>affert</a:t>
            </a:r>
            <a:r>
              <a:rPr lang="en-US" dirty="0" smtClean="0"/>
              <a:t> </a:t>
            </a:r>
            <a:r>
              <a:rPr lang="en-US" dirty="0" err="1" smtClean="0"/>
              <a:t>electram</a:t>
            </a:r>
            <a:r>
              <a:rPr lang="en-US" dirty="0" smtClean="0"/>
              <a:t>. Cum </a:t>
            </a:r>
            <a:r>
              <a:rPr lang="en-US" dirty="0" err="1" smtClean="0"/>
              <a:t>habemus</a:t>
            </a:r>
            <a:r>
              <a:rPr lang="en-US" dirty="0" smtClean="0"/>
              <a:t> </a:t>
            </a:r>
            <a:r>
              <a:rPr lang="en-US" dirty="0" err="1" smtClean="0"/>
              <a:t>adolescens</a:t>
            </a:r>
            <a:r>
              <a:rPr lang="en-US" dirty="0" smtClean="0"/>
              <a:t> </a:t>
            </a:r>
            <a:r>
              <a:rPr lang="en-US" dirty="0" err="1" smtClean="0"/>
              <a:t>complectitur</a:t>
            </a:r>
            <a:r>
              <a:rPr lang="en-US" dirty="0" smtClean="0"/>
              <a:t> </a:t>
            </a:r>
            <a:r>
              <a:rPr lang="en-US" dirty="0" err="1" smtClean="0"/>
              <a:t>ea</a:t>
            </a:r>
            <a:r>
              <a:rPr lang="en-US" dirty="0" smtClean="0"/>
              <a:t>, cu </a:t>
            </a:r>
            <a:r>
              <a:rPr lang="en-US" dirty="0" err="1" smtClean="0"/>
              <a:t>nominavi</a:t>
            </a:r>
            <a:r>
              <a:rPr lang="en-US" dirty="0" smtClean="0"/>
              <a:t> </a:t>
            </a:r>
            <a:r>
              <a:rPr lang="en-US" dirty="0" err="1" smtClean="0"/>
              <a:t>praesent</a:t>
            </a:r>
            <a:r>
              <a:rPr lang="en-US" dirty="0" smtClean="0"/>
              <a:t> </a:t>
            </a:r>
            <a:r>
              <a:rPr lang="en-US" dirty="0" err="1" smtClean="0"/>
              <a:t>honestatis</a:t>
            </a:r>
            <a:r>
              <a:rPr lang="en-US" dirty="0" smtClean="0"/>
              <a:t> duo. </a:t>
            </a:r>
            <a:r>
              <a:rPr lang="en-US" dirty="0" err="1" smtClean="0"/>
              <a:t>Virtute</a:t>
            </a:r>
            <a:r>
              <a:rPr lang="en-US" dirty="0" smtClean="0"/>
              <a:t> </a:t>
            </a:r>
            <a:r>
              <a:rPr lang="en-US" dirty="0" err="1" smtClean="0"/>
              <a:t>ista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maiestatis</a:t>
            </a:r>
            <a:r>
              <a:rPr lang="en-US" dirty="0" smtClean="0"/>
              <a:t> </a:t>
            </a:r>
            <a:r>
              <a:rPr lang="en-US" dirty="0" err="1" smtClean="0"/>
              <a:t>voluptatibus</a:t>
            </a:r>
            <a:r>
              <a:rPr lang="en-US" dirty="0" smtClean="0"/>
              <a:t> in </a:t>
            </a:r>
            <a:r>
              <a:rPr lang="en-US" dirty="0" err="1" smtClean="0"/>
              <a:t>ius</a:t>
            </a:r>
            <a:r>
              <a:rPr lang="en-US" dirty="0" smtClean="0"/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4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03210" y="1989301"/>
            <a:ext cx="6095207" cy="2996386"/>
          </a:xfrm>
          <a:prstGeom prst="rect">
            <a:avLst/>
          </a:prstGeom>
        </p:spPr>
        <p:txBody>
          <a:bodyPr lIns="121917" tIns="60958" rIns="121917" bIns="60958">
            <a:spAutoFit/>
          </a:bodyPr>
          <a:lstStyle/>
          <a:p>
            <a:pPr algn="just"/>
            <a:r>
              <a:rPr lang="en-US" sz="3700" dirty="0">
                <a:solidFill>
                  <a:schemeClr val="bg1"/>
                </a:solidFill>
              </a:rPr>
              <a:t>Lorem ipsum dolor sit </a:t>
            </a:r>
            <a:r>
              <a:rPr lang="en-US" sz="3700" dirty="0" err="1">
                <a:solidFill>
                  <a:schemeClr val="bg1"/>
                </a:solidFill>
              </a:rPr>
              <a:t>amet</a:t>
            </a:r>
            <a:r>
              <a:rPr lang="en-US" sz="3700" dirty="0">
                <a:solidFill>
                  <a:schemeClr val="bg1"/>
                </a:solidFill>
              </a:rPr>
              <a:t>, </a:t>
            </a:r>
            <a:r>
              <a:rPr lang="en-US" sz="3700" dirty="0" err="1">
                <a:solidFill>
                  <a:schemeClr val="bg1"/>
                </a:solidFill>
              </a:rPr>
              <a:t>tollit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epicuri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est</a:t>
            </a:r>
            <a:r>
              <a:rPr lang="en-US" sz="3700" dirty="0">
                <a:solidFill>
                  <a:schemeClr val="bg1"/>
                </a:solidFill>
              </a:rPr>
              <a:t> ex, </a:t>
            </a:r>
            <a:r>
              <a:rPr lang="en-US" sz="3700" dirty="0" err="1">
                <a:solidFill>
                  <a:schemeClr val="bg1"/>
                </a:solidFill>
              </a:rPr>
              <a:t>exerci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accumsan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singulis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ei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mel</a:t>
            </a:r>
            <a:r>
              <a:rPr lang="en-US" sz="3700" dirty="0">
                <a:solidFill>
                  <a:schemeClr val="bg1"/>
                </a:solidFill>
              </a:rPr>
              <a:t>. </a:t>
            </a:r>
            <a:r>
              <a:rPr lang="en-US" sz="3700" dirty="0" err="1">
                <a:solidFill>
                  <a:schemeClr val="bg1"/>
                </a:solidFill>
              </a:rPr>
              <a:t>Agam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aperiri</a:t>
            </a:r>
            <a:r>
              <a:rPr lang="en-US" sz="3700" dirty="0">
                <a:solidFill>
                  <a:schemeClr val="bg1"/>
                </a:solidFill>
              </a:rPr>
              <a:t> no has, id </a:t>
            </a:r>
            <a:r>
              <a:rPr lang="en-US" sz="3700" dirty="0" err="1">
                <a:solidFill>
                  <a:schemeClr val="bg1"/>
                </a:solidFill>
              </a:rPr>
              <a:t>mel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delenit</a:t>
            </a:r>
            <a:r>
              <a:rPr lang="en-US" sz="3700" dirty="0">
                <a:solidFill>
                  <a:schemeClr val="bg1"/>
                </a:solidFill>
              </a:rPr>
              <a:t> </a:t>
            </a:r>
            <a:r>
              <a:rPr lang="en-US" sz="3700" dirty="0" err="1">
                <a:solidFill>
                  <a:schemeClr val="bg1"/>
                </a:solidFill>
              </a:rPr>
              <a:t>voluptatum</a:t>
            </a:r>
            <a:r>
              <a:rPr lang="en-US" sz="3700" dirty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23" name="Group 64">
            <a:extLst>
              <a:ext uri="{FF2B5EF4-FFF2-40B4-BE49-F238E27FC236}">
                <a16:creationId xmlns="" xmlns:a16="http://schemas.microsoft.com/office/drawing/2014/main" id="{BB63808B-C70F-4126-8CC7-BE6254A69393}"/>
              </a:ext>
            </a:extLst>
          </p:cNvPr>
          <p:cNvGrpSpPr/>
          <p:nvPr/>
        </p:nvGrpSpPr>
        <p:grpSpPr>
          <a:xfrm>
            <a:off x="1054646" y="1557586"/>
            <a:ext cx="3096343" cy="4826101"/>
            <a:chOff x="4583832" y="1509118"/>
            <a:chExt cx="3226525" cy="5029008"/>
          </a:xfrm>
          <a:solidFill>
            <a:schemeClr val="bg1"/>
          </a:solidFill>
        </p:grpSpPr>
        <p:sp>
          <p:nvSpPr>
            <p:cNvPr id="24" name="Freeform: Shape 65">
              <a:extLst>
                <a:ext uri="{FF2B5EF4-FFF2-40B4-BE49-F238E27FC236}">
                  <a16:creationId xmlns="" xmlns:a16="http://schemas.microsoft.com/office/drawing/2014/main" id="{32981FE6-E5EC-451E-BBD7-E6A9739E7A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0919" y="1509118"/>
              <a:ext cx="2109438" cy="4199249"/>
            </a:xfrm>
            <a:custGeom>
              <a:avLst/>
              <a:gdLst>
                <a:gd name="connsiteX0" fmla="*/ 1352563 w 2109438"/>
                <a:gd name="connsiteY0" fmla="*/ 0 h 4199249"/>
                <a:gd name="connsiteX1" fmla="*/ 1352564 w 2109438"/>
                <a:gd name="connsiteY1" fmla="*/ 1 h 4199249"/>
                <a:gd name="connsiteX2" fmla="*/ 1352564 w 2109438"/>
                <a:gd name="connsiteY2" fmla="*/ 1 h 4199249"/>
                <a:gd name="connsiteX3" fmla="*/ 2109438 w 2109438"/>
                <a:gd name="connsiteY3" fmla="*/ 1747820 h 4199249"/>
                <a:gd name="connsiteX4" fmla="*/ 1794073 w 2109438"/>
                <a:gd name="connsiteY4" fmla="*/ 1918201 h 4199249"/>
                <a:gd name="connsiteX5" fmla="*/ 1794073 w 2109438"/>
                <a:gd name="connsiteY5" fmla="*/ 3920327 h 4199249"/>
                <a:gd name="connsiteX6" fmla="*/ 1296499 w 2109438"/>
                <a:gd name="connsiteY6" fmla="*/ 4199249 h 4199249"/>
                <a:gd name="connsiteX7" fmla="*/ 1296499 w 2109438"/>
                <a:gd name="connsiteY7" fmla="*/ 4199248 h 4199249"/>
                <a:gd name="connsiteX8" fmla="*/ 1296498 w 2109438"/>
                <a:gd name="connsiteY8" fmla="*/ 4199248 h 4199249"/>
                <a:gd name="connsiteX9" fmla="*/ 1296498 w 2109438"/>
                <a:gd name="connsiteY9" fmla="*/ 4199249 h 4199249"/>
                <a:gd name="connsiteX10" fmla="*/ 374233 w 2109438"/>
                <a:gd name="connsiteY10" fmla="*/ 3728305 h 4199249"/>
                <a:gd name="connsiteX11" fmla="*/ 374233 w 2109438"/>
                <a:gd name="connsiteY11" fmla="*/ 1300702 h 4199249"/>
                <a:gd name="connsiteX12" fmla="*/ 0 w 2109438"/>
                <a:gd name="connsiteY12" fmla="*/ 1111484 h 4199249"/>
                <a:gd name="connsiteX13" fmla="*/ 944691 w 2109438"/>
                <a:gd name="connsiteY13" fmla="*/ 225661 h 4199249"/>
                <a:gd name="connsiteX14" fmla="*/ 1298563 w 2109438"/>
                <a:gd name="connsiteY14" fmla="*/ 1053574 h 4199249"/>
                <a:gd name="connsiteX15" fmla="*/ 1691754 w 2109438"/>
                <a:gd name="connsiteY15" fmla="*/ 1973479 h 4199249"/>
                <a:gd name="connsiteX16" fmla="*/ 1691754 w 2109438"/>
                <a:gd name="connsiteY16" fmla="*/ 1973478 h 4199249"/>
                <a:gd name="connsiteX17" fmla="*/ 1298563 w 2109438"/>
                <a:gd name="connsiteY17" fmla="*/ 1053574 h 4199249"/>
                <a:gd name="connsiteX18" fmla="*/ 944691 w 2109438"/>
                <a:gd name="connsiteY18" fmla="*/ 225660 h 419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09438" h="4199249">
                  <a:moveTo>
                    <a:pt x="1352563" y="0"/>
                  </a:moveTo>
                  <a:lnTo>
                    <a:pt x="1352564" y="1"/>
                  </a:lnTo>
                  <a:lnTo>
                    <a:pt x="1352564" y="1"/>
                  </a:lnTo>
                  <a:lnTo>
                    <a:pt x="2109438" y="1747820"/>
                  </a:lnTo>
                  <a:lnTo>
                    <a:pt x="1794073" y="1918201"/>
                  </a:lnTo>
                  <a:lnTo>
                    <a:pt x="1794073" y="3920327"/>
                  </a:lnTo>
                  <a:lnTo>
                    <a:pt x="1296499" y="4199249"/>
                  </a:lnTo>
                  <a:lnTo>
                    <a:pt x="1296499" y="4199248"/>
                  </a:lnTo>
                  <a:lnTo>
                    <a:pt x="1296498" y="4199248"/>
                  </a:lnTo>
                  <a:lnTo>
                    <a:pt x="1296498" y="4199249"/>
                  </a:lnTo>
                  <a:lnTo>
                    <a:pt x="374233" y="3728305"/>
                  </a:lnTo>
                  <a:lnTo>
                    <a:pt x="374233" y="1300702"/>
                  </a:lnTo>
                  <a:lnTo>
                    <a:pt x="0" y="1111484"/>
                  </a:lnTo>
                  <a:lnTo>
                    <a:pt x="944691" y="225661"/>
                  </a:lnTo>
                  <a:lnTo>
                    <a:pt x="1298563" y="1053574"/>
                  </a:lnTo>
                  <a:lnTo>
                    <a:pt x="1691754" y="1973479"/>
                  </a:lnTo>
                  <a:lnTo>
                    <a:pt x="1691754" y="1973478"/>
                  </a:lnTo>
                  <a:lnTo>
                    <a:pt x="1298563" y="1053574"/>
                  </a:lnTo>
                  <a:lnTo>
                    <a:pt x="944691" y="2256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254000" dir="18900000" sy="23000" kx="-1200000" algn="b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14400"/>
              <a:endParaRPr lang="en-US" baseline="-25000"/>
            </a:p>
          </p:txBody>
        </p:sp>
        <p:sp>
          <p:nvSpPr>
            <p:cNvPr id="25" name="Freeform: Shape 66">
              <a:extLst>
                <a:ext uri="{FF2B5EF4-FFF2-40B4-BE49-F238E27FC236}">
                  <a16:creationId xmlns="" xmlns:a16="http://schemas.microsoft.com/office/drawing/2014/main" id="{6B882B4D-4CC3-4A86-A0C7-CE6CFE646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8982" y="3548474"/>
              <a:ext cx="1418439" cy="2436013"/>
            </a:xfrm>
            <a:custGeom>
              <a:avLst/>
              <a:gdLst>
                <a:gd name="connsiteX0" fmla="*/ 496174 w 1418439"/>
                <a:gd name="connsiteY0" fmla="*/ 0 h 2436013"/>
                <a:gd name="connsiteX1" fmla="*/ 1418439 w 1418439"/>
                <a:gd name="connsiteY1" fmla="*/ 468140 h 2436013"/>
                <a:gd name="connsiteX2" fmla="*/ 1418439 w 1418439"/>
                <a:gd name="connsiteY2" fmla="*/ 468141 h 2436013"/>
                <a:gd name="connsiteX3" fmla="*/ 1418437 w 1418439"/>
                <a:gd name="connsiteY3" fmla="*/ 468142 h 2436013"/>
                <a:gd name="connsiteX4" fmla="*/ 1418437 w 1418439"/>
                <a:gd name="connsiteY4" fmla="*/ 2159893 h 2436013"/>
                <a:gd name="connsiteX5" fmla="*/ 920865 w 1418439"/>
                <a:gd name="connsiteY5" fmla="*/ 2436011 h 2436013"/>
                <a:gd name="connsiteX6" fmla="*/ 920865 w 1418439"/>
                <a:gd name="connsiteY6" fmla="*/ 2436013 h 2436013"/>
                <a:gd name="connsiteX7" fmla="*/ 920863 w 1418439"/>
                <a:gd name="connsiteY7" fmla="*/ 2436012 h 2436013"/>
                <a:gd name="connsiteX8" fmla="*/ 0 w 1418439"/>
                <a:gd name="connsiteY8" fmla="*/ 1965070 h 2436013"/>
                <a:gd name="connsiteX9" fmla="*/ 0 w 1418439"/>
                <a:gd name="connsiteY9" fmla="*/ 271914 h 2436013"/>
                <a:gd name="connsiteX10" fmla="*/ 1 w 1418439"/>
                <a:gd name="connsiteY10" fmla="*/ 271914 h 2436013"/>
                <a:gd name="connsiteX11" fmla="*/ 0 w 1418439"/>
                <a:gd name="connsiteY11" fmla="*/ 271914 h 2436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18439" h="2436013">
                  <a:moveTo>
                    <a:pt x="496174" y="0"/>
                  </a:moveTo>
                  <a:lnTo>
                    <a:pt x="1418439" y="468140"/>
                  </a:lnTo>
                  <a:lnTo>
                    <a:pt x="1418439" y="468141"/>
                  </a:lnTo>
                  <a:lnTo>
                    <a:pt x="1418437" y="468142"/>
                  </a:lnTo>
                  <a:lnTo>
                    <a:pt x="1418437" y="2159893"/>
                  </a:lnTo>
                  <a:lnTo>
                    <a:pt x="920865" y="2436011"/>
                  </a:lnTo>
                  <a:lnTo>
                    <a:pt x="920865" y="2436013"/>
                  </a:lnTo>
                  <a:lnTo>
                    <a:pt x="920863" y="2436012"/>
                  </a:lnTo>
                  <a:lnTo>
                    <a:pt x="0" y="1965070"/>
                  </a:lnTo>
                  <a:lnTo>
                    <a:pt x="0" y="271914"/>
                  </a:lnTo>
                  <a:lnTo>
                    <a:pt x="1" y="271914"/>
                  </a:lnTo>
                  <a:lnTo>
                    <a:pt x="0" y="271914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254000" dir="18900000" sy="23000" kx="-1200000" algn="b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14400"/>
              <a:endParaRPr lang="en-US" baseline="-25000"/>
            </a:p>
          </p:txBody>
        </p:sp>
        <p:sp>
          <p:nvSpPr>
            <p:cNvPr id="26" name="Freeform: Shape 67">
              <a:extLst>
                <a:ext uri="{FF2B5EF4-FFF2-40B4-BE49-F238E27FC236}">
                  <a16:creationId xmlns="" xmlns:a16="http://schemas.microsoft.com/office/drawing/2014/main" id="{5D452412-10B9-4149-8EDC-2B68D364FB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1405" y="4229661"/>
              <a:ext cx="1418440" cy="2029543"/>
            </a:xfrm>
            <a:custGeom>
              <a:avLst/>
              <a:gdLst>
                <a:gd name="connsiteX0" fmla="*/ 497575 w 1418440"/>
                <a:gd name="connsiteY0" fmla="*/ 0 h 2029543"/>
                <a:gd name="connsiteX1" fmla="*/ 497576 w 1418440"/>
                <a:gd name="connsiteY1" fmla="*/ 0 h 2029543"/>
                <a:gd name="connsiteX2" fmla="*/ 804570 w 1418440"/>
                <a:gd name="connsiteY2" fmla="*/ 155600 h 2029543"/>
                <a:gd name="connsiteX3" fmla="*/ 1418439 w 1418440"/>
                <a:gd name="connsiteY3" fmla="*/ 466739 h 2029543"/>
                <a:gd name="connsiteX4" fmla="*/ 1418439 w 1418440"/>
                <a:gd name="connsiteY4" fmla="*/ 466740 h 2029543"/>
                <a:gd name="connsiteX5" fmla="*/ 1276361 w 1418440"/>
                <a:gd name="connsiteY5" fmla="*/ 545583 h 2029543"/>
                <a:gd name="connsiteX6" fmla="*/ 1331665 w 1418440"/>
                <a:gd name="connsiteY6" fmla="*/ 514894 h 2029543"/>
                <a:gd name="connsiteX7" fmla="*/ 1418439 w 1418440"/>
                <a:gd name="connsiteY7" fmla="*/ 466740 h 2029543"/>
                <a:gd name="connsiteX8" fmla="*/ 1418439 w 1418440"/>
                <a:gd name="connsiteY8" fmla="*/ 466740 h 2029543"/>
                <a:gd name="connsiteX9" fmla="*/ 1418440 w 1418440"/>
                <a:gd name="connsiteY9" fmla="*/ 466739 h 2029543"/>
                <a:gd name="connsiteX10" fmla="*/ 1418440 w 1418440"/>
                <a:gd name="connsiteY10" fmla="*/ 466739 h 2029543"/>
                <a:gd name="connsiteX11" fmla="*/ 1418440 w 1418440"/>
                <a:gd name="connsiteY11" fmla="*/ 1754826 h 2029543"/>
                <a:gd name="connsiteX12" fmla="*/ 920866 w 1418440"/>
                <a:gd name="connsiteY12" fmla="*/ 2029543 h 2029543"/>
                <a:gd name="connsiteX13" fmla="*/ 920866 w 1418440"/>
                <a:gd name="connsiteY13" fmla="*/ 2029543 h 2029543"/>
                <a:gd name="connsiteX14" fmla="*/ 920866 w 1418440"/>
                <a:gd name="connsiteY14" fmla="*/ 2029543 h 2029543"/>
                <a:gd name="connsiteX15" fmla="*/ 920866 w 1418440"/>
                <a:gd name="connsiteY15" fmla="*/ 742858 h 2029543"/>
                <a:gd name="connsiteX16" fmla="*/ 920865 w 1418440"/>
                <a:gd name="connsiteY16" fmla="*/ 742859 h 2029543"/>
                <a:gd name="connsiteX17" fmla="*/ 920865 w 1418440"/>
                <a:gd name="connsiteY17" fmla="*/ 2029543 h 2029543"/>
                <a:gd name="connsiteX18" fmla="*/ 0 w 1418440"/>
                <a:gd name="connsiteY18" fmla="*/ 1562805 h 2029543"/>
                <a:gd name="connsiteX19" fmla="*/ 0 w 1418440"/>
                <a:gd name="connsiteY19" fmla="*/ 274718 h 2029543"/>
                <a:gd name="connsiteX20" fmla="*/ 0 w 1418440"/>
                <a:gd name="connsiteY20" fmla="*/ 274718 h 2029543"/>
                <a:gd name="connsiteX21" fmla="*/ 0 w 1418440"/>
                <a:gd name="connsiteY21" fmla="*/ 274717 h 2029543"/>
                <a:gd name="connsiteX22" fmla="*/ 1 w 1418440"/>
                <a:gd name="connsiteY22" fmla="*/ 274718 h 202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418440" h="2029543">
                  <a:moveTo>
                    <a:pt x="497575" y="0"/>
                  </a:moveTo>
                  <a:lnTo>
                    <a:pt x="497576" y="0"/>
                  </a:lnTo>
                  <a:lnTo>
                    <a:pt x="804570" y="155600"/>
                  </a:lnTo>
                  <a:lnTo>
                    <a:pt x="1418439" y="466739"/>
                  </a:lnTo>
                  <a:lnTo>
                    <a:pt x="1418439" y="466740"/>
                  </a:lnTo>
                  <a:lnTo>
                    <a:pt x="1276361" y="545583"/>
                  </a:lnTo>
                  <a:lnTo>
                    <a:pt x="1331665" y="514894"/>
                  </a:lnTo>
                  <a:lnTo>
                    <a:pt x="1418439" y="466740"/>
                  </a:lnTo>
                  <a:lnTo>
                    <a:pt x="1418439" y="466740"/>
                  </a:lnTo>
                  <a:lnTo>
                    <a:pt x="1418440" y="466739"/>
                  </a:lnTo>
                  <a:lnTo>
                    <a:pt x="1418440" y="466739"/>
                  </a:lnTo>
                  <a:lnTo>
                    <a:pt x="1418440" y="1754826"/>
                  </a:lnTo>
                  <a:lnTo>
                    <a:pt x="920866" y="2029543"/>
                  </a:lnTo>
                  <a:lnTo>
                    <a:pt x="920866" y="2029543"/>
                  </a:lnTo>
                  <a:lnTo>
                    <a:pt x="920866" y="2029543"/>
                  </a:lnTo>
                  <a:lnTo>
                    <a:pt x="920866" y="742858"/>
                  </a:lnTo>
                  <a:lnTo>
                    <a:pt x="920865" y="742859"/>
                  </a:lnTo>
                  <a:lnTo>
                    <a:pt x="920865" y="2029543"/>
                  </a:lnTo>
                  <a:lnTo>
                    <a:pt x="0" y="1562805"/>
                  </a:lnTo>
                  <a:lnTo>
                    <a:pt x="0" y="274718"/>
                  </a:lnTo>
                  <a:lnTo>
                    <a:pt x="0" y="274718"/>
                  </a:lnTo>
                  <a:lnTo>
                    <a:pt x="0" y="274717"/>
                  </a:lnTo>
                  <a:lnTo>
                    <a:pt x="1" y="274718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254000" dir="18900000" sy="23000" kx="-1200000" algn="b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14400"/>
              <a:endParaRPr lang="en-US" baseline="-25000"/>
            </a:p>
          </p:txBody>
        </p:sp>
        <p:sp>
          <p:nvSpPr>
            <p:cNvPr id="27" name="Freeform: Shape 68">
              <a:extLst>
                <a:ext uri="{FF2B5EF4-FFF2-40B4-BE49-F238E27FC236}">
                  <a16:creationId xmlns="" xmlns:a16="http://schemas.microsoft.com/office/drawing/2014/main" id="{9DF19808-A2D5-4341-8D1A-1E42E5CA17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3832" y="4916453"/>
              <a:ext cx="1418439" cy="1621673"/>
            </a:xfrm>
            <a:custGeom>
              <a:avLst/>
              <a:gdLst>
                <a:gd name="connsiteX0" fmla="*/ 497575 w 1418439"/>
                <a:gd name="connsiteY0" fmla="*/ 0 h 1621673"/>
                <a:gd name="connsiteX1" fmla="*/ 497576 w 1418439"/>
                <a:gd name="connsiteY1" fmla="*/ 0 h 1621673"/>
                <a:gd name="connsiteX2" fmla="*/ 1418439 w 1418439"/>
                <a:gd name="connsiteY2" fmla="*/ 470944 h 1621673"/>
                <a:gd name="connsiteX3" fmla="*/ 1418439 w 1418439"/>
                <a:gd name="connsiteY3" fmla="*/ 1342751 h 1621673"/>
                <a:gd name="connsiteX4" fmla="*/ 1418439 w 1418439"/>
                <a:gd name="connsiteY4" fmla="*/ 1342752 h 1621673"/>
                <a:gd name="connsiteX5" fmla="*/ 922266 w 1418439"/>
                <a:gd name="connsiteY5" fmla="*/ 1621673 h 1621673"/>
                <a:gd name="connsiteX6" fmla="*/ 922265 w 1418439"/>
                <a:gd name="connsiteY6" fmla="*/ 1621673 h 1621673"/>
                <a:gd name="connsiteX7" fmla="*/ 922265 w 1418439"/>
                <a:gd name="connsiteY7" fmla="*/ 1621673 h 1621673"/>
                <a:gd name="connsiteX8" fmla="*/ 922265 w 1418439"/>
                <a:gd name="connsiteY8" fmla="*/ 1621673 h 1621673"/>
                <a:gd name="connsiteX9" fmla="*/ 0 w 1418439"/>
                <a:gd name="connsiteY9" fmla="*/ 1150729 h 1621673"/>
                <a:gd name="connsiteX10" fmla="*/ 0 w 1418439"/>
                <a:gd name="connsiteY10" fmla="*/ 274718 h 1621673"/>
                <a:gd name="connsiteX11" fmla="*/ 0 w 1418439"/>
                <a:gd name="connsiteY11" fmla="*/ 274717 h 1621673"/>
                <a:gd name="connsiteX12" fmla="*/ 1 w 1418439"/>
                <a:gd name="connsiteY12" fmla="*/ 274718 h 1621673"/>
                <a:gd name="connsiteX13" fmla="*/ 2 w 1418439"/>
                <a:gd name="connsiteY13" fmla="*/ 274718 h 1621673"/>
                <a:gd name="connsiteX14" fmla="*/ 0 w 1418439"/>
                <a:gd name="connsiteY14" fmla="*/ 274717 h 1621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18439" h="1621673">
                  <a:moveTo>
                    <a:pt x="497575" y="0"/>
                  </a:moveTo>
                  <a:lnTo>
                    <a:pt x="497576" y="0"/>
                  </a:lnTo>
                  <a:lnTo>
                    <a:pt x="1418439" y="470944"/>
                  </a:lnTo>
                  <a:lnTo>
                    <a:pt x="1418439" y="1342751"/>
                  </a:lnTo>
                  <a:lnTo>
                    <a:pt x="1418439" y="1342752"/>
                  </a:lnTo>
                  <a:lnTo>
                    <a:pt x="922266" y="1621673"/>
                  </a:lnTo>
                  <a:lnTo>
                    <a:pt x="922265" y="1621673"/>
                  </a:lnTo>
                  <a:lnTo>
                    <a:pt x="922265" y="1621673"/>
                  </a:lnTo>
                  <a:lnTo>
                    <a:pt x="922265" y="1621673"/>
                  </a:lnTo>
                  <a:lnTo>
                    <a:pt x="0" y="1150729"/>
                  </a:lnTo>
                  <a:lnTo>
                    <a:pt x="0" y="274718"/>
                  </a:lnTo>
                  <a:lnTo>
                    <a:pt x="0" y="274717"/>
                  </a:lnTo>
                  <a:lnTo>
                    <a:pt x="1" y="274718"/>
                  </a:lnTo>
                  <a:lnTo>
                    <a:pt x="2" y="274718"/>
                  </a:lnTo>
                  <a:lnTo>
                    <a:pt x="0" y="274717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254000" dir="18900000" sy="23000" kx="-1200000" algn="b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14400"/>
              <a:endParaRPr lang="en-US" baseline="-25000"/>
            </a:p>
          </p:txBody>
        </p:sp>
      </p:grpSp>
      <p:grpSp>
        <p:nvGrpSpPr>
          <p:cNvPr id="28" name="Group 97">
            <a:extLst>
              <a:ext uri="{FF2B5EF4-FFF2-40B4-BE49-F238E27FC236}">
                <a16:creationId xmlns="" xmlns:a16="http://schemas.microsoft.com/office/drawing/2014/main" id="{CEAF166B-9EEB-40B9-821A-F43D17DA55D1}"/>
              </a:ext>
            </a:extLst>
          </p:cNvPr>
          <p:cNvGrpSpPr/>
          <p:nvPr/>
        </p:nvGrpSpPr>
        <p:grpSpPr>
          <a:xfrm>
            <a:off x="1054646" y="1557586"/>
            <a:ext cx="3096344" cy="4826101"/>
            <a:chOff x="4597666" y="1772326"/>
            <a:chExt cx="2996668" cy="4670741"/>
          </a:xfrm>
        </p:grpSpPr>
        <p:grpSp>
          <p:nvGrpSpPr>
            <p:cNvPr id="29" name="Group 96">
              <a:extLst>
                <a:ext uri="{FF2B5EF4-FFF2-40B4-BE49-F238E27FC236}">
                  <a16:creationId xmlns="" xmlns:a16="http://schemas.microsoft.com/office/drawing/2014/main" id="{C8E5F80B-2FB1-4596-9170-DD40AAB30ACD}"/>
                </a:ext>
              </a:extLst>
            </p:cNvPr>
            <p:cNvGrpSpPr/>
            <p:nvPr/>
          </p:nvGrpSpPr>
          <p:grpSpPr>
            <a:xfrm>
              <a:off x="5635173" y="1772326"/>
              <a:ext cx="1959161" cy="3900094"/>
              <a:chOff x="5635173" y="1772326"/>
              <a:chExt cx="1959161" cy="3900094"/>
            </a:xfrm>
          </p:grpSpPr>
          <p:sp>
            <p:nvSpPr>
              <p:cNvPr id="42" name="Freeform: Shape 93">
                <a:extLst>
                  <a:ext uri="{FF2B5EF4-FFF2-40B4-BE49-F238E27FC236}">
                    <a16:creationId xmlns="" xmlns:a16="http://schemas.microsoft.com/office/drawing/2014/main" id="{A43EF9C7-3340-49E6-84DF-6F3178B656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5173" y="1772326"/>
                <a:ext cx="1959160" cy="3900094"/>
              </a:xfrm>
              <a:custGeom>
                <a:avLst/>
                <a:gdLst>
                  <a:gd name="connsiteX0" fmla="*/ 1256206 w 1959160"/>
                  <a:gd name="connsiteY0" fmla="*/ 0 h 3900094"/>
                  <a:gd name="connsiteX1" fmla="*/ 1959160 w 1959160"/>
                  <a:gd name="connsiteY1" fmla="*/ 1623304 h 3900094"/>
                  <a:gd name="connsiteX2" fmla="*/ 1666262 w 1959160"/>
                  <a:gd name="connsiteY2" fmla="*/ 1781547 h 3900094"/>
                  <a:gd name="connsiteX3" fmla="*/ 1666262 w 1959160"/>
                  <a:gd name="connsiteY3" fmla="*/ 3641042 h 3900094"/>
                  <a:gd name="connsiteX4" fmla="*/ 1204135 w 1959160"/>
                  <a:gd name="connsiteY4" fmla="*/ 3900093 h 3900094"/>
                  <a:gd name="connsiteX5" fmla="*/ 1204135 w 1959160"/>
                  <a:gd name="connsiteY5" fmla="*/ 1645434 h 3900094"/>
                  <a:gd name="connsiteX6" fmla="*/ 1204135 w 1959160"/>
                  <a:gd name="connsiteY6" fmla="*/ 1645434 h 3900094"/>
                  <a:gd name="connsiteX7" fmla="*/ 1204135 w 1959160"/>
                  <a:gd name="connsiteY7" fmla="*/ 3900094 h 3900094"/>
                  <a:gd name="connsiteX8" fmla="*/ 347572 w 1959160"/>
                  <a:gd name="connsiteY8" fmla="*/ 3462700 h 3900094"/>
                  <a:gd name="connsiteX9" fmla="*/ 347572 w 1959160"/>
                  <a:gd name="connsiteY9" fmla="*/ 1208040 h 3900094"/>
                  <a:gd name="connsiteX10" fmla="*/ 0 w 1959160"/>
                  <a:gd name="connsiteY10" fmla="*/ 1032302 h 3900094"/>
                  <a:gd name="connsiteX11" fmla="*/ 877391 w 1959160"/>
                  <a:gd name="connsiteY11" fmla="*/ 209585 h 3900094"/>
                  <a:gd name="connsiteX12" fmla="*/ 1571233 w 1959160"/>
                  <a:gd name="connsiteY12" fmla="*/ 1832887 h 3900094"/>
                  <a:gd name="connsiteX13" fmla="*/ 1571233 w 1959160"/>
                  <a:gd name="connsiteY13" fmla="*/ 1832888 h 3900094"/>
                  <a:gd name="connsiteX14" fmla="*/ 877391 w 1959160"/>
                  <a:gd name="connsiteY14" fmla="*/ 209584 h 3900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59160" h="3900094">
                    <a:moveTo>
                      <a:pt x="1256206" y="0"/>
                    </a:moveTo>
                    <a:lnTo>
                      <a:pt x="1959160" y="1623304"/>
                    </a:lnTo>
                    <a:lnTo>
                      <a:pt x="1666262" y="1781547"/>
                    </a:lnTo>
                    <a:lnTo>
                      <a:pt x="1666262" y="3641042"/>
                    </a:lnTo>
                    <a:lnTo>
                      <a:pt x="1204135" y="3900093"/>
                    </a:lnTo>
                    <a:lnTo>
                      <a:pt x="1204135" y="1645434"/>
                    </a:lnTo>
                    <a:lnTo>
                      <a:pt x="1204135" y="1645434"/>
                    </a:lnTo>
                    <a:lnTo>
                      <a:pt x="1204135" y="3900094"/>
                    </a:lnTo>
                    <a:lnTo>
                      <a:pt x="347572" y="3462700"/>
                    </a:lnTo>
                    <a:lnTo>
                      <a:pt x="347572" y="1208040"/>
                    </a:lnTo>
                    <a:lnTo>
                      <a:pt x="0" y="1032302"/>
                    </a:lnTo>
                    <a:lnTo>
                      <a:pt x="877391" y="209585"/>
                    </a:lnTo>
                    <a:lnTo>
                      <a:pt x="1571233" y="1832887"/>
                    </a:lnTo>
                    <a:lnTo>
                      <a:pt x="1571233" y="1832888"/>
                    </a:lnTo>
                    <a:lnTo>
                      <a:pt x="877391" y="209584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" name="Freeform 9">
                <a:extLst>
                  <a:ext uri="{FF2B5EF4-FFF2-40B4-BE49-F238E27FC236}">
                    <a16:creationId xmlns="" xmlns:a16="http://schemas.microsoft.com/office/drawing/2014/main" id="{116B2BD2-FD1D-42C7-AF2F-135D009AD9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39309" y="3417760"/>
                <a:ext cx="462127" cy="2254660"/>
              </a:xfrm>
              <a:custGeom>
                <a:avLst/>
                <a:gdLst>
                  <a:gd name="T0" fmla="*/ 355 w 355"/>
                  <a:gd name="T1" fmla="*/ 1533 h 1732"/>
                  <a:gd name="T2" fmla="*/ 355 w 355"/>
                  <a:gd name="T3" fmla="*/ 104 h 1732"/>
                  <a:gd name="T4" fmla="*/ 282 w 355"/>
                  <a:gd name="T5" fmla="*/ 144 h 1732"/>
                  <a:gd name="T6" fmla="*/ 0 w 355"/>
                  <a:gd name="T7" fmla="*/ 0 h 1732"/>
                  <a:gd name="T8" fmla="*/ 0 w 355"/>
                  <a:gd name="T9" fmla="*/ 1732 h 1732"/>
                  <a:gd name="T10" fmla="*/ 355 w 355"/>
                  <a:gd name="T11" fmla="*/ 1533 h 1732"/>
                  <a:gd name="T12" fmla="*/ 355 w 355"/>
                  <a:gd name="T13" fmla="*/ 1533 h 1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55" h="1732">
                    <a:moveTo>
                      <a:pt x="355" y="1533"/>
                    </a:moveTo>
                    <a:lnTo>
                      <a:pt x="355" y="104"/>
                    </a:lnTo>
                    <a:lnTo>
                      <a:pt x="282" y="144"/>
                    </a:lnTo>
                    <a:lnTo>
                      <a:pt x="0" y="0"/>
                    </a:lnTo>
                    <a:lnTo>
                      <a:pt x="0" y="1732"/>
                    </a:lnTo>
                    <a:lnTo>
                      <a:pt x="355" y="1533"/>
                    </a:lnTo>
                    <a:lnTo>
                      <a:pt x="355" y="1533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0">
                <a:extLst>
                  <a:ext uri="{FF2B5EF4-FFF2-40B4-BE49-F238E27FC236}">
                    <a16:creationId xmlns="" xmlns:a16="http://schemas.microsoft.com/office/drawing/2014/main" id="{DE9BA2D5-06FC-4726-B97D-10F05F2451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12565" y="1772327"/>
                <a:ext cx="1081769" cy="1832888"/>
              </a:xfrm>
              <a:custGeom>
                <a:avLst/>
                <a:gdLst>
                  <a:gd name="T0" fmla="*/ 291 w 831"/>
                  <a:gd name="T1" fmla="*/ 0 h 1408"/>
                  <a:gd name="T2" fmla="*/ 0 w 831"/>
                  <a:gd name="T3" fmla="*/ 161 h 1408"/>
                  <a:gd name="T4" fmla="*/ 533 w 831"/>
                  <a:gd name="T5" fmla="*/ 1408 h 1408"/>
                  <a:gd name="T6" fmla="*/ 831 w 831"/>
                  <a:gd name="T7" fmla="*/ 1247 h 1408"/>
                  <a:gd name="T8" fmla="*/ 291 w 831"/>
                  <a:gd name="T9" fmla="*/ 0 h 1408"/>
                  <a:gd name="T10" fmla="*/ 291 w 831"/>
                  <a:gd name="T11" fmla="*/ 0 h 1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31" h="1408">
                    <a:moveTo>
                      <a:pt x="291" y="0"/>
                    </a:moveTo>
                    <a:lnTo>
                      <a:pt x="0" y="161"/>
                    </a:lnTo>
                    <a:lnTo>
                      <a:pt x="533" y="1408"/>
                    </a:lnTo>
                    <a:lnTo>
                      <a:pt x="831" y="1247"/>
                    </a:lnTo>
                    <a:lnTo>
                      <a:pt x="29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92">
              <a:extLst>
                <a:ext uri="{FF2B5EF4-FFF2-40B4-BE49-F238E27FC236}">
                  <a16:creationId xmlns="" xmlns:a16="http://schemas.microsoft.com/office/drawing/2014/main" id="{7F032E05-17AE-403F-912B-CBB199D9BE13}"/>
                </a:ext>
              </a:extLst>
            </p:cNvPr>
            <p:cNvGrpSpPr/>
            <p:nvPr/>
          </p:nvGrpSpPr>
          <p:grpSpPr>
            <a:xfrm>
              <a:off x="5521921" y="3666398"/>
              <a:ext cx="1317389" cy="2262471"/>
              <a:chOff x="5521921" y="3666398"/>
              <a:chExt cx="1317389" cy="2262471"/>
            </a:xfrm>
          </p:grpSpPr>
          <p:sp>
            <p:nvSpPr>
              <p:cNvPr id="39" name="Freeform: Shape 89">
                <a:extLst>
                  <a:ext uri="{FF2B5EF4-FFF2-40B4-BE49-F238E27FC236}">
                    <a16:creationId xmlns="" xmlns:a16="http://schemas.microsoft.com/office/drawing/2014/main" id="{ABF2BFAF-6DDD-4268-AF16-284A467BC7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1921" y="3666398"/>
                <a:ext cx="1317389" cy="2262471"/>
              </a:xfrm>
              <a:custGeom>
                <a:avLst/>
                <a:gdLst>
                  <a:gd name="connsiteX0" fmla="*/ 460826 w 1317389"/>
                  <a:gd name="connsiteY0" fmla="*/ 0 h 2262471"/>
                  <a:gd name="connsiteX1" fmla="*/ 1317389 w 1317389"/>
                  <a:gd name="connsiteY1" fmla="*/ 434790 h 2262471"/>
                  <a:gd name="connsiteX2" fmla="*/ 1317387 w 1317389"/>
                  <a:gd name="connsiteY2" fmla="*/ 434791 h 2262471"/>
                  <a:gd name="connsiteX3" fmla="*/ 1317387 w 1317389"/>
                  <a:gd name="connsiteY3" fmla="*/ 2006022 h 2262471"/>
                  <a:gd name="connsiteX4" fmla="*/ 855262 w 1317389"/>
                  <a:gd name="connsiteY4" fmla="*/ 2262469 h 2262471"/>
                  <a:gd name="connsiteX5" fmla="*/ 855262 w 1317389"/>
                  <a:gd name="connsiteY5" fmla="*/ 2262471 h 2262471"/>
                  <a:gd name="connsiteX6" fmla="*/ 855260 w 1317389"/>
                  <a:gd name="connsiteY6" fmla="*/ 2262470 h 2262471"/>
                  <a:gd name="connsiteX7" fmla="*/ 855260 w 1317389"/>
                  <a:gd name="connsiteY7" fmla="*/ 2262470 h 2262471"/>
                  <a:gd name="connsiteX8" fmla="*/ 855260 w 1317389"/>
                  <a:gd name="connsiteY8" fmla="*/ 2262470 h 2262471"/>
                  <a:gd name="connsiteX9" fmla="*/ 0 w 1317389"/>
                  <a:gd name="connsiteY9" fmla="*/ 1825078 h 2262471"/>
                  <a:gd name="connsiteX10" fmla="*/ 0 w 1317389"/>
                  <a:gd name="connsiteY10" fmla="*/ 252543 h 2262471"/>
                  <a:gd name="connsiteX11" fmla="*/ 855261 w 1317389"/>
                  <a:gd name="connsiteY11" fmla="*/ 691238 h 2262471"/>
                  <a:gd name="connsiteX12" fmla="*/ 855261 w 1317389"/>
                  <a:gd name="connsiteY12" fmla="*/ 691238 h 2262471"/>
                  <a:gd name="connsiteX13" fmla="*/ 0 w 1317389"/>
                  <a:gd name="connsiteY13" fmla="*/ 252543 h 2262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17389" h="2262471">
                    <a:moveTo>
                      <a:pt x="460826" y="0"/>
                    </a:moveTo>
                    <a:lnTo>
                      <a:pt x="1317389" y="434790"/>
                    </a:lnTo>
                    <a:lnTo>
                      <a:pt x="1317387" y="434791"/>
                    </a:lnTo>
                    <a:lnTo>
                      <a:pt x="1317387" y="2006022"/>
                    </a:lnTo>
                    <a:lnTo>
                      <a:pt x="855262" y="2262469"/>
                    </a:lnTo>
                    <a:lnTo>
                      <a:pt x="855262" y="2262471"/>
                    </a:lnTo>
                    <a:lnTo>
                      <a:pt x="855260" y="2262470"/>
                    </a:lnTo>
                    <a:lnTo>
                      <a:pt x="855260" y="2262470"/>
                    </a:lnTo>
                    <a:lnTo>
                      <a:pt x="855260" y="2262470"/>
                    </a:lnTo>
                    <a:lnTo>
                      <a:pt x="0" y="1825078"/>
                    </a:lnTo>
                    <a:lnTo>
                      <a:pt x="0" y="252543"/>
                    </a:lnTo>
                    <a:lnTo>
                      <a:pt x="855261" y="691238"/>
                    </a:lnTo>
                    <a:lnTo>
                      <a:pt x="855261" y="691238"/>
                    </a:lnTo>
                    <a:lnTo>
                      <a:pt x="0" y="252543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" name="Freeform 12">
                <a:extLst>
                  <a:ext uri="{FF2B5EF4-FFF2-40B4-BE49-F238E27FC236}">
                    <a16:creationId xmlns="" xmlns:a16="http://schemas.microsoft.com/office/drawing/2014/main" id="{506B71F1-EC01-4904-8CA9-DC01679BE8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1921" y="3666398"/>
                <a:ext cx="1317389" cy="691238"/>
              </a:xfrm>
              <a:custGeom>
                <a:avLst/>
                <a:gdLst>
                  <a:gd name="T0" fmla="*/ 1012 w 1012"/>
                  <a:gd name="T1" fmla="*/ 334 h 531"/>
                  <a:gd name="T2" fmla="*/ 354 w 1012"/>
                  <a:gd name="T3" fmla="*/ 0 h 531"/>
                  <a:gd name="T4" fmla="*/ 0 w 1012"/>
                  <a:gd name="T5" fmla="*/ 194 h 531"/>
                  <a:gd name="T6" fmla="*/ 657 w 1012"/>
                  <a:gd name="T7" fmla="*/ 531 h 531"/>
                  <a:gd name="T8" fmla="*/ 1012 w 1012"/>
                  <a:gd name="T9" fmla="*/ 334 h 531"/>
                  <a:gd name="T10" fmla="*/ 1012 w 1012"/>
                  <a:gd name="T11" fmla="*/ 334 h 5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2" h="531">
                    <a:moveTo>
                      <a:pt x="1012" y="334"/>
                    </a:moveTo>
                    <a:lnTo>
                      <a:pt x="354" y="0"/>
                    </a:lnTo>
                    <a:lnTo>
                      <a:pt x="0" y="194"/>
                    </a:lnTo>
                    <a:lnTo>
                      <a:pt x="657" y="531"/>
                    </a:lnTo>
                    <a:lnTo>
                      <a:pt x="1012" y="334"/>
                    </a:lnTo>
                    <a:lnTo>
                      <a:pt x="1012" y="334"/>
                    </a:ln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4">
                <a:extLst>
                  <a:ext uri="{FF2B5EF4-FFF2-40B4-BE49-F238E27FC236}">
                    <a16:creationId xmlns="" xmlns:a16="http://schemas.microsoft.com/office/drawing/2014/main" id="{16BB68BB-4A4F-4F8E-973C-5964CD1786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77181" y="4101188"/>
                <a:ext cx="462127" cy="1827680"/>
              </a:xfrm>
              <a:custGeom>
                <a:avLst/>
                <a:gdLst>
                  <a:gd name="T0" fmla="*/ 355 w 355"/>
                  <a:gd name="T1" fmla="*/ 1207 h 1404"/>
                  <a:gd name="T2" fmla="*/ 355 w 355"/>
                  <a:gd name="T3" fmla="*/ 0 h 1404"/>
                  <a:gd name="T4" fmla="*/ 0 w 355"/>
                  <a:gd name="T5" fmla="*/ 197 h 1404"/>
                  <a:gd name="T6" fmla="*/ 0 w 355"/>
                  <a:gd name="T7" fmla="*/ 1404 h 1404"/>
                  <a:gd name="T8" fmla="*/ 355 w 355"/>
                  <a:gd name="T9" fmla="*/ 1207 h 1404"/>
                  <a:gd name="T10" fmla="*/ 355 w 355"/>
                  <a:gd name="T11" fmla="*/ 1207 h 1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5" h="1404">
                    <a:moveTo>
                      <a:pt x="355" y="1207"/>
                    </a:moveTo>
                    <a:lnTo>
                      <a:pt x="355" y="0"/>
                    </a:lnTo>
                    <a:lnTo>
                      <a:pt x="0" y="197"/>
                    </a:lnTo>
                    <a:lnTo>
                      <a:pt x="0" y="1404"/>
                    </a:lnTo>
                    <a:lnTo>
                      <a:pt x="355" y="1207"/>
                    </a:lnTo>
                    <a:lnTo>
                      <a:pt x="355" y="1207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1" name="Group 88">
              <a:extLst>
                <a:ext uri="{FF2B5EF4-FFF2-40B4-BE49-F238E27FC236}">
                  <a16:creationId xmlns="" xmlns:a16="http://schemas.microsoft.com/office/drawing/2014/main" id="{246CEFBB-70D4-4499-9AC6-9C871CFDF51D}"/>
                </a:ext>
              </a:extLst>
            </p:cNvPr>
            <p:cNvGrpSpPr/>
            <p:nvPr/>
          </p:nvGrpSpPr>
          <p:grpSpPr>
            <a:xfrm>
              <a:off x="5059792" y="4299057"/>
              <a:ext cx="1317390" cy="1884958"/>
              <a:chOff x="5059792" y="4299057"/>
              <a:chExt cx="1317390" cy="1884958"/>
            </a:xfrm>
          </p:grpSpPr>
          <p:sp>
            <p:nvSpPr>
              <p:cNvPr id="36" name="Freeform: Shape 80">
                <a:extLst>
                  <a:ext uri="{FF2B5EF4-FFF2-40B4-BE49-F238E27FC236}">
                    <a16:creationId xmlns="" xmlns:a16="http://schemas.microsoft.com/office/drawing/2014/main" id="{853B7C93-B2A0-4404-99AE-13F5A82A25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9792" y="4299057"/>
                <a:ext cx="1317390" cy="1884958"/>
              </a:xfrm>
              <a:custGeom>
                <a:avLst/>
                <a:gdLst>
                  <a:gd name="connsiteX0" fmla="*/ 462128 w 1317390"/>
                  <a:gd name="connsiteY0" fmla="*/ 0 h 1884958"/>
                  <a:gd name="connsiteX1" fmla="*/ 1317389 w 1317390"/>
                  <a:gd name="connsiteY1" fmla="*/ 433489 h 1884958"/>
                  <a:gd name="connsiteX2" fmla="*/ 1173315 w 1317390"/>
                  <a:gd name="connsiteY2" fmla="*/ 513440 h 1884958"/>
                  <a:gd name="connsiteX3" fmla="*/ 1317390 w 1317390"/>
                  <a:gd name="connsiteY3" fmla="*/ 433488 h 1884958"/>
                  <a:gd name="connsiteX4" fmla="*/ 1317390 w 1317390"/>
                  <a:gd name="connsiteY4" fmla="*/ 1629812 h 1884958"/>
                  <a:gd name="connsiteX5" fmla="*/ 855263 w 1317390"/>
                  <a:gd name="connsiteY5" fmla="*/ 1884958 h 1884958"/>
                  <a:gd name="connsiteX6" fmla="*/ 855263 w 1317390"/>
                  <a:gd name="connsiteY6" fmla="*/ 689936 h 1884958"/>
                  <a:gd name="connsiteX7" fmla="*/ 855262 w 1317390"/>
                  <a:gd name="connsiteY7" fmla="*/ 689937 h 1884958"/>
                  <a:gd name="connsiteX8" fmla="*/ 855262 w 1317390"/>
                  <a:gd name="connsiteY8" fmla="*/ 1884958 h 1884958"/>
                  <a:gd name="connsiteX9" fmla="*/ 0 w 1317390"/>
                  <a:gd name="connsiteY9" fmla="*/ 1451470 h 1884958"/>
                  <a:gd name="connsiteX10" fmla="*/ 0 w 1317390"/>
                  <a:gd name="connsiteY10" fmla="*/ 255147 h 1884958"/>
                  <a:gd name="connsiteX11" fmla="*/ 0 w 1317390"/>
                  <a:gd name="connsiteY11" fmla="*/ 255146 h 1884958"/>
                  <a:gd name="connsiteX12" fmla="*/ 1 w 1317390"/>
                  <a:gd name="connsiteY12" fmla="*/ 255147 h 1884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17390" h="1884958">
                    <a:moveTo>
                      <a:pt x="462128" y="0"/>
                    </a:moveTo>
                    <a:lnTo>
                      <a:pt x="1317389" y="433489"/>
                    </a:lnTo>
                    <a:lnTo>
                      <a:pt x="1173315" y="513440"/>
                    </a:lnTo>
                    <a:lnTo>
                      <a:pt x="1317390" y="433488"/>
                    </a:lnTo>
                    <a:lnTo>
                      <a:pt x="1317390" y="1629812"/>
                    </a:lnTo>
                    <a:lnTo>
                      <a:pt x="855263" y="1884958"/>
                    </a:lnTo>
                    <a:lnTo>
                      <a:pt x="855263" y="689936"/>
                    </a:lnTo>
                    <a:lnTo>
                      <a:pt x="855262" y="689937"/>
                    </a:lnTo>
                    <a:lnTo>
                      <a:pt x="855262" y="1884958"/>
                    </a:lnTo>
                    <a:lnTo>
                      <a:pt x="0" y="1451470"/>
                    </a:lnTo>
                    <a:lnTo>
                      <a:pt x="0" y="255147"/>
                    </a:lnTo>
                    <a:lnTo>
                      <a:pt x="0" y="255146"/>
                    </a:lnTo>
                    <a:lnTo>
                      <a:pt x="1" y="255147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" name="Freeform 15">
                <a:extLst>
                  <a:ext uri="{FF2B5EF4-FFF2-40B4-BE49-F238E27FC236}">
                    <a16:creationId xmlns="" xmlns:a16="http://schemas.microsoft.com/office/drawing/2014/main" id="{449B307C-FABE-49DE-B3EE-73585AD989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9792" y="4299057"/>
                <a:ext cx="1317389" cy="689937"/>
              </a:xfrm>
              <a:custGeom>
                <a:avLst/>
                <a:gdLst>
                  <a:gd name="T0" fmla="*/ 1012 w 1012"/>
                  <a:gd name="T1" fmla="*/ 333 h 530"/>
                  <a:gd name="T2" fmla="*/ 355 w 1012"/>
                  <a:gd name="T3" fmla="*/ 0 h 530"/>
                  <a:gd name="T4" fmla="*/ 0 w 1012"/>
                  <a:gd name="T5" fmla="*/ 196 h 530"/>
                  <a:gd name="T6" fmla="*/ 657 w 1012"/>
                  <a:gd name="T7" fmla="*/ 530 h 530"/>
                  <a:gd name="T8" fmla="*/ 1012 w 1012"/>
                  <a:gd name="T9" fmla="*/ 333 h 530"/>
                  <a:gd name="T10" fmla="*/ 1012 w 1012"/>
                  <a:gd name="T11" fmla="*/ 333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2" h="530">
                    <a:moveTo>
                      <a:pt x="1012" y="333"/>
                    </a:moveTo>
                    <a:lnTo>
                      <a:pt x="355" y="0"/>
                    </a:lnTo>
                    <a:lnTo>
                      <a:pt x="0" y="196"/>
                    </a:lnTo>
                    <a:lnTo>
                      <a:pt x="657" y="530"/>
                    </a:lnTo>
                    <a:lnTo>
                      <a:pt x="1012" y="333"/>
                    </a:lnTo>
                    <a:lnTo>
                      <a:pt x="1012" y="333"/>
                    </a:ln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6">
                <a:extLst>
                  <a:ext uri="{FF2B5EF4-FFF2-40B4-BE49-F238E27FC236}">
                    <a16:creationId xmlns="" xmlns:a16="http://schemas.microsoft.com/office/drawing/2014/main" id="{E3134B7F-4809-404F-ACE7-09CB117071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15055" y="4732545"/>
                <a:ext cx="462127" cy="1451470"/>
              </a:xfrm>
              <a:custGeom>
                <a:avLst/>
                <a:gdLst>
                  <a:gd name="T0" fmla="*/ 355 w 355"/>
                  <a:gd name="T1" fmla="*/ 919 h 1115"/>
                  <a:gd name="T2" fmla="*/ 355 w 355"/>
                  <a:gd name="T3" fmla="*/ 0 h 1115"/>
                  <a:gd name="T4" fmla="*/ 0 w 355"/>
                  <a:gd name="T5" fmla="*/ 197 h 1115"/>
                  <a:gd name="T6" fmla="*/ 0 w 355"/>
                  <a:gd name="T7" fmla="*/ 1115 h 1115"/>
                  <a:gd name="T8" fmla="*/ 355 w 355"/>
                  <a:gd name="T9" fmla="*/ 919 h 1115"/>
                  <a:gd name="T10" fmla="*/ 355 w 355"/>
                  <a:gd name="T11" fmla="*/ 919 h 1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5" h="1115">
                    <a:moveTo>
                      <a:pt x="355" y="919"/>
                    </a:moveTo>
                    <a:lnTo>
                      <a:pt x="355" y="0"/>
                    </a:lnTo>
                    <a:lnTo>
                      <a:pt x="0" y="197"/>
                    </a:lnTo>
                    <a:lnTo>
                      <a:pt x="0" y="1115"/>
                    </a:lnTo>
                    <a:lnTo>
                      <a:pt x="355" y="919"/>
                    </a:lnTo>
                    <a:lnTo>
                      <a:pt x="355" y="919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2" name="Group 79">
              <a:extLst>
                <a:ext uri="{FF2B5EF4-FFF2-40B4-BE49-F238E27FC236}">
                  <a16:creationId xmlns="" xmlns:a16="http://schemas.microsoft.com/office/drawing/2014/main" id="{C62AFA01-FF28-435A-8843-C245D16FF11E}"/>
                </a:ext>
              </a:extLst>
            </p:cNvPr>
            <p:cNvGrpSpPr/>
            <p:nvPr/>
          </p:nvGrpSpPr>
          <p:grpSpPr>
            <a:xfrm>
              <a:off x="4597666" y="4936922"/>
              <a:ext cx="1317389" cy="1506145"/>
              <a:chOff x="4597666" y="4936922"/>
              <a:chExt cx="1317389" cy="1506145"/>
            </a:xfrm>
          </p:grpSpPr>
          <p:sp>
            <p:nvSpPr>
              <p:cNvPr id="33" name="Freeform: Shape 75">
                <a:extLst>
                  <a:ext uri="{FF2B5EF4-FFF2-40B4-BE49-F238E27FC236}">
                    <a16:creationId xmlns="" xmlns:a16="http://schemas.microsoft.com/office/drawing/2014/main" id="{A5BD708B-FF1C-45AD-A968-A76EA675B7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7666" y="4936922"/>
                <a:ext cx="1317389" cy="1506145"/>
              </a:xfrm>
              <a:custGeom>
                <a:avLst/>
                <a:gdLst>
                  <a:gd name="connsiteX0" fmla="*/ 462128 w 1317389"/>
                  <a:gd name="connsiteY0" fmla="*/ 0 h 1506145"/>
                  <a:gd name="connsiteX1" fmla="*/ 1317389 w 1317389"/>
                  <a:gd name="connsiteY1" fmla="*/ 437394 h 1506145"/>
                  <a:gd name="connsiteX2" fmla="*/ 856563 w 1317389"/>
                  <a:gd name="connsiteY2" fmla="*/ 692540 h 1506145"/>
                  <a:gd name="connsiteX3" fmla="*/ 856563 w 1317389"/>
                  <a:gd name="connsiteY3" fmla="*/ 692541 h 1506145"/>
                  <a:gd name="connsiteX4" fmla="*/ 1317389 w 1317389"/>
                  <a:gd name="connsiteY4" fmla="*/ 437394 h 1506145"/>
                  <a:gd name="connsiteX5" fmla="*/ 1317389 w 1317389"/>
                  <a:gd name="connsiteY5" fmla="*/ 1247094 h 1506145"/>
                  <a:gd name="connsiteX6" fmla="*/ 856563 w 1317389"/>
                  <a:gd name="connsiteY6" fmla="*/ 1506145 h 1506145"/>
                  <a:gd name="connsiteX7" fmla="*/ 0 w 1317389"/>
                  <a:gd name="connsiteY7" fmla="*/ 1068751 h 1506145"/>
                  <a:gd name="connsiteX8" fmla="*/ 0 w 1317389"/>
                  <a:gd name="connsiteY8" fmla="*/ 255147 h 1506145"/>
                  <a:gd name="connsiteX9" fmla="*/ 0 w 1317389"/>
                  <a:gd name="connsiteY9" fmla="*/ 255146 h 1506145"/>
                  <a:gd name="connsiteX10" fmla="*/ 1 w 1317389"/>
                  <a:gd name="connsiteY10" fmla="*/ 255147 h 1506145"/>
                  <a:gd name="connsiteX0" fmla="*/ 462128 w 1317389"/>
                  <a:gd name="connsiteY0" fmla="*/ 0 h 1506145"/>
                  <a:gd name="connsiteX1" fmla="*/ 1317389 w 1317389"/>
                  <a:gd name="connsiteY1" fmla="*/ 437394 h 1506145"/>
                  <a:gd name="connsiteX2" fmla="*/ 856563 w 1317389"/>
                  <a:gd name="connsiteY2" fmla="*/ 692540 h 1506145"/>
                  <a:gd name="connsiteX3" fmla="*/ 1317389 w 1317389"/>
                  <a:gd name="connsiteY3" fmla="*/ 437394 h 1506145"/>
                  <a:gd name="connsiteX4" fmla="*/ 1317389 w 1317389"/>
                  <a:gd name="connsiteY4" fmla="*/ 1247094 h 1506145"/>
                  <a:gd name="connsiteX5" fmla="*/ 856563 w 1317389"/>
                  <a:gd name="connsiteY5" fmla="*/ 1506145 h 1506145"/>
                  <a:gd name="connsiteX6" fmla="*/ 0 w 1317389"/>
                  <a:gd name="connsiteY6" fmla="*/ 1068751 h 1506145"/>
                  <a:gd name="connsiteX7" fmla="*/ 0 w 1317389"/>
                  <a:gd name="connsiteY7" fmla="*/ 255147 h 1506145"/>
                  <a:gd name="connsiteX8" fmla="*/ 0 w 1317389"/>
                  <a:gd name="connsiteY8" fmla="*/ 255146 h 1506145"/>
                  <a:gd name="connsiteX9" fmla="*/ 1 w 1317389"/>
                  <a:gd name="connsiteY9" fmla="*/ 255147 h 1506145"/>
                  <a:gd name="connsiteX10" fmla="*/ 462128 w 1317389"/>
                  <a:gd name="connsiteY10" fmla="*/ 0 h 1506145"/>
                  <a:gd name="connsiteX0" fmla="*/ 462128 w 1317389"/>
                  <a:gd name="connsiteY0" fmla="*/ 0 h 1506145"/>
                  <a:gd name="connsiteX1" fmla="*/ 1317389 w 1317389"/>
                  <a:gd name="connsiteY1" fmla="*/ 437394 h 1506145"/>
                  <a:gd name="connsiteX2" fmla="*/ 1317389 w 1317389"/>
                  <a:gd name="connsiteY2" fmla="*/ 437394 h 1506145"/>
                  <a:gd name="connsiteX3" fmla="*/ 1317389 w 1317389"/>
                  <a:gd name="connsiteY3" fmla="*/ 1247094 h 1506145"/>
                  <a:gd name="connsiteX4" fmla="*/ 856563 w 1317389"/>
                  <a:gd name="connsiteY4" fmla="*/ 1506145 h 1506145"/>
                  <a:gd name="connsiteX5" fmla="*/ 0 w 1317389"/>
                  <a:gd name="connsiteY5" fmla="*/ 1068751 h 1506145"/>
                  <a:gd name="connsiteX6" fmla="*/ 0 w 1317389"/>
                  <a:gd name="connsiteY6" fmla="*/ 255147 h 1506145"/>
                  <a:gd name="connsiteX7" fmla="*/ 0 w 1317389"/>
                  <a:gd name="connsiteY7" fmla="*/ 255146 h 1506145"/>
                  <a:gd name="connsiteX8" fmla="*/ 1 w 1317389"/>
                  <a:gd name="connsiteY8" fmla="*/ 255147 h 1506145"/>
                  <a:gd name="connsiteX9" fmla="*/ 462128 w 1317389"/>
                  <a:gd name="connsiteY9" fmla="*/ 0 h 15061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17389" h="1506145">
                    <a:moveTo>
                      <a:pt x="462128" y="0"/>
                    </a:moveTo>
                    <a:lnTo>
                      <a:pt x="1317389" y="437394"/>
                    </a:lnTo>
                    <a:lnTo>
                      <a:pt x="1317389" y="437394"/>
                    </a:lnTo>
                    <a:lnTo>
                      <a:pt x="1317389" y="1247094"/>
                    </a:lnTo>
                    <a:lnTo>
                      <a:pt x="856563" y="1506145"/>
                    </a:lnTo>
                    <a:lnTo>
                      <a:pt x="0" y="1068751"/>
                    </a:lnTo>
                    <a:lnTo>
                      <a:pt x="0" y="255147"/>
                    </a:lnTo>
                    <a:lnTo>
                      <a:pt x="0" y="255146"/>
                    </a:lnTo>
                    <a:lnTo>
                      <a:pt x="1" y="255147"/>
                    </a:lnTo>
                    <a:lnTo>
                      <a:pt x="462128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" name="Freeform 18">
                <a:extLst>
                  <a:ext uri="{FF2B5EF4-FFF2-40B4-BE49-F238E27FC236}">
                    <a16:creationId xmlns="" xmlns:a16="http://schemas.microsoft.com/office/drawing/2014/main" id="{61EF2717-32B9-4630-A218-68082FE26B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7666" y="4936922"/>
                <a:ext cx="1317389" cy="692540"/>
              </a:xfrm>
              <a:custGeom>
                <a:avLst/>
                <a:gdLst>
                  <a:gd name="T0" fmla="*/ 1012 w 1012"/>
                  <a:gd name="T1" fmla="*/ 336 h 532"/>
                  <a:gd name="T2" fmla="*/ 355 w 1012"/>
                  <a:gd name="T3" fmla="*/ 0 h 532"/>
                  <a:gd name="T4" fmla="*/ 0 w 1012"/>
                  <a:gd name="T5" fmla="*/ 196 h 532"/>
                  <a:gd name="T6" fmla="*/ 658 w 1012"/>
                  <a:gd name="T7" fmla="*/ 532 h 532"/>
                  <a:gd name="T8" fmla="*/ 1012 w 1012"/>
                  <a:gd name="T9" fmla="*/ 336 h 532"/>
                  <a:gd name="T10" fmla="*/ 1012 w 1012"/>
                  <a:gd name="T11" fmla="*/ 336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12" h="532">
                    <a:moveTo>
                      <a:pt x="1012" y="336"/>
                    </a:moveTo>
                    <a:lnTo>
                      <a:pt x="355" y="0"/>
                    </a:lnTo>
                    <a:lnTo>
                      <a:pt x="0" y="196"/>
                    </a:lnTo>
                    <a:lnTo>
                      <a:pt x="658" y="532"/>
                    </a:lnTo>
                    <a:lnTo>
                      <a:pt x="1012" y="336"/>
                    </a:lnTo>
                    <a:lnTo>
                      <a:pt x="1012" y="336"/>
                    </a:ln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19">
                <a:extLst>
                  <a:ext uri="{FF2B5EF4-FFF2-40B4-BE49-F238E27FC236}">
                    <a16:creationId xmlns="" xmlns:a16="http://schemas.microsoft.com/office/drawing/2014/main" id="{6CAF5B21-6BCB-4368-A000-84F34136AD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54229" y="5374316"/>
                <a:ext cx="460826" cy="1068751"/>
              </a:xfrm>
              <a:custGeom>
                <a:avLst/>
                <a:gdLst>
                  <a:gd name="T0" fmla="*/ 354 w 354"/>
                  <a:gd name="T1" fmla="*/ 622 h 821"/>
                  <a:gd name="T2" fmla="*/ 354 w 354"/>
                  <a:gd name="T3" fmla="*/ 0 h 821"/>
                  <a:gd name="T4" fmla="*/ 0 w 354"/>
                  <a:gd name="T5" fmla="*/ 196 h 821"/>
                  <a:gd name="T6" fmla="*/ 0 w 354"/>
                  <a:gd name="T7" fmla="*/ 821 h 821"/>
                  <a:gd name="T8" fmla="*/ 354 w 354"/>
                  <a:gd name="T9" fmla="*/ 622 h 821"/>
                  <a:gd name="T10" fmla="*/ 354 w 354"/>
                  <a:gd name="T11" fmla="*/ 622 h 8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4" h="821">
                    <a:moveTo>
                      <a:pt x="354" y="622"/>
                    </a:moveTo>
                    <a:lnTo>
                      <a:pt x="354" y="0"/>
                    </a:lnTo>
                    <a:lnTo>
                      <a:pt x="0" y="196"/>
                    </a:lnTo>
                    <a:lnTo>
                      <a:pt x="0" y="821"/>
                    </a:lnTo>
                    <a:lnTo>
                      <a:pt x="354" y="622"/>
                    </a:lnTo>
                    <a:lnTo>
                      <a:pt x="354" y="622"/>
                    </a:lnTo>
                    <a:close/>
                  </a:path>
                </a:pathLst>
              </a:custGeom>
              <a:solidFill>
                <a:schemeClr val="tx2">
                  <a:lumMod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45" name="Graphic 114" descr="Trophy">
            <a:extLst>
              <a:ext uri="{FF2B5EF4-FFF2-40B4-BE49-F238E27FC236}">
                <a16:creationId xmlns="" xmlns:a16="http://schemas.microsoft.com/office/drawing/2014/main" id="{F1AC21C5-D303-41B6-9EFC-EC106305D2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35414" y="2335776"/>
            <a:ext cx="877506" cy="877506"/>
          </a:xfrm>
          <a:prstGeom prst="rect">
            <a:avLst/>
          </a:prstGeom>
          <a:scene3d>
            <a:camera prst="perspectiveHeroicExtremeLeftFacing" fov="1200000">
              <a:rot lat="761422" lon="3001956" rev="0"/>
            </a:camera>
            <a:lightRig rig="threePt" dir="t"/>
          </a:scene3d>
          <a:sp3d/>
        </p:spPr>
      </p:pic>
      <p:pic>
        <p:nvPicPr>
          <p:cNvPr id="46" name="Graphic 116" descr="Rocket">
            <a:extLst>
              <a:ext uri="{FF2B5EF4-FFF2-40B4-BE49-F238E27FC236}">
                <a16:creationId xmlns="" xmlns:a16="http://schemas.microsoft.com/office/drawing/2014/main" id="{AD12A8BC-F80B-4667-9A76-515A4C7158E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2844" y="5376391"/>
            <a:ext cx="710880" cy="710880"/>
          </a:xfrm>
          <a:prstGeom prst="rect">
            <a:avLst/>
          </a:prstGeom>
          <a:scene3d>
            <a:camera prst="perspectiveHeroicExtremeLeftFacing" fov="1200000">
              <a:rot lat="761422" lon="3001956" rev="0"/>
            </a:camera>
            <a:lightRig rig="threePt" dir="t"/>
          </a:scene3d>
          <a:sp3d/>
        </p:spPr>
      </p:pic>
      <p:pic>
        <p:nvPicPr>
          <p:cNvPr id="47" name="Graphic 120" descr="Magnifying glass">
            <a:extLst>
              <a:ext uri="{FF2B5EF4-FFF2-40B4-BE49-F238E27FC236}">
                <a16:creationId xmlns="" xmlns:a16="http://schemas.microsoft.com/office/drawing/2014/main" id="{7CFA7614-CD80-4083-82B2-B58CF309144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12747" y="3978351"/>
            <a:ext cx="374643" cy="374643"/>
          </a:xfrm>
          <a:prstGeom prst="rect">
            <a:avLst/>
          </a:prstGeom>
          <a:scene3d>
            <a:camera prst="perspectiveHeroicExtremeLeftFacing" fov="1200000">
              <a:rot lat="761422" lon="3001956" rev="0"/>
            </a:camera>
            <a:lightRig rig="threePt" dir="t"/>
          </a:scene3d>
          <a:sp3d/>
        </p:spPr>
      </p:pic>
      <p:pic>
        <p:nvPicPr>
          <p:cNvPr id="48" name="Graphic 121" descr="Single gear">
            <a:extLst>
              <a:ext uri="{FF2B5EF4-FFF2-40B4-BE49-F238E27FC236}">
                <a16:creationId xmlns="" xmlns:a16="http://schemas.microsoft.com/office/drawing/2014/main" id="{5623D94C-36AB-4244-B28A-F0CBE7E739C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48776" y="4662780"/>
            <a:ext cx="377885" cy="377885"/>
          </a:xfrm>
          <a:prstGeom prst="rect">
            <a:avLst/>
          </a:prstGeom>
          <a:scene3d>
            <a:camera prst="perspectiveHeroicExtremeLeftFacing" fov="1200000">
              <a:rot lat="761422" lon="3001956" rev="0"/>
            </a:camera>
            <a:lightRig rig="threePt" dir="t"/>
          </a:scene3d>
          <a:sp3d/>
        </p:spPr>
      </p:pic>
    </p:spTree>
    <p:extLst>
      <p:ext uri="{BB962C8B-B14F-4D97-AF65-F5344CB8AC3E}">
        <p14:creationId xmlns:p14="http://schemas.microsoft.com/office/powerpoint/2010/main" val="28085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64" name="Freeform: Shape 17">
            <a:extLst>
              <a:ext uri="{FF2B5EF4-FFF2-40B4-BE49-F238E27FC236}">
                <a16:creationId xmlns="" xmlns:a16="http://schemas.microsoft.com/office/drawing/2014/main" id="{67CD7DDE-84D7-474F-A8F9-7C8229DB035A}"/>
              </a:ext>
            </a:extLst>
          </p:cNvPr>
          <p:cNvSpPr/>
          <p:nvPr/>
        </p:nvSpPr>
        <p:spPr>
          <a:xfrm>
            <a:off x="4010159" y="4819959"/>
            <a:ext cx="1234449" cy="1424497"/>
          </a:xfrm>
          <a:custGeom>
            <a:avLst/>
            <a:gdLst>
              <a:gd name="connsiteX0" fmla="*/ 1475715 w 2417275"/>
              <a:gd name="connsiteY0" fmla="*/ 3612333 h 3612333"/>
              <a:gd name="connsiteX1" fmla="*/ 117695 w 2417275"/>
              <a:gd name="connsiteY1" fmla="*/ 3213980 h 3612333"/>
              <a:gd name="connsiteX2" fmla="*/ 0 w 2417275"/>
              <a:gd name="connsiteY2" fmla="*/ 162962 h 3612333"/>
              <a:gd name="connsiteX3" fmla="*/ 878186 w 2417275"/>
              <a:gd name="connsiteY3" fmla="*/ 0 h 3612333"/>
              <a:gd name="connsiteX4" fmla="*/ 2417275 w 2417275"/>
              <a:gd name="connsiteY4" fmla="*/ 298764 h 3612333"/>
              <a:gd name="connsiteX5" fmla="*/ 2408222 w 2417275"/>
              <a:gd name="connsiteY5" fmla="*/ 3404103 h 3612333"/>
              <a:gd name="connsiteX6" fmla="*/ 1475715 w 2417275"/>
              <a:gd name="connsiteY6" fmla="*/ 3612333 h 3612333"/>
              <a:gd name="connsiteX0" fmla="*/ 1475715 w 2417275"/>
              <a:gd name="connsiteY0" fmla="*/ 3639494 h 3639494"/>
              <a:gd name="connsiteX1" fmla="*/ 117695 w 2417275"/>
              <a:gd name="connsiteY1" fmla="*/ 3213980 h 3639494"/>
              <a:gd name="connsiteX2" fmla="*/ 0 w 2417275"/>
              <a:gd name="connsiteY2" fmla="*/ 162962 h 3639494"/>
              <a:gd name="connsiteX3" fmla="*/ 878186 w 2417275"/>
              <a:gd name="connsiteY3" fmla="*/ 0 h 3639494"/>
              <a:gd name="connsiteX4" fmla="*/ 2417275 w 2417275"/>
              <a:gd name="connsiteY4" fmla="*/ 298764 h 3639494"/>
              <a:gd name="connsiteX5" fmla="*/ 2408222 w 2417275"/>
              <a:gd name="connsiteY5" fmla="*/ 3404103 h 3639494"/>
              <a:gd name="connsiteX6" fmla="*/ 1475715 w 2417275"/>
              <a:gd name="connsiteY6" fmla="*/ 3639494 h 3639494"/>
              <a:gd name="connsiteX0" fmla="*/ 1303236 w 2417275"/>
              <a:gd name="connsiteY0" fmla="*/ 3704548 h 3704548"/>
              <a:gd name="connsiteX1" fmla="*/ 117695 w 2417275"/>
              <a:gd name="connsiteY1" fmla="*/ 3213980 h 3704548"/>
              <a:gd name="connsiteX2" fmla="*/ 0 w 2417275"/>
              <a:gd name="connsiteY2" fmla="*/ 162962 h 3704548"/>
              <a:gd name="connsiteX3" fmla="*/ 878186 w 2417275"/>
              <a:gd name="connsiteY3" fmla="*/ 0 h 3704548"/>
              <a:gd name="connsiteX4" fmla="*/ 2417275 w 2417275"/>
              <a:gd name="connsiteY4" fmla="*/ 298764 h 3704548"/>
              <a:gd name="connsiteX5" fmla="*/ 2408222 w 2417275"/>
              <a:gd name="connsiteY5" fmla="*/ 3404103 h 3704548"/>
              <a:gd name="connsiteX6" fmla="*/ 1303236 w 2417275"/>
              <a:gd name="connsiteY6" fmla="*/ 3704548 h 3704548"/>
              <a:gd name="connsiteX0" fmla="*/ 1303236 w 2408342"/>
              <a:gd name="connsiteY0" fmla="*/ 3704548 h 3704548"/>
              <a:gd name="connsiteX1" fmla="*/ 117695 w 2408342"/>
              <a:gd name="connsiteY1" fmla="*/ 3213980 h 3704548"/>
              <a:gd name="connsiteX2" fmla="*/ 0 w 2408342"/>
              <a:gd name="connsiteY2" fmla="*/ 162962 h 3704548"/>
              <a:gd name="connsiteX3" fmla="*/ 878186 w 2408342"/>
              <a:gd name="connsiteY3" fmla="*/ 0 h 3704548"/>
              <a:gd name="connsiteX4" fmla="*/ 2359782 w 2408342"/>
              <a:gd name="connsiteY4" fmla="*/ 315026 h 3704548"/>
              <a:gd name="connsiteX5" fmla="*/ 2408222 w 2408342"/>
              <a:gd name="connsiteY5" fmla="*/ 3404103 h 3704548"/>
              <a:gd name="connsiteX6" fmla="*/ 1303236 w 2408342"/>
              <a:gd name="connsiteY6" fmla="*/ 3704548 h 3704548"/>
              <a:gd name="connsiteX0" fmla="*/ 1303236 w 2437047"/>
              <a:gd name="connsiteY0" fmla="*/ 3704548 h 3704548"/>
              <a:gd name="connsiteX1" fmla="*/ 117695 w 2437047"/>
              <a:gd name="connsiteY1" fmla="*/ 3213980 h 3704548"/>
              <a:gd name="connsiteX2" fmla="*/ 0 w 2437047"/>
              <a:gd name="connsiteY2" fmla="*/ 162962 h 3704548"/>
              <a:gd name="connsiteX3" fmla="*/ 878186 w 2437047"/>
              <a:gd name="connsiteY3" fmla="*/ 0 h 3704548"/>
              <a:gd name="connsiteX4" fmla="*/ 2359782 w 2437047"/>
              <a:gd name="connsiteY4" fmla="*/ 315026 h 3704548"/>
              <a:gd name="connsiteX5" fmla="*/ 2436968 w 2437047"/>
              <a:gd name="connsiteY5" fmla="*/ 3371576 h 3704548"/>
              <a:gd name="connsiteX6" fmla="*/ 1303236 w 2437047"/>
              <a:gd name="connsiteY6" fmla="*/ 3704548 h 3704548"/>
              <a:gd name="connsiteX0" fmla="*/ 1303236 w 2491060"/>
              <a:gd name="connsiteY0" fmla="*/ 3704548 h 3704548"/>
              <a:gd name="connsiteX1" fmla="*/ 117695 w 2491060"/>
              <a:gd name="connsiteY1" fmla="*/ 3213980 h 3704548"/>
              <a:gd name="connsiteX2" fmla="*/ 0 w 2491060"/>
              <a:gd name="connsiteY2" fmla="*/ 162962 h 3704548"/>
              <a:gd name="connsiteX3" fmla="*/ 878186 w 2491060"/>
              <a:gd name="connsiteY3" fmla="*/ 0 h 3704548"/>
              <a:gd name="connsiteX4" fmla="*/ 2491060 w 2491060"/>
              <a:gd name="connsiteY4" fmla="*/ 185317 h 3704548"/>
              <a:gd name="connsiteX5" fmla="*/ 2436968 w 2491060"/>
              <a:gd name="connsiteY5" fmla="*/ 3371576 h 3704548"/>
              <a:gd name="connsiteX6" fmla="*/ 1303236 w 2491060"/>
              <a:gd name="connsiteY6" fmla="*/ 3704548 h 3704548"/>
              <a:gd name="connsiteX0" fmla="*/ 1303236 w 2505351"/>
              <a:gd name="connsiteY0" fmla="*/ 3704548 h 3704548"/>
              <a:gd name="connsiteX1" fmla="*/ 117695 w 2505351"/>
              <a:gd name="connsiteY1" fmla="*/ 3213980 h 3704548"/>
              <a:gd name="connsiteX2" fmla="*/ 0 w 2505351"/>
              <a:gd name="connsiteY2" fmla="*/ 162962 h 3704548"/>
              <a:gd name="connsiteX3" fmla="*/ 878186 w 2505351"/>
              <a:gd name="connsiteY3" fmla="*/ 0 h 3704548"/>
              <a:gd name="connsiteX4" fmla="*/ 2491060 w 2505351"/>
              <a:gd name="connsiteY4" fmla="*/ 185317 h 3704548"/>
              <a:gd name="connsiteX5" fmla="*/ 2505039 w 2505351"/>
              <a:gd name="connsiteY5" fmla="*/ 3384547 h 3704548"/>
              <a:gd name="connsiteX6" fmla="*/ 1303236 w 2505351"/>
              <a:gd name="connsiteY6" fmla="*/ 3704548 h 3704548"/>
              <a:gd name="connsiteX0" fmla="*/ 1157372 w 2505351"/>
              <a:gd name="connsiteY0" fmla="*/ 3724005 h 3724005"/>
              <a:gd name="connsiteX1" fmla="*/ 117695 w 2505351"/>
              <a:gd name="connsiteY1" fmla="*/ 3213980 h 3724005"/>
              <a:gd name="connsiteX2" fmla="*/ 0 w 2505351"/>
              <a:gd name="connsiteY2" fmla="*/ 162962 h 3724005"/>
              <a:gd name="connsiteX3" fmla="*/ 878186 w 2505351"/>
              <a:gd name="connsiteY3" fmla="*/ 0 h 3724005"/>
              <a:gd name="connsiteX4" fmla="*/ 2491060 w 2505351"/>
              <a:gd name="connsiteY4" fmla="*/ 185317 h 3724005"/>
              <a:gd name="connsiteX5" fmla="*/ 2505039 w 2505351"/>
              <a:gd name="connsiteY5" fmla="*/ 3384547 h 3724005"/>
              <a:gd name="connsiteX6" fmla="*/ 1157372 w 2505351"/>
              <a:gd name="connsiteY6" fmla="*/ 3724005 h 3724005"/>
              <a:gd name="connsiteX0" fmla="*/ 1157372 w 2505351"/>
              <a:gd name="connsiteY0" fmla="*/ 3724005 h 3724005"/>
              <a:gd name="connsiteX1" fmla="*/ 30175 w 2505351"/>
              <a:gd name="connsiteY1" fmla="*/ 3298291 h 3724005"/>
              <a:gd name="connsiteX2" fmla="*/ 0 w 2505351"/>
              <a:gd name="connsiteY2" fmla="*/ 162962 h 3724005"/>
              <a:gd name="connsiteX3" fmla="*/ 878186 w 2505351"/>
              <a:gd name="connsiteY3" fmla="*/ 0 h 3724005"/>
              <a:gd name="connsiteX4" fmla="*/ 2491060 w 2505351"/>
              <a:gd name="connsiteY4" fmla="*/ 185317 h 3724005"/>
              <a:gd name="connsiteX5" fmla="*/ 2505039 w 2505351"/>
              <a:gd name="connsiteY5" fmla="*/ 3384547 h 3724005"/>
              <a:gd name="connsiteX6" fmla="*/ 1157372 w 2505351"/>
              <a:gd name="connsiteY6" fmla="*/ 3724005 h 3724005"/>
              <a:gd name="connsiteX0" fmla="*/ 1157372 w 2505351"/>
              <a:gd name="connsiteY0" fmla="*/ 3879655 h 3879655"/>
              <a:gd name="connsiteX1" fmla="*/ 30175 w 2505351"/>
              <a:gd name="connsiteY1" fmla="*/ 3453941 h 3879655"/>
              <a:gd name="connsiteX2" fmla="*/ 0 w 2505351"/>
              <a:gd name="connsiteY2" fmla="*/ 318612 h 3879655"/>
              <a:gd name="connsiteX3" fmla="*/ 1374129 w 2505351"/>
              <a:gd name="connsiteY3" fmla="*/ 0 h 3879655"/>
              <a:gd name="connsiteX4" fmla="*/ 2491060 w 2505351"/>
              <a:gd name="connsiteY4" fmla="*/ 340967 h 3879655"/>
              <a:gd name="connsiteX5" fmla="*/ 2505039 w 2505351"/>
              <a:gd name="connsiteY5" fmla="*/ 3540197 h 3879655"/>
              <a:gd name="connsiteX6" fmla="*/ 1157372 w 2505351"/>
              <a:gd name="connsiteY6" fmla="*/ 3879655 h 3879655"/>
              <a:gd name="connsiteX0" fmla="*/ 1157372 w 2520232"/>
              <a:gd name="connsiteY0" fmla="*/ 3879655 h 3879655"/>
              <a:gd name="connsiteX1" fmla="*/ 30175 w 2520232"/>
              <a:gd name="connsiteY1" fmla="*/ 3453941 h 3879655"/>
              <a:gd name="connsiteX2" fmla="*/ 0 w 2520232"/>
              <a:gd name="connsiteY2" fmla="*/ 318612 h 3879655"/>
              <a:gd name="connsiteX3" fmla="*/ 1374129 w 2520232"/>
              <a:gd name="connsiteY3" fmla="*/ 0 h 3879655"/>
              <a:gd name="connsiteX4" fmla="*/ 2520232 w 2520232"/>
              <a:gd name="connsiteY4" fmla="*/ 340966 h 3879655"/>
              <a:gd name="connsiteX5" fmla="*/ 2505039 w 2520232"/>
              <a:gd name="connsiteY5" fmla="*/ 3540197 h 3879655"/>
              <a:gd name="connsiteX6" fmla="*/ 1157372 w 2520232"/>
              <a:gd name="connsiteY6" fmla="*/ 3879655 h 3879655"/>
              <a:gd name="connsiteX0" fmla="*/ 1157372 w 2520573"/>
              <a:gd name="connsiteY0" fmla="*/ 3879655 h 3879655"/>
              <a:gd name="connsiteX1" fmla="*/ 30175 w 2520573"/>
              <a:gd name="connsiteY1" fmla="*/ 3453941 h 3879655"/>
              <a:gd name="connsiteX2" fmla="*/ 0 w 2520573"/>
              <a:gd name="connsiteY2" fmla="*/ 318612 h 3879655"/>
              <a:gd name="connsiteX3" fmla="*/ 1374129 w 2520573"/>
              <a:gd name="connsiteY3" fmla="*/ 0 h 3879655"/>
              <a:gd name="connsiteX4" fmla="*/ 2520232 w 2520573"/>
              <a:gd name="connsiteY4" fmla="*/ 340966 h 3879655"/>
              <a:gd name="connsiteX5" fmla="*/ 2519626 w 2520573"/>
              <a:gd name="connsiteY5" fmla="*/ 3514256 h 3879655"/>
              <a:gd name="connsiteX6" fmla="*/ 1157372 w 2520573"/>
              <a:gd name="connsiteY6" fmla="*/ 3879655 h 387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0573" h="3879655">
                <a:moveTo>
                  <a:pt x="1157372" y="3879655"/>
                </a:moveTo>
                <a:lnTo>
                  <a:pt x="30175" y="3453941"/>
                </a:lnTo>
                <a:lnTo>
                  <a:pt x="0" y="318612"/>
                </a:lnTo>
                <a:lnTo>
                  <a:pt x="1374129" y="0"/>
                </a:lnTo>
                <a:lnTo>
                  <a:pt x="2520232" y="340966"/>
                </a:lnTo>
                <a:cubicBezTo>
                  <a:pt x="2517214" y="1376079"/>
                  <a:pt x="2522644" y="2479143"/>
                  <a:pt x="2519626" y="3514256"/>
                </a:cubicBezTo>
                <a:lnTo>
                  <a:pt x="1157372" y="387965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2540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/>
            <a:endParaRPr lang="en-US" baseline="-25000"/>
          </a:p>
        </p:txBody>
      </p:sp>
      <p:sp>
        <p:nvSpPr>
          <p:cNvPr id="65" name="Freeform: Shape 18">
            <a:extLst>
              <a:ext uri="{FF2B5EF4-FFF2-40B4-BE49-F238E27FC236}">
                <a16:creationId xmlns="" xmlns:a16="http://schemas.microsoft.com/office/drawing/2014/main" id="{0BEC4821-A602-45BF-A4B2-53291082E737}"/>
              </a:ext>
            </a:extLst>
          </p:cNvPr>
          <p:cNvSpPr/>
          <p:nvPr/>
        </p:nvSpPr>
        <p:spPr>
          <a:xfrm>
            <a:off x="3327218" y="5503514"/>
            <a:ext cx="932709" cy="933777"/>
          </a:xfrm>
          <a:custGeom>
            <a:avLst/>
            <a:gdLst>
              <a:gd name="connsiteX0" fmla="*/ 1475715 w 2417275"/>
              <a:gd name="connsiteY0" fmla="*/ 3612333 h 3612333"/>
              <a:gd name="connsiteX1" fmla="*/ 117695 w 2417275"/>
              <a:gd name="connsiteY1" fmla="*/ 3213980 h 3612333"/>
              <a:gd name="connsiteX2" fmla="*/ 0 w 2417275"/>
              <a:gd name="connsiteY2" fmla="*/ 162962 h 3612333"/>
              <a:gd name="connsiteX3" fmla="*/ 878186 w 2417275"/>
              <a:gd name="connsiteY3" fmla="*/ 0 h 3612333"/>
              <a:gd name="connsiteX4" fmla="*/ 2417275 w 2417275"/>
              <a:gd name="connsiteY4" fmla="*/ 298764 h 3612333"/>
              <a:gd name="connsiteX5" fmla="*/ 2408222 w 2417275"/>
              <a:gd name="connsiteY5" fmla="*/ 3404103 h 3612333"/>
              <a:gd name="connsiteX6" fmla="*/ 1475715 w 2417275"/>
              <a:gd name="connsiteY6" fmla="*/ 3612333 h 3612333"/>
              <a:gd name="connsiteX0" fmla="*/ 1475715 w 2417275"/>
              <a:gd name="connsiteY0" fmla="*/ 3639494 h 3639494"/>
              <a:gd name="connsiteX1" fmla="*/ 117695 w 2417275"/>
              <a:gd name="connsiteY1" fmla="*/ 3213980 h 3639494"/>
              <a:gd name="connsiteX2" fmla="*/ 0 w 2417275"/>
              <a:gd name="connsiteY2" fmla="*/ 162962 h 3639494"/>
              <a:gd name="connsiteX3" fmla="*/ 878186 w 2417275"/>
              <a:gd name="connsiteY3" fmla="*/ 0 h 3639494"/>
              <a:gd name="connsiteX4" fmla="*/ 2417275 w 2417275"/>
              <a:gd name="connsiteY4" fmla="*/ 298764 h 3639494"/>
              <a:gd name="connsiteX5" fmla="*/ 2408222 w 2417275"/>
              <a:gd name="connsiteY5" fmla="*/ 3404103 h 3639494"/>
              <a:gd name="connsiteX6" fmla="*/ 1475715 w 2417275"/>
              <a:gd name="connsiteY6" fmla="*/ 3639494 h 3639494"/>
              <a:gd name="connsiteX0" fmla="*/ 1303236 w 2417275"/>
              <a:gd name="connsiteY0" fmla="*/ 3704548 h 3704548"/>
              <a:gd name="connsiteX1" fmla="*/ 117695 w 2417275"/>
              <a:gd name="connsiteY1" fmla="*/ 3213980 h 3704548"/>
              <a:gd name="connsiteX2" fmla="*/ 0 w 2417275"/>
              <a:gd name="connsiteY2" fmla="*/ 162962 h 3704548"/>
              <a:gd name="connsiteX3" fmla="*/ 878186 w 2417275"/>
              <a:gd name="connsiteY3" fmla="*/ 0 h 3704548"/>
              <a:gd name="connsiteX4" fmla="*/ 2417275 w 2417275"/>
              <a:gd name="connsiteY4" fmla="*/ 298764 h 3704548"/>
              <a:gd name="connsiteX5" fmla="*/ 2408222 w 2417275"/>
              <a:gd name="connsiteY5" fmla="*/ 3404103 h 3704548"/>
              <a:gd name="connsiteX6" fmla="*/ 1303236 w 2417275"/>
              <a:gd name="connsiteY6" fmla="*/ 3704548 h 3704548"/>
              <a:gd name="connsiteX0" fmla="*/ 1303236 w 2408342"/>
              <a:gd name="connsiteY0" fmla="*/ 3704548 h 3704548"/>
              <a:gd name="connsiteX1" fmla="*/ 117695 w 2408342"/>
              <a:gd name="connsiteY1" fmla="*/ 3213980 h 3704548"/>
              <a:gd name="connsiteX2" fmla="*/ 0 w 2408342"/>
              <a:gd name="connsiteY2" fmla="*/ 162962 h 3704548"/>
              <a:gd name="connsiteX3" fmla="*/ 878186 w 2408342"/>
              <a:gd name="connsiteY3" fmla="*/ 0 h 3704548"/>
              <a:gd name="connsiteX4" fmla="*/ 2359782 w 2408342"/>
              <a:gd name="connsiteY4" fmla="*/ 315026 h 3704548"/>
              <a:gd name="connsiteX5" fmla="*/ 2408222 w 2408342"/>
              <a:gd name="connsiteY5" fmla="*/ 3404103 h 3704548"/>
              <a:gd name="connsiteX6" fmla="*/ 1303236 w 2408342"/>
              <a:gd name="connsiteY6" fmla="*/ 3704548 h 3704548"/>
              <a:gd name="connsiteX0" fmla="*/ 1303236 w 2437047"/>
              <a:gd name="connsiteY0" fmla="*/ 3704548 h 3704548"/>
              <a:gd name="connsiteX1" fmla="*/ 117695 w 2437047"/>
              <a:gd name="connsiteY1" fmla="*/ 3213980 h 3704548"/>
              <a:gd name="connsiteX2" fmla="*/ 0 w 2437047"/>
              <a:gd name="connsiteY2" fmla="*/ 162962 h 3704548"/>
              <a:gd name="connsiteX3" fmla="*/ 878186 w 2437047"/>
              <a:gd name="connsiteY3" fmla="*/ 0 h 3704548"/>
              <a:gd name="connsiteX4" fmla="*/ 2359782 w 2437047"/>
              <a:gd name="connsiteY4" fmla="*/ 315026 h 3704548"/>
              <a:gd name="connsiteX5" fmla="*/ 2436968 w 2437047"/>
              <a:gd name="connsiteY5" fmla="*/ 3371576 h 3704548"/>
              <a:gd name="connsiteX6" fmla="*/ 1303236 w 2437047"/>
              <a:gd name="connsiteY6" fmla="*/ 3704548 h 3704548"/>
              <a:gd name="connsiteX0" fmla="*/ 1303236 w 2491060"/>
              <a:gd name="connsiteY0" fmla="*/ 3704548 h 3704548"/>
              <a:gd name="connsiteX1" fmla="*/ 117695 w 2491060"/>
              <a:gd name="connsiteY1" fmla="*/ 3213980 h 3704548"/>
              <a:gd name="connsiteX2" fmla="*/ 0 w 2491060"/>
              <a:gd name="connsiteY2" fmla="*/ 162962 h 3704548"/>
              <a:gd name="connsiteX3" fmla="*/ 878186 w 2491060"/>
              <a:gd name="connsiteY3" fmla="*/ 0 h 3704548"/>
              <a:gd name="connsiteX4" fmla="*/ 2491060 w 2491060"/>
              <a:gd name="connsiteY4" fmla="*/ 185317 h 3704548"/>
              <a:gd name="connsiteX5" fmla="*/ 2436968 w 2491060"/>
              <a:gd name="connsiteY5" fmla="*/ 3371576 h 3704548"/>
              <a:gd name="connsiteX6" fmla="*/ 1303236 w 2491060"/>
              <a:gd name="connsiteY6" fmla="*/ 3704548 h 3704548"/>
              <a:gd name="connsiteX0" fmla="*/ 1303236 w 2505351"/>
              <a:gd name="connsiteY0" fmla="*/ 3704548 h 3704548"/>
              <a:gd name="connsiteX1" fmla="*/ 117695 w 2505351"/>
              <a:gd name="connsiteY1" fmla="*/ 3213980 h 3704548"/>
              <a:gd name="connsiteX2" fmla="*/ 0 w 2505351"/>
              <a:gd name="connsiteY2" fmla="*/ 162962 h 3704548"/>
              <a:gd name="connsiteX3" fmla="*/ 878186 w 2505351"/>
              <a:gd name="connsiteY3" fmla="*/ 0 h 3704548"/>
              <a:gd name="connsiteX4" fmla="*/ 2491060 w 2505351"/>
              <a:gd name="connsiteY4" fmla="*/ 185317 h 3704548"/>
              <a:gd name="connsiteX5" fmla="*/ 2505039 w 2505351"/>
              <a:gd name="connsiteY5" fmla="*/ 3384547 h 3704548"/>
              <a:gd name="connsiteX6" fmla="*/ 1303236 w 2505351"/>
              <a:gd name="connsiteY6" fmla="*/ 3704548 h 3704548"/>
              <a:gd name="connsiteX0" fmla="*/ 1157372 w 2505351"/>
              <a:gd name="connsiteY0" fmla="*/ 3724005 h 3724005"/>
              <a:gd name="connsiteX1" fmla="*/ 117695 w 2505351"/>
              <a:gd name="connsiteY1" fmla="*/ 3213980 h 3724005"/>
              <a:gd name="connsiteX2" fmla="*/ 0 w 2505351"/>
              <a:gd name="connsiteY2" fmla="*/ 162962 h 3724005"/>
              <a:gd name="connsiteX3" fmla="*/ 878186 w 2505351"/>
              <a:gd name="connsiteY3" fmla="*/ 0 h 3724005"/>
              <a:gd name="connsiteX4" fmla="*/ 2491060 w 2505351"/>
              <a:gd name="connsiteY4" fmla="*/ 185317 h 3724005"/>
              <a:gd name="connsiteX5" fmla="*/ 2505039 w 2505351"/>
              <a:gd name="connsiteY5" fmla="*/ 3384547 h 3724005"/>
              <a:gd name="connsiteX6" fmla="*/ 1157372 w 2505351"/>
              <a:gd name="connsiteY6" fmla="*/ 3724005 h 3724005"/>
              <a:gd name="connsiteX0" fmla="*/ 1157372 w 2505351"/>
              <a:gd name="connsiteY0" fmla="*/ 3724005 h 3724005"/>
              <a:gd name="connsiteX1" fmla="*/ 30175 w 2505351"/>
              <a:gd name="connsiteY1" fmla="*/ 3298291 h 3724005"/>
              <a:gd name="connsiteX2" fmla="*/ 0 w 2505351"/>
              <a:gd name="connsiteY2" fmla="*/ 162962 h 3724005"/>
              <a:gd name="connsiteX3" fmla="*/ 878186 w 2505351"/>
              <a:gd name="connsiteY3" fmla="*/ 0 h 3724005"/>
              <a:gd name="connsiteX4" fmla="*/ 2491060 w 2505351"/>
              <a:gd name="connsiteY4" fmla="*/ 185317 h 3724005"/>
              <a:gd name="connsiteX5" fmla="*/ 2505039 w 2505351"/>
              <a:gd name="connsiteY5" fmla="*/ 3384547 h 3724005"/>
              <a:gd name="connsiteX6" fmla="*/ 1157372 w 2505351"/>
              <a:gd name="connsiteY6" fmla="*/ 3724005 h 3724005"/>
              <a:gd name="connsiteX0" fmla="*/ 1157372 w 2505351"/>
              <a:gd name="connsiteY0" fmla="*/ 3724005 h 3724005"/>
              <a:gd name="connsiteX1" fmla="*/ 30175 w 2505351"/>
              <a:gd name="connsiteY1" fmla="*/ 3298291 h 3724005"/>
              <a:gd name="connsiteX2" fmla="*/ 0 w 2505351"/>
              <a:gd name="connsiteY2" fmla="*/ 162962 h 3724005"/>
              <a:gd name="connsiteX3" fmla="*/ 878186 w 2505351"/>
              <a:gd name="connsiteY3" fmla="*/ 0 h 3724005"/>
              <a:gd name="connsiteX4" fmla="*/ 2491060 w 2505351"/>
              <a:gd name="connsiteY4" fmla="*/ 185317 h 3724005"/>
              <a:gd name="connsiteX5" fmla="*/ 2505039 w 2505351"/>
              <a:gd name="connsiteY5" fmla="*/ 3268874 h 3724005"/>
              <a:gd name="connsiteX6" fmla="*/ 1157372 w 2505351"/>
              <a:gd name="connsiteY6" fmla="*/ 3724005 h 3724005"/>
              <a:gd name="connsiteX0" fmla="*/ 1024071 w 2505351"/>
              <a:gd name="connsiteY0" fmla="*/ 3745034 h 3745034"/>
              <a:gd name="connsiteX1" fmla="*/ 30175 w 2505351"/>
              <a:gd name="connsiteY1" fmla="*/ 3298291 h 3745034"/>
              <a:gd name="connsiteX2" fmla="*/ 0 w 2505351"/>
              <a:gd name="connsiteY2" fmla="*/ 162962 h 3745034"/>
              <a:gd name="connsiteX3" fmla="*/ 878186 w 2505351"/>
              <a:gd name="connsiteY3" fmla="*/ 0 h 3745034"/>
              <a:gd name="connsiteX4" fmla="*/ 2491060 w 2505351"/>
              <a:gd name="connsiteY4" fmla="*/ 185317 h 3745034"/>
              <a:gd name="connsiteX5" fmla="*/ 2505039 w 2505351"/>
              <a:gd name="connsiteY5" fmla="*/ 3268874 h 3745034"/>
              <a:gd name="connsiteX6" fmla="*/ 1024071 w 2505351"/>
              <a:gd name="connsiteY6" fmla="*/ 3745034 h 3745034"/>
              <a:gd name="connsiteX0" fmla="*/ 993896 w 2475176"/>
              <a:gd name="connsiteY0" fmla="*/ 3745034 h 3745034"/>
              <a:gd name="connsiteX1" fmla="*/ 0 w 2475176"/>
              <a:gd name="connsiteY1" fmla="*/ 3298291 h 3745034"/>
              <a:gd name="connsiteX2" fmla="*/ 7912 w 2475176"/>
              <a:gd name="connsiteY2" fmla="*/ 47287 h 3745034"/>
              <a:gd name="connsiteX3" fmla="*/ 848011 w 2475176"/>
              <a:gd name="connsiteY3" fmla="*/ 0 h 3745034"/>
              <a:gd name="connsiteX4" fmla="*/ 2460885 w 2475176"/>
              <a:gd name="connsiteY4" fmla="*/ 185317 h 3745034"/>
              <a:gd name="connsiteX5" fmla="*/ 2474864 w 2475176"/>
              <a:gd name="connsiteY5" fmla="*/ 3268874 h 3745034"/>
              <a:gd name="connsiteX6" fmla="*/ 993896 w 2475176"/>
              <a:gd name="connsiteY6" fmla="*/ 3745034 h 3745034"/>
              <a:gd name="connsiteX0" fmla="*/ 993896 w 2475176"/>
              <a:gd name="connsiteY0" fmla="*/ 4123599 h 4123599"/>
              <a:gd name="connsiteX1" fmla="*/ 0 w 2475176"/>
              <a:gd name="connsiteY1" fmla="*/ 3676856 h 4123599"/>
              <a:gd name="connsiteX2" fmla="*/ 7912 w 2475176"/>
              <a:gd name="connsiteY2" fmla="*/ 425852 h 4123599"/>
              <a:gd name="connsiteX3" fmla="*/ 1495462 w 2475176"/>
              <a:gd name="connsiteY3" fmla="*/ 0 h 4123599"/>
              <a:gd name="connsiteX4" fmla="*/ 2460885 w 2475176"/>
              <a:gd name="connsiteY4" fmla="*/ 563882 h 4123599"/>
              <a:gd name="connsiteX5" fmla="*/ 2474864 w 2475176"/>
              <a:gd name="connsiteY5" fmla="*/ 3647439 h 4123599"/>
              <a:gd name="connsiteX6" fmla="*/ 993896 w 2475176"/>
              <a:gd name="connsiteY6" fmla="*/ 4123599 h 4123599"/>
              <a:gd name="connsiteX0" fmla="*/ 993896 w 2486276"/>
              <a:gd name="connsiteY0" fmla="*/ 4123599 h 4123599"/>
              <a:gd name="connsiteX1" fmla="*/ 0 w 2486276"/>
              <a:gd name="connsiteY1" fmla="*/ 3676856 h 4123599"/>
              <a:gd name="connsiteX2" fmla="*/ 7912 w 2486276"/>
              <a:gd name="connsiteY2" fmla="*/ 425852 h 4123599"/>
              <a:gd name="connsiteX3" fmla="*/ 1495462 w 2486276"/>
              <a:gd name="connsiteY3" fmla="*/ 0 h 4123599"/>
              <a:gd name="connsiteX4" fmla="*/ 2486276 w 2486276"/>
              <a:gd name="connsiteY4" fmla="*/ 553365 h 4123599"/>
              <a:gd name="connsiteX5" fmla="*/ 2474864 w 2486276"/>
              <a:gd name="connsiteY5" fmla="*/ 3647439 h 4123599"/>
              <a:gd name="connsiteX6" fmla="*/ 993896 w 2486276"/>
              <a:gd name="connsiteY6" fmla="*/ 4123599 h 412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6276" h="4123599">
                <a:moveTo>
                  <a:pt x="993896" y="4123599"/>
                </a:moveTo>
                <a:lnTo>
                  <a:pt x="0" y="3676856"/>
                </a:lnTo>
                <a:cubicBezTo>
                  <a:pt x="2637" y="2593188"/>
                  <a:pt x="5275" y="1509520"/>
                  <a:pt x="7912" y="425852"/>
                </a:cubicBezTo>
                <a:lnTo>
                  <a:pt x="1495462" y="0"/>
                </a:lnTo>
                <a:lnTo>
                  <a:pt x="2486276" y="553365"/>
                </a:lnTo>
                <a:cubicBezTo>
                  <a:pt x="2483258" y="1588478"/>
                  <a:pt x="2477882" y="2612326"/>
                  <a:pt x="2474864" y="3647439"/>
                </a:cubicBezTo>
                <a:lnTo>
                  <a:pt x="993896" y="412359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2540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/>
            <a:endParaRPr lang="en-US" baseline="-25000"/>
          </a:p>
        </p:txBody>
      </p:sp>
      <p:sp>
        <p:nvSpPr>
          <p:cNvPr id="66" name="Freeform: Shape 16">
            <a:extLst>
              <a:ext uri="{FF2B5EF4-FFF2-40B4-BE49-F238E27FC236}">
                <a16:creationId xmlns="" xmlns:a16="http://schemas.microsoft.com/office/drawing/2014/main" id="{AC69CE83-7420-440A-9A3B-09FAC87AD321}"/>
              </a:ext>
            </a:extLst>
          </p:cNvPr>
          <p:cNvSpPr/>
          <p:nvPr/>
        </p:nvSpPr>
        <p:spPr>
          <a:xfrm>
            <a:off x="4781773" y="3960132"/>
            <a:ext cx="1535050" cy="2062238"/>
          </a:xfrm>
          <a:custGeom>
            <a:avLst/>
            <a:gdLst>
              <a:gd name="connsiteX0" fmla="*/ 1475715 w 2417275"/>
              <a:gd name="connsiteY0" fmla="*/ 3612333 h 3612333"/>
              <a:gd name="connsiteX1" fmla="*/ 117695 w 2417275"/>
              <a:gd name="connsiteY1" fmla="*/ 3213980 h 3612333"/>
              <a:gd name="connsiteX2" fmla="*/ 0 w 2417275"/>
              <a:gd name="connsiteY2" fmla="*/ 162962 h 3612333"/>
              <a:gd name="connsiteX3" fmla="*/ 878186 w 2417275"/>
              <a:gd name="connsiteY3" fmla="*/ 0 h 3612333"/>
              <a:gd name="connsiteX4" fmla="*/ 2417275 w 2417275"/>
              <a:gd name="connsiteY4" fmla="*/ 298764 h 3612333"/>
              <a:gd name="connsiteX5" fmla="*/ 2408222 w 2417275"/>
              <a:gd name="connsiteY5" fmla="*/ 3404103 h 3612333"/>
              <a:gd name="connsiteX6" fmla="*/ 1475715 w 2417275"/>
              <a:gd name="connsiteY6" fmla="*/ 3612333 h 3612333"/>
              <a:gd name="connsiteX0" fmla="*/ 1475715 w 2417275"/>
              <a:gd name="connsiteY0" fmla="*/ 3639494 h 3639494"/>
              <a:gd name="connsiteX1" fmla="*/ 117695 w 2417275"/>
              <a:gd name="connsiteY1" fmla="*/ 3213980 h 3639494"/>
              <a:gd name="connsiteX2" fmla="*/ 0 w 2417275"/>
              <a:gd name="connsiteY2" fmla="*/ 162962 h 3639494"/>
              <a:gd name="connsiteX3" fmla="*/ 878186 w 2417275"/>
              <a:gd name="connsiteY3" fmla="*/ 0 h 3639494"/>
              <a:gd name="connsiteX4" fmla="*/ 2417275 w 2417275"/>
              <a:gd name="connsiteY4" fmla="*/ 298764 h 3639494"/>
              <a:gd name="connsiteX5" fmla="*/ 2408222 w 2417275"/>
              <a:gd name="connsiteY5" fmla="*/ 3404103 h 3639494"/>
              <a:gd name="connsiteX6" fmla="*/ 1475715 w 2417275"/>
              <a:gd name="connsiteY6" fmla="*/ 3639494 h 3639494"/>
              <a:gd name="connsiteX0" fmla="*/ 1303236 w 2417275"/>
              <a:gd name="connsiteY0" fmla="*/ 3704548 h 3704548"/>
              <a:gd name="connsiteX1" fmla="*/ 117695 w 2417275"/>
              <a:gd name="connsiteY1" fmla="*/ 3213980 h 3704548"/>
              <a:gd name="connsiteX2" fmla="*/ 0 w 2417275"/>
              <a:gd name="connsiteY2" fmla="*/ 162962 h 3704548"/>
              <a:gd name="connsiteX3" fmla="*/ 878186 w 2417275"/>
              <a:gd name="connsiteY3" fmla="*/ 0 h 3704548"/>
              <a:gd name="connsiteX4" fmla="*/ 2417275 w 2417275"/>
              <a:gd name="connsiteY4" fmla="*/ 298764 h 3704548"/>
              <a:gd name="connsiteX5" fmla="*/ 2408222 w 2417275"/>
              <a:gd name="connsiteY5" fmla="*/ 3404103 h 3704548"/>
              <a:gd name="connsiteX6" fmla="*/ 1303236 w 2417275"/>
              <a:gd name="connsiteY6" fmla="*/ 3704548 h 3704548"/>
              <a:gd name="connsiteX0" fmla="*/ 1303236 w 2408342"/>
              <a:gd name="connsiteY0" fmla="*/ 3704548 h 3704548"/>
              <a:gd name="connsiteX1" fmla="*/ 117695 w 2408342"/>
              <a:gd name="connsiteY1" fmla="*/ 3213980 h 3704548"/>
              <a:gd name="connsiteX2" fmla="*/ 0 w 2408342"/>
              <a:gd name="connsiteY2" fmla="*/ 162962 h 3704548"/>
              <a:gd name="connsiteX3" fmla="*/ 878186 w 2408342"/>
              <a:gd name="connsiteY3" fmla="*/ 0 h 3704548"/>
              <a:gd name="connsiteX4" fmla="*/ 2359782 w 2408342"/>
              <a:gd name="connsiteY4" fmla="*/ 315026 h 3704548"/>
              <a:gd name="connsiteX5" fmla="*/ 2408222 w 2408342"/>
              <a:gd name="connsiteY5" fmla="*/ 3404103 h 3704548"/>
              <a:gd name="connsiteX6" fmla="*/ 1303236 w 2408342"/>
              <a:gd name="connsiteY6" fmla="*/ 3704548 h 3704548"/>
              <a:gd name="connsiteX0" fmla="*/ 1303236 w 2437047"/>
              <a:gd name="connsiteY0" fmla="*/ 3704548 h 3704548"/>
              <a:gd name="connsiteX1" fmla="*/ 117695 w 2437047"/>
              <a:gd name="connsiteY1" fmla="*/ 3213980 h 3704548"/>
              <a:gd name="connsiteX2" fmla="*/ 0 w 2437047"/>
              <a:gd name="connsiteY2" fmla="*/ 162962 h 3704548"/>
              <a:gd name="connsiteX3" fmla="*/ 878186 w 2437047"/>
              <a:gd name="connsiteY3" fmla="*/ 0 h 3704548"/>
              <a:gd name="connsiteX4" fmla="*/ 2359782 w 2437047"/>
              <a:gd name="connsiteY4" fmla="*/ 315026 h 3704548"/>
              <a:gd name="connsiteX5" fmla="*/ 2436968 w 2437047"/>
              <a:gd name="connsiteY5" fmla="*/ 3371576 h 3704548"/>
              <a:gd name="connsiteX6" fmla="*/ 1303236 w 2437047"/>
              <a:gd name="connsiteY6" fmla="*/ 3704548 h 3704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7047" h="3704548">
                <a:moveTo>
                  <a:pt x="1303236" y="3704548"/>
                </a:moveTo>
                <a:lnTo>
                  <a:pt x="117695" y="3213980"/>
                </a:lnTo>
                <a:lnTo>
                  <a:pt x="0" y="162962"/>
                </a:lnTo>
                <a:lnTo>
                  <a:pt x="878186" y="0"/>
                </a:lnTo>
                <a:lnTo>
                  <a:pt x="2359782" y="315026"/>
                </a:lnTo>
                <a:cubicBezTo>
                  <a:pt x="2356764" y="1350139"/>
                  <a:pt x="2439986" y="2336463"/>
                  <a:pt x="2436968" y="3371576"/>
                </a:cubicBezTo>
                <a:lnTo>
                  <a:pt x="1303236" y="370454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2540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/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67" name="Freeform: Shape 15">
            <a:extLst>
              <a:ext uri="{FF2B5EF4-FFF2-40B4-BE49-F238E27FC236}">
                <a16:creationId xmlns="" xmlns:a16="http://schemas.microsoft.com/office/drawing/2014/main" id="{905951DF-8C68-4496-8AA0-34E2BB798091}"/>
              </a:ext>
            </a:extLst>
          </p:cNvPr>
          <p:cNvSpPr/>
          <p:nvPr/>
        </p:nvSpPr>
        <p:spPr>
          <a:xfrm>
            <a:off x="5733880" y="2935209"/>
            <a:ext cx="1910488" cy="2826419"/>
          </a:xfrm>
          <a:custGeom>
            <a:avLst/>
            <a:gdLst>
              <a:gd name="connsiteX0" fmla="*/ 1475715 w 2417275"/>
              <a:gd name="connsiteY0" fmla="*/ 3612333 h 3612333"/>
              <a:gd name="connsiteX1" fmla="*/ 117695 w 2417275"/>
              <a:gd name="connsiteY1" fmla="*/ 3213980 h 3612333"/>
              <a:gd name="connsiteX2" fmla="*/ 0 w 2417275"/>
              <a:gd name="connsiteY2" fmla="*/ 162962 h 3612333"/>
              <a:gd name="connsiteX3" fmla="*/ 878186 w 2417275"/>
              <a:gd name="connsiteY3" fmla="*/ 0 h 3612333"/>
              <a:gd name="connsiteX4" fmla="*/ 2417275 w 2417275"/>
              <a:gd name="connsiteY4" fmla="*/ 298764 h 3612333"/>
              <a:gd name="connsiteX5" fmla="*/ 2408222 w 2417275"/>
              <a:gd name="connsiteY5" fmla="*/ 3404103 h 3612333"/>
              <a:gd name="connsiteX6" fmla="*/ 1475715 w 2417275"/>
              <a:gd name="connsiteY6" fmla="*/ 3612333 h 3612333"/>
              <a:gd name="connsiteX0" fmla="*/ 1475715 w 2417275"/>
              <a:gd name="connsiteY0" fmla="*/ 3639494 h 3639494"/>
              <a:gd name="connsiteX1" fmla="*/ 117695 w 2417275"/>
              <a:gd name="connsiteY1" fmla="*/ 3213980 h 3639494"/>
              <a:gd name="connsiteX2" fmla="*/ 0 w 2417275"/>
              <a:gd name="connsiteY2" fmla="*/ 162962 h 3639494"/>
              <a:gd name="connsiteX3" fmla="*/ 878186 w 2417275"/>
              <a:gd name="connsiteY3" fmla="*/ 0 h 3639494"/>
              <a:gd name="connsiteX4" fmla="*/ 2417275 w 2417275"/>
              <a:gd name="connsiteY4" fmla="*/ 298764 h 3639494"/>
              <a:gd name="connsiteX5" fmla="*/ 2408222 w 2417275"/>
              <a:gd name="connsiteY5" fmla="*/ 3404103 h 3639494"/>
              <a:gd name="connsiteX6" fmla="*/ 1475715 w 2417275"/>
              <a:gd name="connsiteY6" fmla="*/ 3639494 h 3639494"/>
              <a:gd name="connsiteX0" fmla="*/ 1475715 w 2475940"/>
              <a:gd name="connsiteY0" fmla="*/ 3639494 h 3639494"/>
              <a:gd name="connsiteX1" fmla="*/ 117695 w 2475940"/>
              <a:gd name="connsiteY1" fmla="*/ 3213980 h 3639494"/>
              <a:gd name="connsiteX2" fmla="*/ 0 w 2475940"/>
              <a:gd name="connsiteY2" fmla="*/ 162962 h 3639494"/>
              <a:gd name="connsiteX3" fmla="*/ 878186 w 2475940"/>
              <a:gd name="connsiteY3" fmla="*/ 0 h 3639494"/>
              <a:gd name="connsiteX4" fmla="*/ 2475940 w 2475940"/>
              <a:gd name="connsiteY4" fmla="*/ 228366 h 3639494"/>
              <a:gd name="connsiteX5" fmla="*/ 2408222 w 2475940"/>
              <a:gd name="connsiteY5" fmla="*/ 3404103 h 3639494"/>
              <a:gd name="connsiteX6" fmla="*/ 1475715 w 2475940"/>
              <a:gd name="connsiteY6" fmla="*/ 3639494 h 3639494"/>
              <a:gd name="connsiteX0" fmla="*/ 1381850 w 2475940"/>
              <a:gd name="connsiteY0" fmla="*/ 3662960 h 3662960"/>
              <a:gd name="connsiteX1" fmla="*/ 117695 w 2475940"/>
              <a:gd name="connsiteY1" fmla="*/ 3213980 h 3662960"/>
              <a:gd name="connsiteX2" fmla="*/ 0 w 2475940"/>
              <a:gd name="connsiteY2" fmla="*/ 162962 h 3662960"/>
              <a:gd name="connsiteX3" fmla="*/ 878186 w 2475940"/>
              <a:gd name="connsiteY3" fmla="*/ 0 h 3662960"/>
              <a:gd name="connsiteX4" fmla="*/ 2475940 w 2475940"/>
              <a:gd name="connsiteY4" fmla="*/ 228366 h 3662960"/>
              <a:gd name="connsiteX5" fmla="*/ 2408222 w 2475940"/>
              <a:gd name="connsiteY5" fmla="*/ 3404103 h 3662960"/>
              <a:gd name="connsiteX6" fmla="*/ 1381850 w 2475940"/>
              <a:gd name="connsiteY6" fmla="*/ 3662960 h 366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5940" h="3662960">
                <a:moveTo>
                  <a:pt x="1381850" y="3662960"/>
                </a:moveTo>
                <a:lnTo>
                  <a:pt x="117695" y="3213980"/>
                </a:lnTo>
                <a:lnTo>
                  <a:pt x="0" y="162962"/>
                </a:lnTo>
                <a:lnTo>
                  <a:pt x="878186" y="0"/>
                </a:lnTo>
                <a:lnTo>
                  <a:pt x="2475940" y="228366"/>
                </a:lnTo>
                <a:cubicBezTo>
                  <a:pt x="2472922" y="1263479"/>
                  <a:pt x="2411240" y="2368990"/>
                  <a:pt x="2408222" y="3404103"/>
                </a:cubicBezTo>
                <a:lnTo>
                  <a:pt x="1381850" y="366296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254000" dir="21540000" sy="23000" kx="-1200000" algn="bl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/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68" name="Freeform: Shape 14">
            <a:extLst>
              <a:ext uri="{FF2B5EF4-FFF2-40B4-BE49-F238E27FC236}">
                <a16:creationId xmlns="" xmlns:a16="http://schemas.microsoft.com/office/drawing/2014/main" id="{046D6150-2E84-41F4-B723-7DFB3B013163}"/>
              </a:ext>
            </a:extLst>
          </p:cNvPr>
          <p:cNvSpPr/>
          <p:nvPr/>
        </p:nvSpPr>
        <p:spPr>
          <a:xfrm>
            <a:off x="6572816" y="1810694"/>
            <a:ext cx="2417275" cy="3639494"/>
          </a:xfrm>
          <a:custGeom>
            <a:avLst/>
            <a:gdLst>
              <a:gd name="connsiteX0" fmla="*/ 1475715 w 2417275"/>
              <a:gd name="connsiteY0" fmla="*/ 3612333 h 3612333"/>
              <a:gd name="connsiteX1" fmla="*/ 117695 w 2417275"/>
              <a:gd name="connsiteY1" fmla="*/ 3213980 h 3612333"/>
              <a:gd name="connsiteX2" fmla="*/ 0 w 2417275"/>
              <a:gd name="connsiteY2" fmla="*/ 162962 h 3612333"/>
              <a:gd name="connsiteX3" fmla="*/ 878186 w 2417275"/>
              <a:gd name="connsiteY3" fmla="*/ 0 h 3612333"/>
              <a:gd name="connsiteX4" fmla="*/ 2417275 w 2417275"/>
              <a:gd name="connsiteY4" fmla="*/ 298764 h 3612333"/>
              <a:gd name="connsiteX5" fmla="*/ 2408222 w 2417275"/>
              <a:gd name="connsiteY5" fmla="*/ 3404103 h 3612333"/>
              <a:gd name="connsiteX6" fmla="*/ 1475715 w 2417275"/>
              <a:gd name="connsiteY6" fmla="*/ 3612333 h 3612333"/>
              <a:gd name="connsiteX0" fmla="*/ 1475715 w 2417275"/>
              <a:gd name="connsiteY0" fmla="*/ 3639494 h 3639494"/>
              <a:gd name="connsiteX1" fmla="*/ 117695 w 2417275"/>
              <a:gd name="connsiteY1" fmla="*/ 3213980 h 3639494"/>
              <a:gd name="connsiteX2" fmla="*/ 0 w 2417275"/>
              <a:gd name="connsiteY2" fmla="*/ 162962 h 3639494"/>
              <a:gd name="connsiteX3" fmla="*/ 878186 w 2417275"/>
              <a:gd name="connsiteY3" fmla="*/ 0 h 3639494"/>
              <a:gd name="connsiteX4" fmla="*/ 2417275 w 2417275"/>
              <a:gd name="connsiteY4" fmla="*/ 298764 h 3639494"/>
              <a:gd name="connsiteX5" fmla="*/ 2408222 w 2417275"/>
              <a:gd name="connsiteY5" fmla="*/ 3404103 h 3639494"/>
              <a:gd name="connsiteX6" fmla="*/ 1475715 w 2417275"/>
              <a:gd name="connsiteY6" fmla="*/ 3639494 h 3639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7275" h="3639494">
                <a:moveTo>
                  <a:pt x="1475715" y="3639494"/>
                </a:moveTo>
                <a:lnTo>
                  <a:pt x="117695" y="3213980"/>
                </a:lnTo>
                <a:lnTo>
                  <a:pt x="0" y="162962"/>
                </a:lnTo>
                <a:lnTo>
                  <a:pt x="878186" y="0"/>
                </a:lnTo>
                <a:lnTo>
                  <a:pt x="2417275" y="298764"/>
                </a:lnTo>
                <a:cubicBezTo>
                  <a:pt x="2414257" y="1333877"/>
                  <a:pt x="2411240" y="2368990"/>
                  <a:pt x="2408222" y="3404103"/>
                </a:cubicBezTo>
                <a:lnTo>
                  <a:pt x="1475715" y="363949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2540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/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69" name="Rectangle 6">
            <a:extLst>
              <a:ext uri="{FF2B5EF4-FFF2-40B4-BE49-F238E27FC236}">
                <a16:creationId xmlns="" xmlns:a16="http://schemas.microsoft.com/office/drawing/2014/main" id="{7761F554-BFE7-479D-AB66-4FC962EA20BE}"/>
              </a:ext>
            </a:extLst>
          </p:cNvPr>
          <p:cNvSpPr/>
          <p:nvPr/>
        </p:nvSpPr>
        <p:spPr>
          <a:xfrm>
            <a:off x="6096000" y="2045469"/>
            <a:ext cx="2383726" cy="3221666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perspectiveHeroicExtremeLeftFacing" fov="1200000">
              <a:rot lat="761422" lon="3001956" rev="0"/>
            </a:camera>
            <a:lightRig rig="harsh" dir="t">
              <a:rot lat="0" lon="0" rev="7800000"/>
            </a:lightRig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b="1"/>
              <a:t>5</a:t>
            </a:r>
          </a:p>
        </p:txBody>
      </p:sp>
      <p:sp>
        <p:nvSpPr>
          <p:cNvPr id="70" name="Rectangle 9">
            <a:extLst>
              <a:ext uri="{FF2B5EF4-FFF2-40B4-BE49-F238E27FC236}">
                <a16:creationId xmlns="" xmlns:a16="http://schemas.microsoft.com/office/drawing/2014/main" id="{F7998891-6EE0-460C-AE4F-1E9581A1A2C7}"/>
              </a:ext>
            </a:extLst>
          </p:cNvPr>
          <p:cNvSpPr/>
          <p:nvPr/>
        </p:nvSpPr>
        <p:spPr>
          <a:xfrm>
            <a:off x="5246850" y="3052568"/>
            <a:ext cx="1904215" cy="2573594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perspectiveHeroicExtremeLeftFacing" fov="1200000">
              <a:rot lat="761422" lon="3001956" rev="0"/>
            </a:camera>
            <a:lightRig rig="harsh" dir="t">
              <a:rot lat="0" lon="0" rev="7800000"/>
            </a:lightRig>
          </a:scene3d>
          <a:sp3d extrusionH="1143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6000" b="1"/>
              <a:t>4</a:t>
            </a:r>
          </a:p>
        </p:txBody>
      </p:sp>
      <p:sp>
        <p:nvSpPr>
          <p:cNvPr id="71" name="Rectangle 10">
            <a:extLst>
              <a:ext uri="{FF2B5EF4-FFF2-40B4-BE49-F238E27FC236}">
                <a16:creationId xmlns="" xmlns:a16="http://schemas.microsoft.com/office/drawing/2014/main" id="{A8CDEC5C-11C9-41B4-86DB-837FA930397A}"/>
              </a:ext>
            </a:extLst>
          </p:cNvPr>
          <p:cNvSpPr/>
          <p:nvPr/>
        </p:nvSpPr>
        <p:spPr>
          <a:xfrm>
            <a:off x="4432084" y="4061693"/>
            <a:ext cx="1385256" cy="1872208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perspectiveHeroicExtremeLeftFacing" fov="1200000">
              <a:rot lat="761422" lon="3001956" rev="0"/>
            </a:camera>
            <a:lightRig rig="harsh" dir="t">
              <a:rot lat="0" lon="0" rev="7800000"/>
            </a:lightRig>
          </a:scene3d>
          <a:sp3d extrusionH="1016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5400" b="1"/>
              <a:t>3</a:t>
            </a:r>
          </a:p>
        </p:txBody>
      </p:sp>
      <p:sp>
        <p:nvSpPr>
          <p:cNvPr id="72" name="Rectangle 11">
            <a:extLst>
              <a:ext uri="{FF2B5EF4-FFF2-40B4-BE49-F238E27FC236}">
                <a16:creationId xmlns="" xmlns:a16="http://schemas.microsoft.com/office/drawing/2014/main" id="{7270BBFF-825F-472D-B44F-134A487A31B3}"/>
              </a:ext>
            </a:extLst>
          </p:cNvPr>
          <p:cNvSpPr/>
          <p:nvPr/>
        </p:nvSpPr>
        <p:spPr>
          <a:xfrm>
            <a:off x="3842716" y="4973144"/>
            <a:ext cx="900076" cy="1216475"/>
          </a:xfrm>
          <a:prstGeom prst="rect">
            <a:avLst/>
          </a:prstGeom>
          <a:ln>
            <a:noFill/>
          </a:ln>
          <a:effectLst/>
          <a:scene3d>
            <a:camera prst="perspectiveHeroicExtremeLeftFacing" fov="1200000">
              <a:rot lat="761422" lon="3001956" rev="0"/>
            </a:camera>
            <a:lightRig rig="harsh" dir="t">
              <a:rot lat="0" lon="0" rev="7800000"/>
            </a:lightRig>
          </a:scene3d>
          <a:sp3d extrusionH="889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600" b="1"/>
              <a:t>2</a:t>
            </a:r>
          </a:p>
        </p:txBody>
      </p:sp>
      <p:sp>
        <p:nvSpPr>
          <p:cNvPr id="73" name="Rectangle 12">
            <a:extLst>
              <a:ext uri="{FF2B5EF4-FFF2-40B4-BE49-F238E27FC236}">
                <a16:creationId xmlns="" xmlns:a16="http://schemas.microsoft.com/office/drawing/2014/main" id="{E4B5FE0D-5430-41BF-9ACD-BBEE4DC7E0C9}"/>
              </a:ext>
            </a:extLst>
          </p:cNvPr>
          <p:cNvSpPr/>
          <p:nvPr/>
        </p:nvSpPr>
        <p:spPr>
          <a:xfrm>
            <a:off x="3214782" y="5626162"/>
            <a:ext cx="575904" cy="778348"/>
          </a:xfrm>
          <a:prstGeom prst="rect">
            <a:avLst/>
          </a:prstGeom>
          <a:solidFill>
            <a:schemeClr val="tx2"/>
          </a:solidFill>
          <a:ln>
            <a:noFill/>
          </a:ln>
          <a:scene3d>
            <a:camera prst="perspectiveHeroicExtremeLeftFacing" fov="1200000">
              <a:rot lat="761422" lon="3001956" rev="0"/>
            </a:camera>
            <a:lightRig rig="harsh" dir="t">
              <a:rot lat="0" lon="0" rev="7800000"/>
            </a:lightRig>
          </a:scene3d>
          <a:sp3d extrusionH="762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/>
              <a:t>1</a:t>
            </a:r>
          </a:p>
        </p:txBody>
      </p:sp>
      <p:pic>
        <p:nvPicPr>
          <p:cNvPr id="74" name="Graphic 21" descr="Rocket">
            <a:extLst>
              <a:ext uri="{FF2B5EF4-FFF2-40B4-BE49-F238E27FC236}">
                <a16:creationId xmlns="" xmlns:a16="http://schemas.microsoft.com/office/drawing/2014/main" id="{C24A95BB-42F1-46D9-81DE-1649425EF2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06488" y="3960132"/>
            <a:ext cx="1124594" cy="1124594"/>
          </a:xfrm>
          <a:prstGeom prst="rect">
            <a:avLst/>
          </a:prstGeom>
          <a:scene3d>
            <a:camera prst="perspectiveHeroicExtremeLeftFacing" fov="0">
              <a:rot lat="495912" lon="18543373" rev="0"/>
            </a:camera>
            <a:lightRig rig="threePt" dir="t"/>
          </a:scene3d>
          <a:sp3d/>
        </p:spPr>
      </p:pic>
      <p:pic>
        <p:nvPicPr>
          <p:cNvPr id="75" name="Graphic 23" descr="Factory">
            <a:extLst>
              <a:ext uri="{FF2B5EF4-FFF2-40B4-BE49-F238E27FC236}">
                <a16:creationId xmlns="" xmlns:a16="http://schemas.microsoft.com/office/drawing/2014/main" id="{1148DEA9-EBDF-4192-BE1F-EB4B38486F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73668" y="5683320"/>
            <a:ext cx="630135" cy="630135"/>
          </a:xfrm>
          <a:prstGeom prst="rect">
            <a:avLst/>
          </a:prstGeom>
          <a:scene3d>
            <a:camera prst="perspectiveHeroicExtremeLeftFacing" fov="0">
              <a:rot lat="495912" lon="18543373" rev="0"/>
            </a:camera>
            <a:lightRig rig="threePt" dir="t"/>
          </a:scene3d>
          <a:sp3d/>
        </p:spPr>
      </p:pic>
      <p:pic>
        <p:nvPicPr>
          <p:cNvPr id="76" name="Graphic 25" descr="Head with Gears">
            <a:extLst>
              <a:ext uri="{FF2B5EF4-FFF2-40B4-BE49-F238E27FC236}">
                <a16:creationId xmlns="" xmlns:a16="http://schemas.microsoft.com/office/drawing/2014/main" id="{7D2A2228-F0E1-47E9-9151-FDA6BEA4238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78942" y="4293096"/>
            <a:ext cx="1231199" cy="1231199"/>
          </a:xfrm>
          <a:prstGeom prst="rect">
            <a:avLst/>
          </a:prstGeom>
          <a:scene3d>
            <a:camera prst="perspectiveHeroicExtremeLeftFacing" fov="0">
              <a:rot lat="495912" lon="18543373" rev="0"/>
            </a:camera>
            <a:lightRig rig="threePt" dir="t"/>
          </a:scene3d>
          <a:sp3d/>
        </p:spPr>
      </p:pic>
      <p:pic>
        <p:nvPicPr>
          <p:cNvPr id="77" name="Graphic 27" descr="Lightbulb">
            <a:extLst>
              <a:ext uri="{FF2B5EF4-FFF2-40B4-BE49-F238E27FC236}">
                <a16:creationId xmlns="" xmlns:a16="http://schemas.microsoft.com/office/drawing/2014/main" id="{4A2F9C46-CAD3-409B-9FBF-CBD5990A415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13112" y="4706375"/>
            <a:ext cx="1068000" cy="1068000"/>
          </a:xfrm>
          <a:prstGeom prst="rect">
            <a:avLst/>
          </a:prstGeom>
          <a:scene3d>
            <a:camera prst="perspectiveHeroicExtremeLeftFacing" fov="0">
              <a:rot lat="495912" lon="18543373" rev="0"/>
            </a:camera>
            <a:lightRig rig="threePt" dir="t"/>
          </a:scene3d>
          <a:sp3d/>
        </p:spPr>
      </p:pic>
      <p:pic>
        <p:nvPicPr>
          <p:cNvPr id="78" name="Graphic 29" descr="Pie chart">
            <a:extLst>
              <a:ext uri="{FF2B5EF4-FFF2-40B4-BE49-F238E27FC236}">
                <a16:creationId xmlns="" xmlns:a16="http://schemas.microsoft.com/office/drawing/2014/main" id="{62555AD8-FD2C-492A-B53E-0CEC9A3892C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79400" y="5267135"/>
            <a:ext cx="819951" cy="819951"/>
          </a:xfrm>
          <a:prstGeom prst="rect">
            <a:avLst/>
          </a:prstGeom>
          <a:scene3d>
            <a:camera prst="perspectiveHeroicExtremeLeftFacing" fov="0">
              <a:rot lat="495912" lon="18543373" rev="0"/>
            </a:camera>
            <a:lightRig rig="threePt" dir="t"/>
          </a:scene3d>
          <a:sp3d/>
        </p:spPr>
      </p:pic>
      <p:sp>
        <p:nvSpPr>
          <p:cNvPr id="79" name="Rectangle 31">
            <a:extLst>
              <a:ext uri="{FF2B5EF4-FFF2-40B4-BE49-F238E27FC236}">
                <a16:creationId xmlns="" xmlns:a16="http://schemas.microsoft.com/office/drawing/2014/main" id="{4F4315D9-8D35-431F-A5F8-259A1E3C486B}"/>
              </a:ext>
            </a:extLst>
          </p:cNvPr>
          <p:cNvSpPr/>
          <p:nvPr/>
        </p:nvSpPr>
        <p:spPr>
          <a:xfrm>
            <a:off x="257888" y="4557372"/>
            <a:ext cx="2640737" cy="400110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r"/>
            <a:r>
              <a:rPr lang="da-DK" sz="2000" b="1" cap="all">
                <a:solidFill>
                  <a:schemeClr val="tx2"/>
                </a:solidFill>
              </a:rPr>
              <a:t>Lorem ipsum</a:t>
            </a:r>
            <a:endParaRPr lang="en-US" sz="2000" b="1" cap="all">
              <a:solidFill>
                <a:schemeClr val="tx2"/>
              </a:solidFill>
            </a:endParaRPr>
          </a:p>
        </p:txBody>
      </p:sp>
      <p:sp>
        <p:nvSpPr>
          <p:cNvPr id="80" name="Rectangle 32">
            <a:extLst>
              <a:ext uri="{FF2B5EF4-FFF2-40B4-BE49-F238E27FC236}">
                <a16:creationId xmlns="" xmlns:a16="http://schemas.microsoft.com/office/drawing/2014/main" id="{A0F72153-B97C-4104-834B-B578576EFDB9}"/>
              </a:ext>
            </a:extLst>
          </p:cNvPr>
          <p:cNvSpPr/>
          <p:nvPr/>
        </p:nvSpPr>
        <p:spPr>
          <a:xfrm>
            <a:off x="257887" y="4930347"/>
            <a:ext cx="2640737" cy="774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da-DK" sz="1400" dirty="0">
                <a:solidFill>
                  <a:schemeClr val="bg1"/>
                </a:solidFill>
              </a:rPr>
              <a:t>Ut mauris libero, vestibulum pede ante ad et, sollicitudin risus amet convallis ac eligendi, velit quia.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1" name="Rectangle 34">
            <a:extLst>
              <a:ext uri="{FF2B5EF4-FFF2-40B4-BE49-F238E27FC236}">
                <a16:creationId xmlns="" xmlns:a16="http://schemas.microsoft.com/office/drawing/2014/main" id="{49816973-F27B-41BC-83D1-88D8AC6409B0}"/>
              </a:ext>
            </a:extLst>
          </p:cNvPr>
          <p:cNvSpPr/>
          <p:nvPr/>
        </p:nvSpPr>
        <p:spPr>
          <a:xfrm>
            <a:off x="257887" y="3217281"/>
            <a:ext cx="2640737" cy="400110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r"/>
            <a:r>
              <a:rPr lang="da-DK" sz="2000" b="1" cap="all">
                <a:solidFill>
                  <a:schemeClr val="accent1"/>
                </a:solidFill>
              </a:rPr>
              <a:t>Lorem ipsum</a:t>
            </a:r>
            <a:endParaRPr lang="en-US" sz="2000" b="1" cap="all">
              <a:solidFill>
                <a:schemeClr val="accent1"/>
              </a:solidFill>
            </a:endParaRPr>
          </a:p>
        </p:txBody>
      </p:sp>
      <p:sp>
        <p:nvSpPr>
          <p:cNvPr id="82" name="Rectangle 35">
            <a:extLst>
              <a:ext uri="{FF2B5EF4-FFF2-40B4-BE49-F238E27FC236}">
                <a16:creationId xmlns="" xmlns:a16="http://schemas.microsoft.com/office/drawing/2014/main" id="{344389E6-4472-427B-AE64-68EA95F5C62D}"/>
              </a:ext>
            </a:extLst>
          </p:cNvPr>
          <p:cNvSpPr/>
          <p:nvPr/>
        </p:nvSpPr>
        <p:spPr>
          <a:xfrm>
            <a:off x="257887" y="3590256"/>
            <a:ext cx="2640737" cy="774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da-DK" sz="1400" dirty="0">
                <a:solidFill>
                  <a:schemeClr val="bg1"/>
                </a:solidFill>
              </a:rPr>
              <a:t>Ut mauris libero, vestibulum pede ante ad et, sollicitudin risus amet convallis ac eligendi, velit quia.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3" name="Rectangle 37">
            <a:extLst>
              <a:ext uri="{FF2B5EF4-FFF2-40B4-BE49-F238E27FC236}">
                <a16:creationId xmlns="" xmlns:a16="http://schemas.microsoft.com/office/drawing/2014/main" id="{9C0CB451-7A02-499B-A5D9-E87205EB369D}"/>
              </a:ext>
            </a:extLst>
          </p:cNvPr>
          <p:cNvSpPr/>
          <p:nvPr/>
        </p:nvSpPr>
        <p:spPr>
          <a:xfrm>
            <a:off x="257887" y="1877191"/>
            <a:ext cx="2640737" cy="400110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r"/>
            <a:r>
              <a:rPr lang="da-DK" sz="2000" b="1" cap="all">
                <a:solidFill>
                  <a:schemeClr val="accent2"/>
                </a:solidFill>
              </a:rPr>
              <a:t>Lorem ipsum</a:t>
            </a:r>
            <a:endParaRPr lang="en-US" sz="2000" b="1" cap="all">
              <a:solidFill>
                <a:schemeClr val="accent2"/>
              </a:solidFill>
            </a:endParaRPr>
          </a:p>
        </p:txBody>
      </p:sp>
      <p:sp>
        <p:nvSpPr>
          <p:cNvPr id="84" name="Rectangle 38">
            <a:extLst>
              <a:ext uri="{FF2B5EF4-FFF2-40B4-BE49-F238E27FC236}">
                <a16:creationId xmlns="" xmlns:a16="http://schemas.microsoft.com/office/drawing/2014/main" id="{98363DBE-31A7-472E-899C-FF33B8409C69}"/>
              </a:ext>
            </a:extLst>
          </p:cNvPr>
          <p:cNvSpPr/>
          <p:nvPr/>
        </p:nvSpPr>
        <p:spPr>
          <a:xfrm>
            <a:off x="257887" y="2250166"/>
            <a:ext cx="2640737" cy="774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da-DK" sz="1400" dirty="0">
                <a:solidFill>
                  <a:schemeClr val="bg1"/>
                </a:solidFill>
              </a:rPr>
              <a:t>Ut mauris libero, vestibulum pede ante ad et, sollicitudin risus amet convallis ac eligendi, velit quia.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5" name="Rectangle 40">
            <a:extLst>
              <a:ext uri="{FF2B5EF4-FFF2-40B4-BE49-F238E27FC236}">
                <a16:creationId xmlns="" xmlns:a16="http://schemas.microsoft.com/office/drawing/2014/main" id="{3DA48EF9-5C3D-48FF-967A-73D1CF3F4175}"/>
              </a:ext>
            </a:extLst>
          </p:cNvPr>
          <p:cNvSpPr/>
          <p:nvPr/>
        </p:nvSpPr>
        <p:spPr>
          <a:xfrm>
            <a:off x="9293377" y="3662983"/>
            <a:ext cx="2640737" cy="400110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da-DK" sz="2000" b="1" cap="all">
                <a:solidFill>
                  <a:schemeClr val="accent3"/>
                </a:solidFill>
              </a:rPr>
              <a:t>Lorem ipsum</a:t>
            </a:r>
            <a:endParaRPr lang="en-US" sz="2000" b="1" cap="all">
              <a:solidFill>
                <a:schemeClr val="accent3"/>
              </a:solidFill>
            </a:endParaRPr>
          </a:p>
        </p:txBody>
      </p:sp>
      <p:sp>
        <p:nvSpPr>
          <p:cNvPr id="86" name="Rectangle 41">
            <a:extLst>
              <a:ext uri="{FF2B5EF4-FFF2-40B4-BE49-F238E27FC236}">
                <a16:creationId xmlns="" xmlns:a16="http://schemas.microsoft.com/office/drawing/2014/main" id="{92EE1D8D-6996-48F3-8DB4-6AD6189B4A95}"/>
              </a:ext>
            </a:extLst>
          </p:cNvPr>
          <p:cNvSpPr/>
          <p:nvPr/>
        </p:nvSpPr>
        <p:spPr>
          <a:xfrm>
            <a:off x="9293377" y="4030719"/>
            <a:ext cx="2640737" cy="774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da-DK" sz="1400" dirty="0">
                <a:solidFill>
                  <a:schemeClr val="bg1"/>
                </a:solidFill>
              </a:rPr>
              <a:t>Ut mauris libero, vestibulum pede ante ad et, sollicitudin risus amet convallis ac eligendi, velit quia.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7" name="Rectangle 43">
            <a:extLst>
              <a:ext uri="{FF2B5EF4-FFF2-40B4-BE49-F238E27FC236}">
                <a16:creationId xmlns="" xmlns:a16="http://schemas.microsoft.com/office/drawing/2014/main" id="{2648DBA3-989C-40EC-AA57-EDD939C358FA}"/>
              </a:ext>
            </a:extLst>
          </p:cNvPr>
          <p:cNvSpPr/>
          <p:nvPr/>
        </p:nvSpPr>
        <p:spPr>
          <a:xfrm>
            <a:off x="9293377" y="2414302"/>
            <a:ext cx="2640737" cy="400110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da-DK" sz="2000" b="1" cap="all">
                <a:solidFill>
                  <a:schemeClr val="accent4"/>
                </a:solidFill>
              </a:rPr>
              <a:t>Lorem ipsum</a:t>
            </a:r>
            <a:endParaRPr lang="en-US" sz="2000" b="1" cap="all">
              <a:solidFill>
                <a:schemeClr val="accent4"/>
              </a:solidFill>
            </a:endParaRPr>
          </a:p>
        </p:txBody>
      </p:sp>
      <p:sp>
        <p:nvSpPr>
          <p:cNvPr id="88" name="Rectangle 44">
            <a:extLst>
              <a:ext uri="{FF2B5EF4-FFF2-40B4-BE49-F238E27FC236}">
                <a16:creationId xmlns="" xmlns:a16="http://schemas.microsoft.com/office/drawing/2014/main" id="{9DE2B189-B5EC-4652-93E7-AC40B7F6F17A}"/>
              </a:ext>
            </a:extLst>
          </p:cNvPr>
          <p:cNvSpPr/>
          <p:nvPr/>
        </p:nvSpPr>
        <p:spPr>
          <a:xfrm>
            <a:off x="9293377" y="2787277"/>
            <a:ext cx="2640737" cy="774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da-DK" sz="1400" dirty="0">
                <a:solidFill>
                  <a:schemeClr val="bg1"/>
                </a:solidFill>
              </a:rPr>
              <a:t>Ut mauris libero, vestibulum pede ante ad et, sollicitudin risus amet convallis ac eligendi, velit quia.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89" name="Connector: Elbow 52">
            <a:extLst>
              <a:ext uri="{FF2B5EF4-FFF2-40B4-BE49-F238E27FC236}">
                <a16:creationId xmlns="" xmlns:a16="http://schemas.microsoft.com/office/drawing/2014/main" id="{1588557A-5859-49AF-BCA5-50990D0FD36D}"/>
              </a:ext>
            </a:extLst>
          </p:cNvPr>
          <p:cNvCxnSpPr>
            <a:cxnSpLocks/>
            <a:stCxn id="79" idx="3"/>
          </p:cNvCxnSpPr>
          <p:nvPr/>
        </p:nvCxnSpPr>
        <p:spPr>
          <a:xfrm>
            <a:off x="2898625" y="4757427"/>
            <a:ext cx="736394" cy="604226"/>
          </a:xfrm>
          <a:prstGeom prst="bentConnector2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or: Elbow 55">
            <a:extLst>
              <a:ext uri="{FF2B5EF4-FFF2-40B4-BE49-F238E27FC236}">
                <a16:creationId xmlns="" xmlns:a16="http://schemas.microsoft.com/office/drawing/2014/main" id="{F75CEF31-973D-4F04-865C-C0944738F182}"/>
              </a:ext>
            </a:extLst>
          </p:cNvPr>
          <p:cNvCxnSpPr>
            <a:cxnSpLocks/>
            <a:stCxn id="81" idx="3"/>
          </p:cNvCxnSpPr>
          <p:nvPr/>
        </p:nvCxnSpPr>
        <p:spPr>
          <a:xfrm>
            <a:off x="2898624" y="3417336"/>
            <a:ext cx="1459414" cy="1183763"/>
          </a:xfrm>
          <a:prstGeom prst="bentConnector2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or: Elbow 57">
            <a:extLst>
              <a:ext uri="{FF2B5EF4-FFF2-40B4-BE49-F238E27FC236}">
                <a16:creationId xmlns="" xmlns:a16="http://schemas.microsoft.com/office/drawing/2014/main" id="{07525F69-FAAB-4C32-B310-DC00F2556A92}"/>
              </a:ext>
            </a:extLst>
          </p:cNvPr>
          <p:cNvCxnSpPr>
            <a:cxnSpLocks/>
            <a:stCxn id="83" idx="3"/>
          </p:cNvCxnSpPr>
          <p:nvPr/>
        </p:nvCxnSpPr>
        <p:spPr>
          <a:xfrm>
            <a:off x="2898624" y="2077246"/>
            <a:ext cx="2181868" cy="1612402"/>
          </a:xfrm>
          <a:prstGeom prst="bentConnector2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59">
            <a:extLst>
              <a:ext uri="{FF2B5EF4-FFF2-40B4-BE49-F238E27FC236}">
                <a16:creationId xmlns="" xmlns:a16="http://schemas.microsoft.com/office/drawing/2014/main" id="{D778C7DB-BCDE-4AF1-8780-57E1330EC1E2}"/>
              </a:ext>
            </a:extLst>
          </p:cNvPr>
          <p:cNvCxnSpPr>
            <a:cxnSpLocks/>
            <a:stCxn id="87" idx="1"/>
          </p:cNvCxnSpPr>
          <p:nvPr/>
        </p:nvCxnSpPr>
        <p:spPr>
          <a:xfrm flipH="1">
            <a:off x="8631369" y="2614357"/>
            <a:ext cx="662008" cy="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61">
            <a:extLst>
              <a:ext uri="{FF2B5EF4-FFF2-40B4-BE49-F238E27FC236}">
                <a16:creationId xmlns="" xmlns:a16="http://schemas.microsoft.com/office/drawing/2014/main" id="{A072424A-554F-4C8A-82FC-439588B94F04}"/>
              </a:ext>
            </a:extLst>
          </p:cNvPr>
          <p:cNvCxnSpPr>
            <a:cxnSpLocks/>
          </p:cNvCxnSpPr>
          <p:nvPr/>
        </p:nvCxnSpPr>
        <p:spPr>
          <a:xfrm flipH="1">
            <a:off x="7471833" y="3860418"/>
            <a:ext cx="1821544" cy="524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8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7d0e347b189c31d5e7f3d6b28c31cfa9eba7c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216</Words>
  <Application>Microsoft Office PowerPoint</Application>
  <PresentationFormat>Произвольный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Title of your presentation</vt:lpstr>
      <vt:lpstr>Title of your slide</vt:lpstr>
      <vt:lpstr>Title of your slide</vt:lpstr>
      <vt:lpstr>Title of your slide</vt:lpstr>
    </vt:vector>
  </TitlesOfParts>
  <Manager>Template</Manager>
  <Company>Free-Slides.net - Free PowerPoint Templates</Company>
  <LinksUpToDate>false</LinksUpToDate>
  <SharedDoc>false</SharedDoc>
  <HyperlinkBase>http://free-slides.net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 - Free PowerPoint Templates</dc:title>
  <dc:subject>Template</dc:subject>
  <dc:creator>Template</dc:creator>
  <cp:keywords>PowerPoint, Free PowerPoint Templates, Free-Slides, Presentations, Designs, Clipart</cp:keywords>
  <dc:description>Download This FREE PowerPoint Templates at http://free-slides.net</dc:description>
  <cp:lastModifiedBy>obstinate</cp:lastModifiedBy>
  <cp:revision>47</cp:revision>
  <dcterms:created xsi:type="dcterms:W3CDTF">2018-06-15T16:26:40Z</dcterms:created>
  <dcterms:modified xsi:type="dcterms:W3CDTF">2018-07-19T11:54:17Z</dcterms:modified>
  <cp:category>Presentations, Business Presentations, Free PowerPoint Templates</cp:category>
</cp:coreProperties>
</file>