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6" r:id="rId4"/>
    <p:sldId id="257" r:id="rId5"/>
    <p:sldId id="259" r:id="rId6"/>
    <p:sldId id="258" r:id="rId7"/>
    <p:sldId id="265" r:id="rId8"/>
    <p:sldId id="264" r:id="rId9"/>
    <p:sldId id="261" r:id="rId10"/>
    <p:sldId id="26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6100"/>
    <a:srgbClr val="6D5B47"/>
    <a:srgbClr val="A9A192"/>
    <a:srgbClr val="B67D47"/>
    <a:srgbClr val="BB87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204" autoAdjust="0"/>
    <p:restoredTop sz="94660"/>
  </p:normalViewPr>
  <p:slideViewPr>
    <p:cSldViewPr snapToGrid="0">
      <p:cViewPr>
        <p:scale>
          <a:sx n="50" d="100"/>
          <a:sy n="50" d="100"/>
        </p:scale>
        <p:origin x="1925" y="9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02-48C3-8481-C46C6ADAAF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02-48C3-8481-C46C6ADAAF9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02-48C3-8481-C46C6ADAAF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86992096"/>
        <c:axId val="886996256"/>
        <c:axId val="822277072"/>
      </c:bar3DChart>
      <c:catAx>
        <c:axId val="88699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86996256"/>
        <c:crosses val="autoZero"/>
        <c:auto val="1"/>
        <c:lblAlgn val="ctr"/>
        <c:lblOffset val="100"/>
        <c:noMultiLvlLbl val="0"/>
      </c:catAx>
      <c:valAx>
        <c:axId val="88699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86992096"/>
        <c:crosses val="autoZero"/>
        <c:crossBetween val="between"/>
      </c:valAx>
      <c:serAx>
        <c:axId val="82227707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86996256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5D6E145D-C49E-4C3C-912A-3BB3E9E5F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640FC7-84E7-4FF7-A3D4-D389DBE02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F142D5-2441-4DF5-9519-F16DF4244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0031E27-6426-47A4-8AE9-F714D46D55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2615" y="-1238490"/>
            <a:ext cx="12357807" cy="8244422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15184907-A7F2-4191-967B-F430BACB7BA5}"/>
              </a:ext>
            </a:extLst>
          </p:cNvPr>
          <p:cNvSpPr/>
          <p:nvPr userDrawn="1"/>
        </p:nvSpPr>
        <p:spPr>
          <a:xfrm>
            <a:off x="4038600" y="-3892062"/>
            <a:ext cx="12039599" cy="9085385"/>
          </a:xfrm>
          <a:prstGeom prst="ellipse">
            <a:avLst/>
          </a:prstGeom>
          <a:solidFill>
            <a:schemeClr val="bg2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063ECF-DBB9-46AB-A0A5-55BF6FFC02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0053" y="2678114"/>
            <a:ext cx="642194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1AB59E-8A64-4966-AB51-2A06AFAEA2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0985" y="136525"/>
            <a:ext cx="7467377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4675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FB9ABC-23C5-4DC5-9C46-D06D7833F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6C501B-FF3F-488E-85AE-8AE8CB18F2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3997DF-F562-4798-B7C7-79F0E6FD8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769044-84EC-4A28-8A95-81C55F38C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5FBBD5-9151-460C-9A1B-19345AE59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55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5FD227-B215-4F36-81AB-F7985216FF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138D31-461F-4886-A5D5-71C186100B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5017FA-5558-4FDF-A6DB-49B5491FF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4E06B0-652F-4D1A-8B8E-3E31AFCC6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1BE7DA-FEF2-4D4A-AD7D-83AA01243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79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2ED48C28-A5B5-4B21-BC37-DCD692C56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5084-25E8-4DD7-B98C-260CEFB23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774FC0-4042-42D1-BE12-B4A22135C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6B50CD-57C0-487E-BAA2-F721A86B6C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r="15259"/>
          <a:stretch/>
        </p:blipFill>
        <p:spPr>
          <a:xfrm>
            <a:off x="6713465" y="0"/>
            <a:ext cx="7150262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78BD8F1-743D-40BE-95DE-DC99D2388D05}"/>
              </a:ext>
            </a:extLst>
          </p:cNvPr>
          <p:cNvSpPr/>
          <p:nvPr userDrawn="1"/>
        </p:nvSpPr>
        <p:spPr>
          <a:xfrm>
            <a:off x="6444836" y="0"/>
            <a:ext cx="6023658" cy="6858000"/>
          </a:xfrm>
          <a:prstGeom prst="rect">
            <a:avLst/>
          </a:prstGeom>
          <a:gradFill flip="none" rotWithShape="1">
            <a:gsLst>
              <a:gs pos="41283">
                <a:srgbClr val="FFFFFF"/>
              </a:gs>
              <a:gs pos="0">
                <a:schemeClr val="accent1">
                  <a:lumMod val="0"/>
                  <a:lumOff val="100000"/>
                </a:schemeClr>
              </a:gs>
              <a:gs pos="84000">
                <a:srgbClr val="FFFFFF">
                  <a:alpha val="24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4ACE1-2465-4316-9B0A-D80C55FA8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84323" cy="1325563"/>
          </a:xfrm>
        </p:spPr>
        <p:txBody>
          <a:bodyPr/>
          <a:lstStyle>
            <a:lvl1pPr>
              <a:defRPr b="1">
                <a:solidFill>
                  <a:srgbClr val="6D5B47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186169-EFD6-4891-A340-79A0C17E4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102" y="1847850"/>
            <a:ext cx="9384323" cy="4351338"/>
          </a:xfrm>
        </p:spPr>
        <p:txBody>
          <a:bodyPr/>
          <a:lstStyle>
            <a:lvl1pPr>
              <a:defRPr>
                <a:solidFill>
                  <a:srgbClr val="6D5B47"/>
                </a:solidFill>
              </a:defRPr>
            </a:lvl1pPr>
            <a:lvl2pPr>
              <a:defRPr>
                <a:solidFill>
                  <a:srgbClr val="6D5B47"/>
                </a:solidFill>
              </a:defRPr>
            </a:lvl2pPr>
            <a:lvl3pPr>
              <a:defRPr>
                <a:solidFill>
                  <a:srgbClr val="6D5B47"/>
                </a:solidFill>
              </a:defRPr>
            </a:lvl3pPr>
            <a:lvl4pPr>
              <a:defRPr>
                <a:solidFill>
                  <a:srgbClr val="6D5B47"/>
                </a:solidFill>
              </a:defRPr>
            </a:lvl4pPr>
            <a:lvl5pPr>
              <a:defRPr>
                <a:solidFill>
                  <a:srgbClr val="6D5B4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252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E416A-62D4-4025-9EE6-A0A7FE3DA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776A41-E2CE-45E4-9C81-D836ED667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0465FB-1293-4706-900E-F1EDA25E5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1DB2DD-E67E-4EAB-948F-26EE5DDB0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2AEEC5-F46A-4214-A9EF-D84644269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085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D7B924-4E57-4A13-BA12-E5464E5F3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C216FD-C95A-4D15-90D6-BDE63D38FA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970405-5235-4C13-9834-6141D9181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AC2F08-7521-42B2-899A-3D33650C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3718C7-E594-4621-9725-79B9F5458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B0DD03-C5CC-409E-A3CA-641721ABC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940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2C89B8-907D-408D-B908-B49FBE088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982E82-4325-4EAD-B571-ACFB07853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5ACBF0-B777-4E68-AF12-C37B0D700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080F27D-7DFE-4C35-AB8D-423369138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13D5F1-FD9A-4B9F-9FEF-670AEB34ED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12EBD00-E804-42D3-A0AE-B6B39D163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2513C4E-94AE-4D57-9F06-3586D55FF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93185AC-FC30-4065-A64C-38CACC913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043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7E1687-05AE-4269-8F49-B9FB98290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DF81DB-F9CD-4E55-BF07-56B30E152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596D66A-1D4D-4865-BF14-9C4A355D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2997B8-E4F7-4FFE-AD0B-5325DB71D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239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0C317D4-42FB-4B26-BB81-3800603A8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635930D-FD28-4DD9-A759-6BF0EB0A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23C6EB2-89AC-4DCD-BB77-4D3635950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072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AAE14E-4149-48EB-9324-048DA5D1F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8466C0-11C5-44F1-92B2-7AACD214A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17597C-C55F-42B8-968C-9A9F669E4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79847F-229B-4CEF-879E-0E07E16E2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F94929-3663-4C0C-932A-2034A0725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31C0D9-E176-47FE-8050-A5D1EA6E4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640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1D3FDC-323E-4C2C-A690-64F2EAB90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A14831-C110-4079-B9B5-18FCA8CBF2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735E01-7792-4563-B4C8-3A73F1719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A58838-2DD7-4918-B895-BF9A65053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87482-321B-4091-AF48-1FA5705C2782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DF5B9B-56B7-4863-AF17-B73948309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63C416-C561-4953-BA54-A84B0905E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1633D-A3A4-41EC-81EB-EC4253811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746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free-slides.net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6E76A-A78B-4FC6-813D-98C391C2D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A3159E-E7DC-41B0-BD68-0E1723393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DC1779-9597-4858-9967-1BAB2D011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87482-321B-4091-AF48-1FA5705C2782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207217-3E7F-417D-86BC-92AD72E66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DEEC94-F336-4D12-BC00-4AFAAD3312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1633D-A3A4-41EC-81EB-EC4253811ADA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82907A6-22E4-4457-BD4B-1E86EDAF033D}"/>
              </a:ext>
            </a:extLst>
          </p:cNvPr>
          <p:cNvGrpSpPr/>
          <p:nvPr userDrawn="1"/>
        </p:nvGrpSpPr>
        <p:grpSpPr>
          <a:xfrm>
            <a:off x="-2762256" y="0"/>
            <a:ext cx="1775472" cy="807831"/>
            <a:chOff x="-2096383" y="21447"/>
            <a:chExt cx="1331778" cy="605732"/>
          </a:xfrm>
        </p:grpSpPr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2833DED5-0C65-4937-9571-AB5294F628AB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329701" cy="219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pic>
          <p:nvPicPr>
            <p:cNvPr id="9" name="Picture 8">
              <a:hlinkClick r:id="rId13"/>
              <a:extLst>
                <a:ext uri="{FF2B5EF4-FFF2-40B4-BE49-F238E27FC236}">
                  <a16:creationId xmlns:a16="http://schemas.microsoft.com/office/drawing/2014/main" id="{3A19FC98-EF9A-495D-ACE8-470805D658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30577" y="102192"/>
              <a:ext cx="965972" cy="524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499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10" Type="http://schemas.openxmlformats.org/officeDocument/2006/relationships/hyperlink" Target="https://free-slides.net/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-slides.net/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-slides.ne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authors/freepik" TargetMode="External"/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aticon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FBF67-8232-4AA0-895B-9705078C69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3800" b="1" cap="all" dirty="0">
                <a:solidFill>
                  <a:srgbClr val="6D5B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chaos</a:t>
            </a:r>
            <a:endParaRPr lang="ru-RU" sz="13800" b="1" cap="all" dirty="0">
              <a:solidFill>
                <a:srgbClr val="6D5B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9265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>
            <a:extLst>
              <a:ext uri="{FF2B5EF4-FFF2-40B4-BE49-F238E27FC236}">
                <a16:creationId xmlns:a16="http://schemas.microsoft.com/office/drawing/2014/main" id="{C27409B7-F90B-44CF-B4DE-1EA48FBB13C6}"/>
              </a:ext>
            </a:extLst>
          </p:cNvPr>
          <p:cNvSpPr txBox="1">
            <a:spLocks/>
          </p:cNvSpPr>
          <p:nvPr/>
        </p:nvSpPr>
        <p:spPr>
          <a:xfrm>
            <a:off x="2886263" y="1926703"/>
            <a:ext cx="6037818" cy="959767"/>
          </a:xfrm>
          <a:prstGeom prst="rect">
            <a:avLst/>
          </a:prstGeom>
          <a:effec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>
                <a:solidFill>
                  <a:srgbClr val="B67D47"/>
                </a:solidFill>
              </a:rPr>
              <a:t>THANK YOU</a:t>
            </a:r>
            <a:endParaRPr lang="ru-RU" sz="6600" b="1" dirty="0">
              <a:solidFill>
                <a:srgbClr val="B67D47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09AE71-71F5-4ADB-A799-98BE2A0B5B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62372" y="5571212"/>
            <a:ext cx="630000" cy="63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1167A3-5387-463D-BD5C-81F20DBFAA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462372" y="5567141"/>
            <a:ext cx="630000" cy="63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A78931-C025-4EA1-91DC-8224536996D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362372" y="5567141"/>
            <a:ext cx="630000" cy="63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E961FBC-4D3A-44BF-83AE-8448BD129B8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262372" y="5567141"/>
            <a:ext cx="630000" cy="630000"/>
          </a:xfrm>
          <a:prstGeom prst="rect">
            <a:avLst/>
          </a:prstGeom>
        </p:spPr>
      </p:pic>
      <p:sp>
        <p:nvSpPr>
          <p:cNvPr id="9" name="Текст 11">
            <a:extLst>
              <a:ext uri="{FF2B5EF4-FFF2-40B4-BE49-F238E27FC236}">
                <a16:creationId xmlns:a16="http://schemas.microsoft.com/office/drawing/2014/main" id="{827B6095-7140-44BA-BFB7-053151F7A04B}"/>
              </a:ext>
            </a:extLst>
          </p:cNvPr>
          <p:cNvSpPr txBox="1">
            <a:spLocks/>
          </p:cNvSpPr>
          <p:nvPr/>
        </p:nvSpPr>
        <p:spPr>
          <a:xfrm>
            <a:off x="2417670" y="3104191"/>
            <a:ext cx="6975002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solidFill>
                  <a:srgbClr val="B67D47"/>
                </a:solidFill>
              </a:rPr>
              <a:t>Lorem ipsum dolor sit </a:t>
            </a:r>
            <a:r>
              <a:rPr lang="en-US" sz="1600" dirty="0" err="1">
                <a:solidFill>
                  <a:srgbClr val="B67D47"/>
                </a:solidFill>
              </a:rPr>
              <a:t>amet</a:t>
            </a:r>
            <a:r>
              <a:rPr lang="en-US" sz="1600" dirty="0">
                <a:solidFill>
                  <a:srgbClr val="B67D47"/>
                </a:solidFill>
              </a:rPr>
              <a:t>, </a:t>
            </a:r>
            <a:r>
              <a:rPr lang="en-US" sz="1600" dirty="0" err="1">
                <a:solidFill>
                  <a:srgbClr val="B67D47"/>
                </a:solidFill>
              </a:rPr>
              <a:t>consectetur</a:t>
            </a:r>
            <a:r>
              <a:rPr lang="en-US" sz="1600" dirty="0">
                <a:solidFill>
                  <a:srgbClr val="B67D47"/>
                </a:solidFill>
              </a:rPr>
              <a:t> </a:t>
            </a:r>
            <a:r>
              <a:rPr lang="en-US" sz="1600" dirty="0" err="1">
                <a:solidFill>
                  <a:srgbClr val="B67D47"/>
                </a:solidFill>
              </a:rPr>
              <a:t>adipiscing</a:t>
            </a:r>
            <a:r>
              <a:rPr lang="en-US" sz="1600" dirty="0">
                <a:solidFill>
                  <a:srgbClr val="B67D47"/>
                </a:solidFill>
              </a:rPr>
              <a:t> </a:t>
            </a:r>
            <a:r>
              <a:rPr lang="en-US" sz="1600" dirty="0" err="1">
                <a:solidFill>
                  <a:srgbClr val="B67D47"/>
                </a:solidFill>
              </a:rPr>
              <a:t>elit</a:t>
            </a:r>
            <a:r>
              <a:rPr lang="en-US" sz="1600" dirty="0">
                <a:solidFill>
                  <a:srgbClr val="B67D47"/>
                </a:solidFill>
              </a:rPr>
              <a:t>, sed do </a:t>
            </a:r>
            <a:r>
              <a:rPr lang="en-US" sz="1600" dirty="0" err="1">
                <a:solidFill>
                  <a:srgbClr val="B67D47"/>
                </a:solidFill>
              </a:rPr>
              <a:t>eiusmod</a:t>
            </a:r>
            <a:r>
              <a:rPr lang="en-US" sz="1600" dirty="0">
                <a:solidFill>
                  <a:srgbClr val="B67D47"/>
                </a:solidFill>
              </a:rPr>
              <a:t> </a:t>
            </a:r>
            <a:r>
              <a:rPr lang="en-US" sz="1600" dirty="0" err="1">
                <a:solidFill>
                  <a:srgbClr val="B67D47"/>
                </a:solidFill>
              </a:rPr>
              <a:t>tempor</a:t>
            </a:r>
            <a:r>
              <a:rPr lang="en-US" sz="1600" dirty="0">
                <a:solidFill>
                  <a:srgbClr val="B67D47"/>
                </a:solidFill>
              </a:rPr>
              <a:t> </a:t>
            </a:r>
            <a:r>
              <a:rPr lang="en-US" sz="1600" dirty="0" err="1">
                <a:solidFill>
                  <a:srgbClr val="B67D47"/>
                </a:solidFill>
              </a:rPr>
              <a:t>incididunt</a:t>
            </a:r>
            <a:r>
              <a:rPr lang="en-US" sz="1600" dirty="0">
                <a:solidFill>
                  <a:srgbClr val="B67D47"/>
                </a:solidFill>
              </a:rPr>
              <a:t> </a:t>
            </a:r>
            <a:r>
              <a:rPr lang="en-US" sz="1600" dirty="0" err="1">
                <a:solidFill>
                  <a:srgbClr val="B67D47"/>
                </a:solidFill>
              </a:rPr>
              <a:t>ut</a:t>
            </a:r>
            <a:r>
              <a:rPr lang="en-US" sz="1600" dirty="0">
                <a:solidFill>
                  <a:srgbClr val="B67D47"/>
                </a:solidFill>
              </a:rPr>
              <a:t> </a:t>
            </a:r>
            <a:r>
              <a:rPr lang="en-US" sz="1600" dirty="0" err="1">
                <a:solidFill>
                  <a:srgbClr val="B67D47"/>
                </a:solidFill>
              </a:rPr>
              <a:t>labore</a:t>
            </a:r>
            <a:r>
              <a:rPr lang="en-US" sz="1600" dirty="0">
                <a:solidFill>
                  <a:srgbClr val="B67D47"/>
                </a:solidFill>
              </a:rPr>
              <a:t> et dolore magna </a:t>
            </a:r>
            <a:r>
              <a:rPr lang="en-US" sz="1600" dirty="0" err="1">
                <a:solidFill>
                  <a:srgbClr val="B67D47"/>
                </a:solidFill>
              </a:rPr>
              <a:t>aliqua</a:t>
            </a:r>
            <a:r>
              <a:rPr lang="en-US" sz="1600" dirty="0">
                <a:solidFill>
                  <a:srgbClr val="B67D47"/>
                </a:solidFill>
              </a:rPr>
              <a:t>. </a:t>
            </a:r>
            <a:endParaRPr lang="ru-RU" sz="1600" dirty="0">
              <a:solidFill>
                <a:srgbClr val="B67D47"/>
              </a:solidFill>
            </a:endParaRPr>
          </a:p>
          <a:p>
            <a:pPr marL="0" indent="0" algn="ctr">
              <a:buNone/>
            </a:pPr>
            <a:r>
              <a:rPr lang="en-US" sz="1600" dirty="0">
                <a:solidFill>
                  <a:srgbClr val="B67D47"/>
                </a:solidFill>
              </a:rPr>
              <a:t>Ut </a:t>
            </a:r>
            <a:r>
              <a:rPr lang="en-US" sz="1600" dirty="0" err="1">
                <a:solidFill>
                  <a:srgbClr val="B67D47"/>
                </a:solidFill>
              </a:rPr>
              <a:t>enim</a:t>
            </a:r>
            <a:r>
              <a:rPr lang="en-US" sz="1600" dirty="0">
                <a:solidFill>
                  <a:srgbClr val="B67D47"/>
                </a:solidFill>
              </a:rPr>
              <a:t> ad minim </a:t>
            </a:r>
            <a:r>
              <a:rPr lang="en-US" sz="1600" dirty="0" err="1">
                <a:solidFill>
                  <a:srgbClr val="B67D47"/>
                </a:solidFill>
              </a:rPr>
              <a:t>veniam</a:t>
            </a:r>
            <a:r>
              <a:rPr lang="en-US" sz="1600" dirty="0">
                <a:solidFill>
                  <a:srgbClr val="B67D47"/>
                </a:solidFill>
              </a:rPr>
              <a:t>, </a:t>
            </a:r>
            <a:r>
              <a:rPr lang="en-US" sz="1600" dirty="0" err="1">
                <a:solidFill>
                  <a:srgbClr val="B67D47"/>
                </a:solidFill>
              </a:rPr>
              <a:t>quis</a:t>
            </a:r>
            <a:r>
              <a:rPr lang="en-US" sz="1600" dirty="0">
                <a:solidFill>
                  <a:srgbClr val="B67D47"/>
                </a:solidFill>
              </a:rPr>
              <a:t> </a:t>
            </a:r>
            <a:r>
              <a:rPr lang="en-US" sz="1600" dirty="0" err="1">
                <a:solidFill>
                  <a:srgbClr val="B67D47"/>
                </a:solidFill>
              </a:rPr>
              <a:t>nostrud</a:t>
            </a:r>
            <a:r>
              <a:rPr lang="en-US" sz="1600" dirty="0">
                <a:solidFill>
                  <a:srgbClr val="B67D47"/>
                </a:solidFill>
              </a:rPr>
              <a:t> exercitation </a:t>
            </a:r>
            <a:r>
              <a:rPr lang="en-US" sz="1600" dirty="0" err="1">
                <a:solidFill>
                  <a:srgbClr val="B67D47"/>
                </a:solidFill>
              </a:rPr>
              <a:t>ullamco</a:t>
            </a:r>
            <a:r>
              <a:rPr lang="en-US" sz="1600" dirty="0">
                <a:solidFill>
                  <a:srgbClr val="B67D47"/>
                </a:solidFill>
              </a:rPr>
              <a:t> </a:t>
            </a:r>
            <a:r>
              <a:rPr lang="en-US" sz="1600" dirty="0" err="1">
                <a:solidFill>
                  <a:srgbClr val="B67D47"/>
                </a:solidFill>
              </a:rPr>
              <a:t>laboris</a:t>
            </a:r>
            <a:r>
              <a:rPr lang="en-US" sz="1600" dirty="0">
                <a:solidFill>
                  <a:srgbClr val="B67D47"/>
                </a:solidFill>
              </a:rPr>
              <a:t> nisi </a:t>
            </a:r>
            <a:r>
              <a:rPr lang="en-US" sz="1600" dirty="0" err="1">
                <a:solidFill>
                  <a:srgbClr val="B67D47"/>
                </a:solidFill>
              </a:rPr>
              <a:t>ut</a:t>
            </a:r>
            <a:r>
              <a:rPr lang="en-US" sz="1600" dirty="0">
                <a:solidFill>
                  <a:srgbClr val="B67D47"/>
                </a:solidFill>
              </a:rPr>
              <a:t> </a:t>
            </a:r>
            <a:r>
              <a:rPr lang="en-US" sz="1600" dirty="0" err="1">
                <a:solidFill>
                  <a:srgbClr val="B67D47"/>
                </a:solidFill>
              </a:rPr>
              <a:t>aliquip</a:t>
            </a:r>
            <a:r>
              <a:rPr lang="en-US" sz="1600" dirty="0">
                <a:solidFill>
                  <a:srgbClr val="B67D47"/>
                </a:solidFill>
              </a:rPr>
              <a:t> ex </a:t>
            </a:r>
            <a:r>
              <a:rPr lang="en-US" sz="1600" dirty="0" err="1">
                <a:solidFill>
                  <a:srgbClr val="B67D47"/>
                </a:solidFill>
              </a:rPr>
              <a:t>ea</a:t>
            </a:r>
            <a:r>
              <a:rPr lang="en-US" sz="1600" dirty="0">
                <a:solidFill>
                  <a:srgbClr val="B67D47"/>
                </a:solidFill>
              </a:rPr>
              <a:t> </a:t>
            </a:r>
            <a:r>
              <a:rPr lang="en-US" sz="1600" dirty="0" err="1">
                <a:solidFill>
                  <a:srgbClr val="B67D47"/>
                </a:solidFill>
              </a:rPr>
              <a:t>commodo</a:t>
            </a:r>
            <a:r>
              <a:rPr lang="en-US" sz="1600" dirty="0">
                <a:solidFill>
                  <a:srgbClr val="B67D47"/>
                </a:solidFill>
              </a:rPr>
              <a:t> </a:t>
            </a:r>
            <a:r>
              <a:rPr lang="en-US" sz="1600" dirty="0" err="1">
                <a:solidFill>
                  <a:srgbClr val="B67D47"/>
                </a:solidFill>
              </a:rPr>
              <a:t>consequat</a:t>
            </a:r>
            <a:r>
              <a:rPr lang="en-US" sz="1600" dirty="0">
                <a:solidFill>
                  <a:srgbClr val="B67D47"/>
                </a:solidFill>
              </a:rPr>
              <a:t>. </a:t>
            </a:r>
            <a:endParaRPr lang="ru-RU" sz="1600" dirty="0">
              <a:solidFill>
                <a:srgbClr val="B67D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396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4D375C-98E8-40E5-AB4D-CAC0FE771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4" name="Объект 5">
            <a:extLst>
              <a:ext uri="{FF2B5EF4-FFF2-40B4-BE49-F238E27FC236}">
                <a16:creationId xmlns:a16="http://schemas.microsoft.com/office/drawing/2014/main" id="{4EEFB532-A1E8-4AFE-B494-95AE721E5B4B}"/>
              </a:ext>
            </a:extLst>
          </p:cNvPr>
          <p:cNvSpPr txBox="1">
            <a:spLocks/>
          </p:cNvSpPr>
          <p:nvPr/>
        </p:nvSpPr>
        <p:spPr>
          <a:xfrm>
            <a:off x="140481" y="2738056"/>
            <a:ext cx="9133114" cy="207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3800" dirty="0">
                <a:solidFill>
                  <a:srgbClr val="B67D47"/>
                </a:solidFill>
              </a:rPr>
              <a:t>987 654 321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3260DE-2D76-4DA7-A677-AD785AF1DC09}"/>
              </a:ext>
            </a:extLst>
          </p:cNvPr>
          <p:cNvSpPr txBox="1">
            <a:spLocks/>
          </p:cNvSpPr>
          <p:nvPr/>
        </p:nvSpPr>
        <p:spPr>
          <a:xfrm>
            <a:off x="2808840" y="6597134"/>
            <a:ext cx="5443042" cy="23222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Free PowerPoint templates and Google Slides Themes from </a:t>
            </a:r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 </a:t>
            </a:r>
            <a:endParaRPr lang="ru-RU" sz="1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203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5129E-7316-451B-9800-228F8DED4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B2878D2D-9F8F-4C5E-B36D-73AF142FAA9E}"/>
              </a:ext>
            </a:extLst>
          </p:cNvPr>
          <p:cNvGrpSpPr/>
          <p:nvPr/>
        </p:nvGrpSpPr>
        <p:grpSpPr>
          <a:xfrm>
            <a:off x="388073" y="2297534"/>
            <a:ext cx="2562909" cy="2730893"/>
            <a:chOff x="493354" y="2297534"/>
            <a:chExt cx="2562909" cy="2730893"/>
          </a:xfrm>
        </p:grpSpPr>
        <p:sp>
          <p:nvSpPr>
            <p:cNvPr id="39" name="Прямоугольный треугольник 38">
              <a:extLst>
                <a:ext uri="{FF2B5EF4-FFF2-40B4-BE49-F238E27FC236}">
                  <a16:creationId xmlns:a16="http://schemas.microsoft.com/office/drawing/2014/main" id="{0562F05E-786E-4E7C-AB60-9B2875B47CDC}"/>
                </a:ext>
              </a:extLst>
            </p:cNvPr>
            <p:cNvSpPr/>
            <p:nvPr/>
          </p:nvSpPr>
          <p:spPr>
            <a:xfrm rot="5400000">
              <a:off x="2874695" y="4578427"/>
              <a:ext cx="180000" cy="18000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ый треугольник 39">
              <a:extLst>
                <a:ext uri="{FF2B5EF4-FFF2-40B4-BE49-F238E27FC236}">
                  <a16:creationId xmlns:a16="http://schemas.microsoft.com/office/drawing/2014/main" id="{70A0117D-64B4-4EA3-A5FD-E816E81A4779}"/>
                </a:ext>
              </a:extLst>
            </p:cNvPr>
            <p:cNvSpPr/>
            <p:nvPr/>
          </p:nvSpPr>
          <p:spPr>
            <a:xfrm>
              <a:off x="2873911" y="3924000"/>
              <a:ext cx="180000" cy="18000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ый треугольник 40">
              <a:extLst>
                <a:ext uri="{FF2B5EF4-FFF2-40B4-BE49-F238E27FC236}">
                  <a16:creationId xmlns:a16="http://schemas.microsoft.com/office/drawing/2014/main" id="{5458EF1E-E834-4831-9003-0C8043BC73A9}"/>
                </a:ext>
              </a:extLst>
            </p:cNvPr>
            <p:cNvSpPr/>
            <p:nvPr/>
          </p:nvSpPr>
          <p:spPr>
            <a:xfrm rot="10800000">
              <a:off x="493354" y="4578427"/>
              <a:ext cx="180000" cy="18000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ый треугольник 41">
              <a:extLst>
                <a:ext uri="{FF2B5EF4-FFF2-40B4-BE49-F238E27FC236}">
                  <a16:creationId xmlns:a16="http://schemas.microsoft.com/office/drawing/2014/main" id="{1946BED4-F620-41C5-AFE1-1F6129E942DF}"/>
                </a:ext>
              </a:extLst>
            </p:cNvPr>
            <p:cNvSpPr/>
            <p:nvPr/>
          </p:nvSpPr>
          <p:spPr>
            <a:xfrm rot="16200000">
              <a:off x="493354" y="3924000"/>
              <a:ext cx="180000" cy="180000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AF7F19B7-5FCD-4019-9C03-754763C7DD87}"/>
                </a:ext>
              </a:extLst>
            </p:cNvPr>
            <p:cNvSpPr/>
            <p:nvPr/>
          </p:nvSpPr>
          <p:spPr>
            <a:xfrm>
              <a:off x="674400" y="2297534"/>
              <a:ext cx="2205000" cy="273089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85AE2BF0-5524-4F09-949D-1A5B81C1554D}"/>
                </a:ext>
              </a:extLst>
            </p:cNvPr>
            <p:cNvSpPr/>
            <p:nvPr/>
          </p:nvSpPr>
          <p:spPr>
            <a:xfrm>
              <a:off x="738616" y="3129796"/>
              <a:ext cx="207238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Lorem ipsum dolor sit </a:t>
              </a:r>
              <a:r>
                <a:rPr lang="en-US" sz="1400" dirty="0" err="1"/>
                <a:t>amet</a:t>
              </a:r>
              <a:r>
                <a:rPr lang="en-US" sz="1400" dirty="0"/>
                <a:t>, </a:t>
              </a:r>
              <a:r>
                <a:rPr lang="en-US" sz="1400" dirty="0" err="1"/>
                <a:t>consectetuer</a:t>
              </a:r>
              <a:r>
                <a:rPr lang="en-US" sz="1400" dirty="0"/>
                <a:t> </a:t>
              </a:r>
              <a:r>
                <a:rPr lang="en-US" sz="1400" dirty="0" err="1"/>
                <a:t>adipiscing</a:t>
              </a:r>
              <a:r>
                <a:rPr lang="en-US" sz="1400" dirty="0"/>
                <a:t> </a:t>
              </a:r>
              <a:r>
                <a:rPr lang="en-US" sz="1400" dirty="0" err="1"/>
                <a:t>elit</a:t>
              </a:r>
              <a:r>
                <a:rPr lang="en-US" sz="1400" dirty="0"/>
                <a:t>, sed diam </a:t>
              </a:r>
              <a:r>
                <a:rPr lang="en-US" sz="1400" dirty="0" err="1"/>
                <a:t>nonummy</a:t>
              </a:r>
              <a:r>
                <a:rPr lang="en-US" sz="1400" dirty="0"/>
                <a:t> </a:t>
              </a:r>
              <a:r>
                <a:rPr lang="en-US" sz="1400" dirty="0" err="1"/>
                <a:t>nibh</a:t>
              </a:r>
              <a:r>
                <a:rPr lang="en-US" sz="1400" dirty="0"/>
                <a:t>.</a:t>
              </a:r>
              <a:endParaRPr lang="ru-RU" sz="1400" dirty="0"/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4E7DEBA3-E91F-45AA-8834-D97AF66DCC6E}"/>
                </a:ext>
              </a:extLst>
            </p:cNvPr>
            <p:cNvSpPr/>
            <p:nvPr/>
          </p:nvSpPr>
          <p:spPr>
            <a:xfrm>
              <a:off x="960453" y="2843053"/>
              <a:ext cx="162870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TITLE</a:t>
              </a:r>
              <a:endParaRPr lang="ru-RU" b="1" dirty="0"/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7CDD53DC-548D-4303-A3F0-6E1FA3B63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58809" y="2390956"/>
              <a:ext cx="432000" cy="432000"/>
            </a:xfrm>
            <a:prstGeom prst="rect">
              <a:avLst/>
            </a:prstGeom>
          </p:spPr>
        </p:pic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33BA733A-397F-4522-9229-4C6CDF3007D2}"/>
                </a:ext>
              </a:extLst>
            </p:cNvPr>
            <p:cNvSpPr/>
            <p:nvPr/>
          </p:nvSpPr>
          <p:spPr>
            <a:xfrm>
              <a:off x="493354" y="4104000"/>
              <a:ext cx="2562909" cy="4744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92F51804-6ACC-4160-ACF0-876D573FE0EB}"/>
                </a:ext>
              </a:extLst>
            </p:cNvPr>
            <p:cNvSpPr/>
            <p:nvPr/>
          </p:nvSpPr>
          <p:spPr>
            <a:xfrm>
              <a:off x="960454" y="4127978"/>
              <a:ext cx="162870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TITLE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EB703A43-7B25-40C2-B8B0-54478A3FEFA3}"/>
              </a:ext>
            </a:extLst>
          </p:cNvPr>
          <p:cNvGrpSpPr/>
          <p:nvPr/>
        </p:nvGrpSpPr>
        <p:grpSpPr>
          <a:xfrm>
            <a:off x="3339055" y="2297534"/>
            <a:ext cx="2562909" cy="2730893"/>
            <a:chOff x="3548373" y="2297534"/>
            <a:chExt cx="2562909" cy="2730893"/>
          </a:xfrm>
        </p:grpSpPr>
        <p:sp>
          <p:nvSpPr>
            <p:cNvPr id="50" name="Прямоугольный треугольник 49">
              <a:extLst>
                <a:ext uri="{FF2B5EF4-FFF2-40B4-BE49-F238E27FC236}">
                  <a16:creationId xmlns:a16="http://schemas.microsoft.com/office/drawing/2014/main" id="{1E6E5AC9-CD38-41BE-AB89-7748E2D8BBD1}"/>
                </a:ext>
              </a:extLst>
            </p:cNvPr>
            <p:cNvSpPr/>
            <p:nvPr/>
          </p:nvSpPr>
          <p:spPr>
            <a:xfrm rot="5400000">
              <a:off x="5929714" y="4578427"/>
              <a:ext cx="180000" cy="180000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ый треугольник 50">
              <a:extLst>
                <a:ext uri="{FF2B5EF4-FFF2-40B4-BE49-F238E27FC236}">
                  <a16:creationId xmlns:a16="http://schemas.microsoft.com/office/drawing/2014/main" id="{943875C9-D702-4A83-8895-01D9C8AEFA6D}"/>
                </a:ext>
              </a:extLst>
            </p:cNvPr>
            <p:cNvSpPr/>
            <p:nvPr/>
          </p:nvSpPr>
          <p:spPr>
            <a:xfrm>
              <a:off x="5928930" y="3924000"/>
              <a:ext cx="180000" cy="180000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ый треугольник 51">
              <a:extLst>
                <a:ext uri="{FF2B5EF4-FFF2-40B4-BE49-F238E27FC236}">
                  <a16:creationId xmlns:a16="http://schemas.microsoft.com/office/drawing/2014/main" id="{B9489654-6167-434C-9720-64D79ECD1B99}"/>
                </a:ext>
              </a:extLst>
            </p:cNvPr>
            <p:cNvSpPr/>
            <p:nvPr/>
          </p:nvSpPr>
          <p:spPr>
            <a:xfrm rot="10800000">
              <a:off x="3548373" y="4578427"/>
              <a:ext cx="180000" cy="180000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ый треугольник 52">
              <a:extLst>
                <a:ext uri="{FF2B5EF4-FFF2-40B4-BE49-F238E27FC236}">
                  <a16:creationId xmlns:a16="http://schemas.microsoft.com/office/drawing/2014/main" id="{7F8EED31-A9D6-42CD-98BB-0F4F82F9CE1C}"/>
                </a:ext>
              </a:extLst>
            </p:cNvPr>
            <p:cNvSpPr/>
            <p:nvPr/>
          </p:nvSpPr>
          <p:spPr>
            <a:xfrm rot="16200000">
              <a:off x="3548373" y="3924000"/>
              <a:ext cx="180000" cy="180000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AB9FF3CD-62EB-4A6A-98FE-E1BEED85DF68}"/>
                </a:ext>
              </a:extLst>
            </p:cNvPr>
            <p:cNvSpPr/>
            <p:nvPr/>
          </p:nvSpPr>
          <p:spPr>
            <a:xfrm>
              <a:off x="3729419" y="2297534"/>
              <a:ext cx="2205000" cy="273089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E7A6742B-97EE-48E9-812D-746BBA1CC924}"/>
                </a:ext>
              </a:extLst>
            </p:cNvPr>
            <p:cNvSpPr/>
            <p:nvPr/>
          </p:nvSpPr>
          <p:spPr>
            <a:xfrm>
              <a:off x="3793635" y="3129796"/>
              <a:ext cx="207238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Lorem ipsum dolor sit </a:t>
              </a:r>
              <a:r>
                <a:rPr lang="en-US" sz="1400" dirty="0" err="1"/>
                <a:t>amet</a:t>
              </a:r>
              <a:r>
                <a:rPr lang="en-US" sz="1400" dirty="0"/>
                <a:t>, </a:t>
              </a:r>
              <a:r>
                <a:rPr lang="en-US" sz="1400" dirty="0" err="1"/>
                <a:t>consectetuer</a:t>
              </a:r>
              <a:r>
                <a:rPr lang="en-US" sz="1400" dirty="0"/>
                <a:t> </a:t>
              </a:r>
              <a:r>
                <a:rPr lang="en-US" sz="1400" dirty="0" err="1"/>
                <a:t>adipiscing</a:t>
              </a:r>
              <a:r>
                <a:rPr lang="en-US" sz="1400" dirty="0"/>
                <a:t> </a:t>
              </a:r>
              <a:r>
                <a:rPr lang="en-US" sz="1400" dirty="0" err="1"/>
                <a:t>elit</a:t>
              </a:r>
              <a:r>
                <a:rPr lang="en-US" sz="1400" dirty="0"/>
                <a:t>, sed diam </a:t>
              </a:r>
              <a:r>
                <a:rPr lang="en-US" sz="1400" dirty="0" err="1"/>
                <a:t>nonummy</a:t>
              </a:r>
              <a:r>
                <a:rPr lang="en-US" sz="1400" dirty="0"/>
                <a:t> </a:t>
              </a:r>
              <a:r>
                <a:rPr lang="en-US" sz="1400" dirty="0" err="1"/>
                <a:t>nibh</a:t>
              </a:r>
              <a:r>
                <a:rPr lang="en-US" sz="1400" dirty="0"/>
                <a:t>.</a:t>
              </a:r>
              <a:endParaRPr lang="ru-RU" sz="1400" dirty="0"/>
            </a:p>
          </p:txBody>
        </p: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id="{34A0229D-8D2A-4340-B004-AAD120A085EC}"/>
                </a:ext>
              </a:extLst>
            </p:cNvPr>
            <p:cNvSpPr/>
            <p:nvPr/>
          </p:nvSpPr>
          <p:spPr>
            <a:xfrm>
              <a:off x="4015472" y="2843053"/>
              <a:ext cx="162870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TITLE</a:t>
              </a:r>
              <a:endParaRPr lang="ru-RU" b="1" dirty="0"/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4E5FAA92-0B38-40CF-B121-110C175B514B}"/>
                </a:ext>
              </a:extLst>
            </p:cNvPr>
            <p:cNvSpPr/>
            <p:nvPr/>
          </p:nvSpPr>
          <p:spPr>
            <a:xfrm>
              <a:off x="3548373" y="4104000"/>
              <a:ext cx="2562909" cy="4744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id="{59F7C4B6-A945-4267-BB98-C8C27CEA8ADE}"/>
                </a:ext>
              </a:extLst>
            </p:cNvPr>
            <p:cNvSpPr/>
            <p:nvPr/>
          </p:nvSpPr>
          <p:spPr>
            <a:xfrm>
              <a:off x="4015473" y="4127978"/>
              <a:ext cx="162870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TITLE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3A0595C6-8ADF-4FF3-8D63-9C40C505B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613825" y="2390400"/>
              <a:ext cx="432000" cy="43200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16A28A33-CC55-4E72-B71C-714581D010CA}"/>
              </a:ext>
            </a:extLst>
          </p:cNvPr>
          <p:cNvGrpSpPr/>
          <p:nvPr/>
        </p:nvGrpSpPr>
        <p:grpSpPr>
          <a:xfrm>
            <a:off x="6290037" y="2297534"/>
            <a:ext cx="2562909" cy="2730893"/>
            <a:chOff x="6569380" y="2297534"/>
            <a:chExt cx="2562909" cy="2730893"/>
          </a:xfrm>
        </p:grpSpPr>
        <p:sp>
          <p:nvSpPr>
            <p:cNvPr id="61" name="Прямоугольный треугольник 60">
              <a:extLst>
                <a:ext uri="{FF2B5EF4-FFF2-40B4-BE49-F238E27FC236}">
                  <a16:creationId xmlns:a16="http://schemas.microsoft.com/office/drawing/2014/main" id="{58EF6AFF-69D3-4C05-B24C-DD58FD21A663}"/>
                </a:ext>
              </a:extLst>
            </p:cNvPr>
            <p:cNvSpPr/>
            <p:nvPr/>
          </p:nvSpPr>
          <p:spPr>
            <a:xfrm rot="5400000">
              <a:off x="8950721" y="4578427"/>
              <a:ext cx="180000" cy="1800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ый треугольник 61">
              <a:extLst>
                <a:ext uri="{FF2B5EF4-FFF2-40B4-BE49-F238E27FC236}">
                  <a16:creationId xmlns:a16="http://schemas.microsoft.com/office/drawing/2014/main" id="{A016F29B-7DDD-4C0B-976D-48EAB3EB97AE}"/>
                </a:ext>
              </a:extLst>
            </p:cNvPr>
            <p:cNvSpPr/>
            <p:nvPr/>
          </p:nvSpPr>
          <p:spPr>
            <a:xfrm>
              <a:off x="8949937" y="3924000"/>
              <a:ext cx="180000" cy="1800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ый треугольник 62">
              <a:extLst>
                <a:ext uri="{FF2B5EF4-FFF2-40B4-BE49-F238E27FC236}">
                  <a16:creationId xmlns:a16="http://schemas.microsoft.com/office/drawing/2014/main" id="{B87E2791-2486-4B5C-BD1B-90B92256838E}"/>
                </a:ext>
              </a:extLst>
            </p:cNvPr>
            <p:cNvSpPr/>
            <p:nvPr/>
          </p:nvSpPr>
          <p:spPr>
            <a:xfrm rot="10800000">
              <a:off x="6569380" y="4578427"/>
              <a:ext cx="180000" cy="1800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ый треугольник 63">
              <a:extLst>
                <a:ext uri="{FF2B5EF4-FFF2-40B4-BE49-F238E27FC236}">
                  <a16:creationId xmlns:a16="http://schemas.microsoft.com/office/drawing/2014/main" id="{75350988-B99A-46D4-B3E9-00CE34C91199}"/>
                </a:ext>
              </a:extLst>
            </p:cNvPr>
            <p:cNvSpPr/>
            <p:nvPr/>
          </p:nvSpPr>
          <p:spPr>
            <a:xfrm rot="16200000">
              <a:off x="6569380" y="3924000"/>
              <a:ext cx="180000" cy="1800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: скругленные углы 64">
              <a:extLst>
                <a:ext uri="{FF2B5EF4-FFF2-40B4-BE49-F238E27FC236}">
                  <a16:creationId xmlns:a16="http://schemas.microsoft.com/office/drawing/2014/main" id="{C13B001B-FE00-40CB-9B91-8E76B112444A}"/>
                </a:ext>
              </a:extLst>
            </p:cNvPr>
            <p:cNvSpPr/>
            <p:nvPr/>
          </p:nvSpPr>
          <p:spPr>
            <a:xfrm>
              <a:off x="6750426" y="2297534"/>
              <a:ext cx="2205000" cy="273089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id="{6455D967-D33B-423B-AA8C-00ED01895D92}"/>
                </a:ext>
              </a:extLst>
            </p:cNvPr>
            <p:cNvSpPr/>
            <p:nvPr/>
          </p:nvSpPr>
          <p:spPr>
            <a:xfrm>
              <a:off x="6814642" y="3129796"/>
              <a:ext cx="207238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Lorem ipsum dolor sit </a:t>
              </a:r>
              <a:r>
                <a:rPr lang="en-US" sz="1400" dirty="0" err="1"/>
                <a:t>amet</a:t>
              </a:r>
              <a:r>
                <a:rPr lang="en-US" sz="1400" dirty="0"/>
                <a:t>, </a:t>
              </a:r>
              <a:r>
                <a:rPr lang="en-US" sz="1400" dirty="0" err="1"/>
                <a:t>consectetuer</a:t>
              </a:r>
              <a:r>
                <a:rPr lang="en-US" sz="1400" dirty="0"/>
                <a:t> </a:t>
              </a:r>
              <a:r>
                <a:rPr lang="en-US" sz="1400" dirty="0" err="1"/>
                <a:t>adipiscing</a:t>
              </a:r>
              <a:r>
                <a:rPr lang="en-US" sz="1400" dirty="0"/>
                <a:t> </a:t>
              </a:r>
              <a:r>
                <a:rPr lang="en-US" sz="1400" dirty="0" err="1"/>
                <a:t>elit</a:t>
              </a:r>
              <a:r>
                <a:rPr lang="en-US" sz="1400" dirty="0"/>
                <a:t>, sed diam </a:t>
              </a:r>
              <a:r>
                <a:rPr lang="en-US" sz="1400" dirty="0" err="1"/>
                <a:t>nonummy</a:t>
              </a:r>
              <a:r>
                <a:rPr lang="en-US" sz="1400" dirty="0"/>
                <a:t> </a:t>
              </a:r>
              <a:r>
                <a:rPr lang="en-US" sz="1400" dirty="0" err="1"/>
                <a:t>nibh</a:t>
              </a:r>
              <a:r>
                <a:rPr lang="en-US" sz="1400" dirty="0"/>
                <a:t>.</a:t>
              </a:r>
              <a:endParaRPr lang="ru-RU" sz="1400" dirty="0"/>
            </a:p>
          </p:txBody>
        </p:sp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id="{6500631F-FB09-4B13-9653-B4D54C1B2572}"/>
                </a:ext>
              </a:extLst>
            </p:cNvPr>
            <p:cNvSpPr/>
            <p:nvPr/>
          </p:nvSpPr>
          <p:spPr>
            <a:xfrm>
              <a:off x="7036479" y="2843053"/>
              <a:ext cx="162870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TITLE</a:t>
              </a:r>
              <a:endParaRPr lang="ru-RU" b="1" dirty="0"/>
            </a:p>
          </p:txBody>
        </p:sp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id="{84600897-443E-4BD4-B13B-4F78B25610D6}"/>
                </a:ext>
              </a:extLst>
            </p:cNvPr>
            <p:cNvSpPr/>
            <p:nvPr/>
          </p:nvSpPr>
          <p:spPr>
            <a:xfrm>
              <a:off x="6569380" y="4104000"/>
              <a:ext cx="2562909" cy="4744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id="{9B33661A-B2A0-4365-B8B5-C27E92DAE232}"/>
                </a:ext>
              </a:extLst>
            </p:cNvPr>
            <p:cNvSpPr/>
            <p:nvPr/>
          </p:nvSpPr>
          <p:spPr>
            <a:xfrm>
              <a:off x="7036480" y="4127978"/>
              <a:ext cx="162870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TITLE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B090C38E-C0EA-4066-A98A-7435E5260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7634832" y="2390956"/>
              <a:ext cx="432000" cy="432000"/>
            </a:xfrm>
            <a:prstGeom prst="rect">
              <a:avLst/>
            </a:prstGeom>
          </p:spPr>
        </p:pic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75CD1C58-5337-4930-8D33-6BFDC3992CD9}"/>
              </a:ext>
            </a:extLst>
          </p:cNvPr>
          <p:cNvGrpSpPr/>
          <p:nvPr/>
        </p:nvGrpSpPr>
        <p:grpSpPr>
          <a:xfrm>
            <a:off x="9241019" y="2297534"/>
            <a:ext cx="2562909" cy="2730893"/>
            <a:chOff x="9415876" y="2297534"/>
            <a:chExt cx="2562909" cy="2730893"/>
          </a:xfrm>
        </p:grpSpPr>
        <p:sp>
          <p:nvSpPr>
            <p:cNvPr id="72" name="Прямоугольный треугольник 71">
              <a:extLst>
                <a:ext uri="{FF2B5EF4-FFF2-40B4-BE49-F238E27FC236}">
                  <a16:creationId xmlns:a16="http://schemas.microsoft.com/office/drawing/2014/main" id="{E0A2CFE0-4A11-4D84-96AE-557DD4871F27}"/>
                </a:ext>
              </a:extLst>
            </p:cNvPr>
            <p:cNvSpPr/>
            <p:nvPr/>
          </p:nvSpPr>
          <p:spPr>
            <a:xfrm rot="5400000">
              <a:off x="11797217" y="4578427"/>
              <a:ext cx="180000" cy="180000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ый треугольник 72">
              <a:extLst>
                <a:ext uri="{FF2B5EF4-FFF2-40B4-BE49-F238E27FC236}">
                  <a16:creationId xmlns:a16="http://schemas.microsoft.com/office/drawing/2014/main" id="{8A35334D-129C-46E3-9241-A7ED335AB085}"/>
                </a:ext>
              </a:extLst>
            </p:cNvPr>
            <p:cNvSpPr/>
            <p:nvPr/>
          </p:nvSpPr>
          <p:spPr>
            <a:xfrm>
              <a:off x="11796433" y="3924000"/>
              <a:ext cx="180000" cy="180000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ый треугольник 73">
              <a:extLst>
                <a:ext uri="{FF2B5EF4-FFF2-40B4-BE49-F238E27FC236}">
                  <a16:creationId xmlns:a16="http://schemas.microsoft.com/office/drawing/2014/main" id="{A5CEAC88-29C5-4B5F-998B-A8A3035E7B75}"/>
                </a:ext>
              </a:extLst>
            </p:cNvPr>
            <p:cNvSpPr/>
            <p:nvPr/>
          </p:nvSpPr>
          <p:spPr>
            <a:xfrm rot="10800000">
              <a:off x="9415876" y="4578427"/>
              <a:ext cx="180000" cy="180000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ый треугольник 74">
              <a:extLst>
                <a:ext uri="{FF2B5EF4-FFF2-40B4-BE49-F238E27FC236}">
                  <a16:creationId xmlns:a16="http://schemas.microsoft.com/office/drawing/2014/main" id="{529F07AF-C95D-401B-9CF4-F866A998E4F3}"/>
                </a:ext>
              </a:extLst>
            </p:cNvPr>
            <p:cNvSpPr/>
            <p:nvPr/>
          </p:nvSpPr>
          <p:spPr>
            <a:xfrm rot="16200000">
              <a:off x="9415876" y="3924000"/>
              <a:ext cx="180000" cy="180000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: скругленные углы 75">
              <a:extLst>
                <a:ext uri="{FF2B5EF4-FFF2-40B4-BE49-F238E27FC236}">
                  <a16:creationId xmlns:a16="http://schemas.microsoft.com/office/drawing/2014/main" id="{3BEF8CD0-7B3C-42C5-9E39-DE1AE315F496}"/>
                </a:ext>
              </a:extLst>
            </p:cNvPr>
            <p:cNvSpPr/>
            <p:nvPr/>
          </p:nvSpPr>
          <p:spPr>
            <a:xfrm>
              <a:off x="9596922" y="2297534"/>
              <a:ext cx="2205000" cy="273089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7" name="Прямоугольник 76">
              <a:extLst>
                <a:ext uri="{FF2B5EF4-FFF2-40B4-BE49-F238E27FC236}">
                  <a16:creationId xmlns:a16="http://schemas.microsoft.com/office/drawing/2014/main" id="{B177618B-9B3F-45FC-A200-D5C50DC12D6A}"/>
                </a:ext>
              </a:extLst>
            </p:cNvPr>
            <p:cNvSpPr/>
            <p:nvPr/>
          </p:nvSpPr>
          <p:spPr>
            <a:xfrm>
              <a:off x="9661138" y="3129796"/>
              <a:ext cx="207238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Lorem ipsum dolor sit </a:t>
              </a:r>
              <a:r>
                <a:rPr lang="en-US" sz="1400" dirty="0" err="1"/>
                <a:t>amet</a:t>
              </a:r>
              <a:r>
                <a:rPr lang="en-US" sz="1400" dirty="0"/>
                <a:t>, </a:t>
              </a:r>
              <a:r>
                <a:rPr lang="en-US" sz="1400" dirty="0" err="1"/>
                <a:t>consectetuer</a:t>
              </a:r>
              <a:r>
                <a:rPr lang="en-US" sz="1400" dirty="0"/>
                <a:t> </a:t>
              </a:r>
              <a:r>
                <a:rPr lang="en-US" sz="1400" dirty="0" err="1"/>
                <a:t>adipiscing</a:t>
              </a:r>
              <a:r>
                <a:rPr lang="en-US" sz="1400" dirty="0"/>
                <a:t> </a:t>
              </a:r>
              <a:r>
                <a:rPr lang="en-US" sz="1400" dirty="0" err="1"/>
                <a:t>elit</a:t>
              </a:r>
              <a:r>
                <a:rPr lang="en-US" sz="1400" dirty="0"/>
                <a:t>, sed diam </a:t>
              </a:r>
              <a:r>
                <a:rPr lang="en-US" sz="1400" dirty="0" err="1"/>
                <a:t>nonummy</a:t>
              </a:r>
              <a:r>
                <a:rPr lang="en-US" sz="1400" dirty="0"/>
                <a:t> </a:t>
              </a:r>
              <a:r>
                <a:rPr lang="en-US" sz="1400" dirty="0" err="1"/>
                <a:t>nibh</a:t>
              </a:r>
              <a:r>
                <a:rPr lang="en-US" sz="1400" dirty="0"/>
                <a:t>.</a:t>
              </a:r>
              <a:endParaRPr lang="ru-RU" sz="1400" dirty="0"/>
            </a:p>
          </p:txBody>
        </p:sp>
        <p:sp>
          <p:nvSpPr>
            <p:cNvPr id="78" name="Прямоугольник 77">
              <a:extLst>
                <a:ext uri="{FF2B5EF4-FFF2-40B4-BE49-F238E27FC236}">
                  <a16:creationId xmlns:a16="http://schemas.microsoft.com/office/drawing/2014/main" id="{C2C6C466-BDCC-48CF-8E9B-4D036A6A0881}"/>
                </a:ext>
              </a:extLst>
            </p:cNvPr>
            <p:cNvSpPr/>
            <p:nvPr/>
          </p:nvSpPr>
          <p:spPr>
            <a:xfrm>
              <a:off x="9882975" y="2843053"/>
              <a:ext cx="162870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TITLE</a:t>
              </a:r>
              <a:endParaRPr lang="ru-RU" b="1" dirty="0"/>
            </a:p>
          </p:txBody>
        </p:sp>
        <p:sp>
          <p:nvSpPr>
            <p:cNvPr id="79" name="Прямоугольник 78">
              <a:extLst>
                <a:ext uri="{FF2B5EF4-FFF2-40B4-BE49-F238E27FC236}">
                  <a16:creationId xmlns:a16="http://schemas.microsoft.com/office/drawing/2014/main" id="{0F6CE23D-409D-4251-9E54-C928082C8B61}"/>
                </a:ext>
              </a:extLst>
            </p:cNvPr>
            <p:cNvSpPr/>
            <p:nvPr/>
          </p:nvSpPr>
          <p:spPr>
            <a:xfrm>
              <a:off x="9415876" y="4104000"/>
              <a:ext cx="2562909" cy="4744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id="{4B70D4EF-A753-4B76-AA4B-01372F5A9D0F}"/>
                </a:ext>
              </a:extLst>
            </p:cNvPr>
            <p:cNvSpPr/>
            <p:nvPr/>
          </p:nvSpPr>
          <p:spPr>
            <a:xfrm>
              <a:off x="9882976" y="4127978"/>
              <a:ext cx="162870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TITLE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9BF53FB4-813E-403E-92BA-ABE70DD81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0481328" y="2390956"/>
              <a:ext cx="432000" cy="432000"/>
            </a:xfrm>
            <a:prstGeom prst="rect">
              <a:avLst/>
            </a:prstGeom>
          </p:spPr>
        </p:pic>
      </p:grpSp>
      <p:sp>
        <p:nvSpPr>
          <p:cNvPr id="82" name="Нижний колонтитул 4">
            <a:extLst>
              <a:ext uri="{FF2B5EF4-FFF2-40B4-BE49-F238E27FC236}">
                <a16:creationId xmlns:a16="http://schemas.microsoft.com/office/drawing/2014/main" id="{3FBF0B02-CFAB-4DD7-9451-EEFFCEF342CC}"/>
              </a:ext>
            </a:extLst>
          </p:cNvPr>
          <p:cNvSpPr txBox="1">
            <a:spLocks/>
          </p:cNvSpPr>
          <p:nvPr/>
        </p:nvSpPr>
        <p:spPr>
          <a:xfrm>
            <a:off x="2808840" y="6597134"/>
            <a:ext cx="5443042" cy="23222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Free PowerPoint templates and Google Slides Themes from </a:t>
            </a:r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 </a:t>
            </a:r>
            <a:endParaRPr lang="ru-RU" sz="1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371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5129E-7316-451B-9800-228F8DED4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7461CA-E576-4BAB-8E1F-CA9EF792D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4DD997-2C1F-41A1-B123-749E1B00C116}"/>
              </a:ext>
            </a:extLst>
          </p:cNvPr>
          <p:cNvSpPr txBox="1">
            <a:spLocks/>
          </p:cNvSpPr>
          <p:nvPr/>
        </p:nvSpPr>
        <p:spPr>
          <a:xfrm>
            <a:off x="2808840" y="6597134"/>
            <a:ext cx="5443042" cy="23222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Free PowerPoint templates and Google Slides Themes from </a:t>
            </a:r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 </a:t>
            </a:r>
            <a:endParaRPr lang="ru-RU" sz="1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36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3497D1-9BB8-447F-8D8E-C2B4B7CD0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graphicFrame>
        <p:nvGraphicFramePr>
          <p:cNvPr id="5" name="Таблица 10">
            <a:extLst>
              <a:ext uri="{FF2B5EF4-FFF2-40B4-BE49-F238E27FC236}">
                <a16:creationId xmlns:a16="http://schemas.microsoft.com/office/drawing/2014/main" id="{4D37AC01-4CA0-4BB4-9AF0-A0269E6AC0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1951874"/>
              </p:ext>
            </p:extLst>
          </p:nvPr>
        </p:nvGraphicFramePr>
        <p:xfrm>
          <a:off x="976991" y="2235368"/>
          <a:ext cx="8861488" cy="381708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215372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2215372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  <a:gridCol w="2215372">
                  <a:extLst>
                    <a:ext uri="{9D8B030D-6E8A-4147-A177-3AD203B41FA5}">
                      <a16:colId xmlns:a16="http://schemas.microsoft.com/office/drawing/2014/main" val="2835790685"/>
                    </a:ext>
                  </a:extLst>
                </a:gridCol>
                <a:gridCol w="2215372">
                  <a:extLst>
                    <a:ext uri="{9D8B030D-6E8A-4147-A177-3AD203B41FA5}">
                      <a16:colId xmlns:a16="http://schemas.microsoft.com/office/drawing/2014/main" val="3241802405"/>
                    </a:ext>
                  </a:extLst>
                </a:gridCol>
              </a:tblGrid>
              <a:tr h="54529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E5856"/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rgbClr val="0E5856"/>
                          </a:solidFill>
                        </a:rPr>
                        <a:t> 1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E5856"/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rgbClr val="0E5856"/>
                          </a:solidFill>
                        </a:rPr>
                        <a:t> 2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E5856"/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rgbClr val="0E5856"/>
                          </a:solidFill>
                        </a:rPr>
                        <a:t> 3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E5856"/>
                          </a:solidFill>
                        </a:rPr>
                        <a:t>Title</a:t>
                      </a:r>
                      <a:r>
                        <a:rPr lang="ru-RU" sz="2000" dirty="0">
                          <a:solidFill>
                            <a:srgbClr val="0E5856"/>
                          </a:solidFill>
                        </a:rPr>
                        <a:t> 4</a:t>
                      </a: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1574826020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01.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02.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03.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3001803528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04.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05.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2090167924"/>
                  </a:ext>
                </a:extLst>
              </a:tr>
              <a:tr h="545298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06.</a:t>
                      </a: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tc>
                  <a:txBody>
                    <a:bodyPr/>
                    <a:lstStyle/>
                    <a:p>
                      <a:r>
                        <a:rPr kumimoji="0" 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102921" marR="102921" marT="51460" marB="51460"/>
                </a:tc>
                <a:extLst>
                  <a:ext uri="{0D108BD9-81ED-4DB2-BD59-A6C34878D82A}">
                    <a16:rowId xmlns:a16="http://schemas.microsoft.com/office/drawing/2014/main" val="1716962612"/>
                  </a:ext>
                </a:extLst>
              </a:tr>
            </a:tbl>
          </a:graphicData>
        </a:graphic>
      </p:graphicFrame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A94B1226-FCF4-4D1F-AC62-CBC4289AF964}"/>
              </a:ext>
            </a:extLst>
          </p:cNvPr>
          <p:cNvSpPr txBox="1">
            <a:spLocks/>
          </p:cNvSpPr>
          <p:nvPr/>
        </p:nvSpPr>
        <p:spPr>
          <a:xfrm>
            <a:off x="2808840" y="6597134"/>
            <a:ext cx="5443042" cy="23222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Free PowerPoint templates and Google Slides Themes from </a:t>
            </a:r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 </a:t>
            </a:r>
            <a:endParaRPr lang="ru-RU" sz="1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09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6AD19D-9CB2-426F-9EA1-C5AF1C64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D979ABD-FE80-426F-B3B9-C44005619F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9543572"/>
              </p:ext>
            </p:extLst>
          </p:nvPr>
        </p:nvGraphicFramePr>
        <p:xfrm>
          <a:off x="1001713" y="1847850"/>
          <a:ext cx="857055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519AAF2D-BCA7-4807-8FFA-F4700AB88251}"/>
              </a:ext>
            </a:extLst>
          </p:cNvPr>
          <p:cNvSpPr txBox="1">
            <a:spLocks/>
          </p:cNvSpPr>
          <p:nvPr/>
        </p:nvSpPr>
        <p:spPr>
          <a:xfrm>
            <a:off x="2808840" y="6597134"/>
            <a:ext cx="5443042" cy="23222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Free PowerPoint templates and Google Slides Themes from </a:t>
            </a:r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 </a:t>
            </a:r>
            <a:endParaRPr lang="ru-RU" sz="1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26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E18249-7C54-4C66-AEFD-30C6AAAC0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E13C876-7D25-460F-8024-9F2A341B32EB}"/>
              </a:ext>
            </a:extLst>
          </p:cNvPr>
          <p:cNvSpPr/>
          <p:nvPr/>
        </p:nvSpPr>
        <p:spPr>
          <a:xfrm>
            <a:off x="148689" y="2368072"/>
            <a:ext cx="2886075" cy="31805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F1E2BA81-A1FA-44EE-AB56-B6D1F4901D6D}"/>
              </a:ext>
            </a:extLst>
          </p:cNvPr>
          <p:cNvSpPr/>
          <p:nvPr/>
        </p:nvSpPr>
        <p:spPr>
          <a:xfrm>
            <a:off x="1215489" y="2026770"/>
            <a:ext cx="733425" cy="7334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668E45-AC9C-4EBA-821C-1E0C339A47A4}"/>
              </a:ext>
            </a:extLst>
          </p:cNvPr>
          <p:cNvSpPr txBox="1"/>
          <p:nvPr/>
        </p:nvSpPr>
        <p:spPr>
          <a:xfrm>
            <a:off x="1225015" y="2012102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B67D47"/>
                </a:solidFill>
              </a:rPr>
              <a:t>1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1898492-6A3E-4D7C-88AD-56B250DF7FC6}"/>
              </a:ext>
            </a:extLst>
          </p:cNvPr>
          <p:cNvSpPr/>
          <p:nvPr/>
        </p:nvSpPr>
        <p:spPr>
          <a:xfrm>
            <a:off x="3290626" y="2368072"/>
            <a:ext cx="2886075" cy="3180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A4D4F384-6759-4023-8B4B-6A4681744DB0}"/>
              </a:ext>
            </a:extLst>
          </p:cNvPr>
          <p:cNvSpPr txBox="1">
            <a:spLocks/>
          </p:cNvSpPr>
          <p:nvPr/>
        </p:nvSpPr>
        <p:spPr>
          <a:xfrm>
            <a:off x="3290625" y="2806221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labore</a:t>
            </a:r>
            <a:r>
              <a:rPr lang="en-US" dirty="0">
                <a:solidFill>
                  <a:schemeClr val="bg1"/>
                </a:solidFill>
              </a:rPr>
              <a:t>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Ut </a:t>
            </a:r>
            <a:r>
              <a:rPr lang="en-US" dirty="0" err="1">
                <a:solidFill>
                  <a:schemeClr val="bg1"/>
                </a:solidFill>
              </a:rPr>
              <a:t>enim</a:t>
            </a:r>
            <a:r>
              <a:rPr lang="en-US" dirty="0">
                <a:solidFill>
                  <a:schemeClr val="bg1"/>
                </a:solidFill>
              </a:rPr>
              <a:t> ad minim </a:t>
            </a:r>
            <a:r>
              <a:rPr lang="en-US" dirty="0" err="1">
                <a:solidFill>
                  <a:schemeClr val="bg1"/>
                </a:solidFill>
              </a:rPr>
              <a:t>veniam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quis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nostrud</a:t>
            </a:r>
            <a:r>
              <a:rPr lang="en-US" dirty="0">
                <a:solidFill>
                  <a:schemeClr val="bg1"/>
                </a:solidFill>
              </a:rPr>
              <a:t> exercitation </a:t>
            </a:r>
            <a:r>
              <a:rPr lang="en-US" dirty="0" err="1">
                <a:solidFill>
                  <a:schemeClr val="bg1"/>
                </a:solidFill>
              </a:rPr>
              <a:t>ullamco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laboris</a:t>
            </a:r>
            <a:r>
              <a:rPr lang="en-US" dirty="0">
                <a:solidFill>
                  <a:schemeClr val="bg1"/>
                </a:solidFill>
              </a:rPr>
              <a:t> nisi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aliquip</a:t>
            </a:r>
            <a:r>
              <a:rPr lang="en-US" dirty="0">
                <a:solidFill>
                  <a:schemeClr val="bg1"/>
                </a:solidFill>
              </a:rPr>
              <a:t> ex </a:t>
            </a:r>
            <a:r>
              <a:rPr lang="en-US" dirty="0" err="1">
                <a:solidFill>
                  <a:schemeClr val="bg1"/>
                </a:solidFill>
              </a:rPr>
              <a:t>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commodo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consequat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Duis </a:t>
            </a:r>
            <a:r>
              <a:rPr lang="en-US" dirty="0" err="1">
                <a:solidFill>
                  <a:schemeClr val="bg1"/>
                </a:solidFill>
              </a:rPr>
              <a:t>aute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irure</a:t>
            </a:r>
            <a:r>
              <a:rPr lang="en-US" dirty="0">
                <a:solidFill>
                  <a:schemeClr val="bg1"/>
                </a:solidFill>
              </a:rPr>
              <a:t> dolor in </a:t>
            </a:r>
            <a:r>
              <a:rPr lang="en-US" dirty="0" err="1">
                <a:solidFill>
                  <a:schemeClr val="bg1"/>
                </a:solidFill>
              </a:rPr>
              <a:t>reprehenderit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err="1">
                <a:solidFill>
                  <a:schemeClr val="bg1"/>
                </a:solidFill>
              </a:rPr>
              <a:t>voluptate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velit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cillum</a:t>
            </a:r>
            <a:r>
              <a:rPr lang="en-US" dirty="0">
                <a:solidFill>
                  <a:schemeClr val="bg1"/>
                </a:solidFill>
              </a:rPr>
              <a:t> dolore </a:t>
            </a:r>
            <a:r>
              <a:rPr lang="en-US" dirty="0" err="1">
                <a:solidFill>
                  <a:schemeClr val="bg1"/>
                </a:solidFill>
              </a:rPr>
              <a:t>eu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fugiat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nulla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pariatur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3DC4455E-8718-4673-80C8-CAF3D13036FD}"/>
              </a:ext>
            </a:extLst>
          </p:cNvPr>
          <p:cNvSpPr/>
          <p:nvPr/>
        </p:nvSpPr>
        <p:spPr>
          <a:xfrm>
            <a:off x="4357426" y="2026770"/>
            <a:ext cx="733425" cy="7334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0B8C95-C644-453C-A937-A56836C7A798}"/>
              </a:ext>
            </a:extLst>
          </p:cNvPr>
          <p:cNvSpPr txBox="1"/>
          <p:nvPr/>
        </p:nvSpPr>
        <p:spPr>
          <a:xfrm>
            <a:off x="4366951" y="2037440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B67D47"/>
                </a:solidFill>
              </a:rPr>
              <a:t>2</a:t>
            </a:r>
            <a:endParaRPr lang="ru-RU" sz="4000" b="1" dirty="0">
              <a:solidFill>
                <a:srgbClr val="B67D47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C63A674-A078-486F-912C-2559DE6603CA}"/>
              </a:ext>
            </a:extLst>
          </p:cNvPr>
          <p:cNvSpPr/>
          <p:nvPr/>
        </p:nvSpPr>
        <p:spPr>
          <a:xfrm>
            <a:off x="6432564" y="2371516"/>
            <a:ext cx="2886075" cy="318055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9C7D0A66-B720-4977-8914-7FDB0A8D9063}"/>
              </a:ext>
            </a:extLst>
          </p:cNvPr>
          <p:cNvSpPr txBox="1">
            <a:spLocks/>
          </p:cNvSpPr>
          <p:nvPr/>
        </p:nvSpPr>
        <p:spPr>
          <a:xfrm>
            <a:off x="6432563" y="2809665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Lorem ipsum dolor sit amet, consectetur adipiscing elit, sed do eiusmod tempor incididunt ut labore et dolore magna aliqua. </a:t>
            </a:r>
          </a:p>
          <a:p>
            <a:r>
              <a:rPr lang="en-US">
                <a:solidFill>
                  <a:schemeClr val="bg1"/>
                </a:solidFill>
              </a:rPr>
              <a:t>Ut enim ad minim veniam, quis nostrud exercitation ullamco laboris nisi ut aliquip ex ea commodo consequat. </a:t>
            </a:r>
          </a:p>
          <a:p>
            <a:r>
              <a:rPr lang="en-US">
                <a:solidFill>
                  <a:schemeClr val="bg1"/>
                </a:solidFill>
              </a:rPr>
              <a:t>Duis aute irure dolor in reprehenderit in voluptate velit esse cillum dolore eu fugiat nulla pariatur.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092F9931-9348-4C35-9048-D83A114DB78D}"/>
              </a:ext>
            </a:extLst>
          </p:cNvPr>
          <p:cNvSpPr/>
          <p:nvPr/>
        </p:nvSpPr>
        <p:spPr>
          <a:xfrm>
            <a:off x="7499364" y="2030214"/>
            <a:ext cx="733425" cy="73342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AB0ECA-463A-48AE-9EDA-F6D0DF2CAFB5}"/>
              </a:ext>
            </a:extLst>
          </p:cNvPr>
          <p:cNvSpPr txBox="1"/>
          <p:nvPr/>
        </p:nvSpPr>
        <p:spPr>
          <a:xfrm>
            <a:off x="7508889" y="2047707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B67D47"/>
                </a:solidFill>
              </a:rPr>
              <a:t>3</a:t>
            </a:r>
            <a:endParaRPr lang="ru-RU" sz="4000" b="1" dirty="0">
              <a:solidFill>
                <a:srgbClr val="B67D47"/>
              </a:solidFill>
            </a:endParaRPr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id="{803A00FE-DE50-41A1-B9B4-76FEA7FBCE60}"/>
              </a:ext>
            </a:extLst>
          </p:cNvPr>
          <p:cNvSpPr txBox="1">
            <a:spLocks/>
          </p:cNvSpPr>
          <p:nvPr/>
        </p:nvSpPr>
        <p:spPr>
          <a:xfrm>
            <a:off x="174085" y="2806221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labore</a:t>
            </a:r>
            <a:r>
              <a:rPr lang="en-US" dirty="0">
                <a:solidFill>
                  <a:schemeClr val="bg1"/>
                </a:solidFill>
              </a:rPr>
              <a:t>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Ut </a:t>
            </a:r>
            <a:r>
              <a:rPr lang="en-US" dirty="0" err="1">
                <a:solidFill>
                  <a:schemeClr val="bg1"/>
                </a:solidFill>
              </a:rPr>
              <a:t>enim</a:t>
            </a:r>
            <a:r>
              <a:rPr lang="en-US" dirty="0">
                <a:solidFill>
                  <a:schemeClr val="bg1"/>
                </a:solidFill>
              </a:rPr>
              <a:t> ad minim </a:t>
            </a:r>
            <a:r>
              <a:rPr lang="en-US" dirty="0" err="1">
                <a:solidFill>
                  <a:schemeClr val="bg1"/>
                </a:solidFill>
              </a:rPr>
              <a:t>veniam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quis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nostrud</a:t>
            </a:r>
            <a:r>
              <a:rPr lang="en-US" dirty="0">
                <a:solidFill>
                  <a:schemeClr val="bg1"/>
                </a:solidFill>
              </a:rPr>
              <a:t> exercitation </a:t>
            </a:r>
            <a:r>
              <a:rPr lang="en-US" dirty="0" err="1">
                <a:solidFill>
                  <a:schemeClr val="bg1"/>
                </a:solidFill>
              </a:rPr>
              <a:t>ullamco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laboris</a:t>
            </a:r>
            <a:r>
              <a:rPr lang="en-US" dirty="0">
                <a:solidFill>
                  <a:schemeClr val="bg1"/>
                </a:solidFill>
              </a:rPr>
              <a:t> nisi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aliquip</a:t>
            </a:r>
            <a:r>
              <a:rPr lang="en-US" dirty="0">
                <a:solidFill>
                  <a:schemeClr val="bg1"/>
                </a:solidFill>
              </a:rPr>
              <a:t> ex </a:t>
            </a:r>
            <a:r>
              <a:rPr lang="en-US" dirty="0" err="1">
                <a:solidFill>
                  <a:schemeClr val="bg1"/>
                </a:solidFill>
              </a:rPr>
              <a:t>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commodo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consequat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Duis </a:t>
            </a:r>
            <a:r>
              <a:rPr lang="en-US" dirty="0" err="1">
                <a:solidFill>
                  <a:schemeClr val="bg1"/>
                </a:solidFill>
              </a:rPr>
              <a:t>aute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irure</a:t>
            </a:r>
            <a:r>
              <a:rPr lang="en-US" dirty="0">
                <a:solidFill>
                  <a:schemeClr val="bg1"/>
                </a:solidFill>
              </a:rPr>
              <a:t> dolor in </a:t>
            </a:r>
            <a:r>
              <a:rPr lang="en-US" dirty="0" err="1">
                <a:solidFill>
                  <a:schemeClr val="bg1"/>
                </a:solidFill>
              </a:rPr>
              <a:t>reprehenderit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err="1">
                <a:solidFill>
                  <a:schemeClr val="bg1"/>
                </a:solidFill>
              </a:rPr>
              <a:t>voluptate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velit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cillum</a:t>
            </a:r>
            <a:r>
              <a:rPr lang="en-US" dirty="0">
                <a:solidFill>
                  <a:schemeClr val="bg1"/>
                </a:solidFill>
              </a:rPr>
              <a:t> dolore </a:t>
            </a:r>
            <a:r>
              <a:rPr lang="en-US" dirty="0" err="1">
                <a:solidFill>
                  <a:schemeClr val="bg1"/>
                </a:solidFill>
              </a:rPr>
              <a:t>eu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fugiat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nulla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pariatur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0D164B68-F0BB-48E0-855C-42B8794572E5}"/>
              </a:ext>
            </a:extLst>
          </p:cNvPr>
          <p:cNvSpPr txBox="1">
            <a:spLocks/>
          </p:cNvSpPr>
          <p:nvPr/>
        </p:nvSpPr>
        <p:spPr>
          <a:xfrm>
            <a:off x="2808840" y="6597134"/>
            <a:ext cx="5443042" cy="23222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Free PowerPoint templates and Google Slides Themes from </a:t>
            </a:r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 </a:t>
            </a:r>
            <a:endParaRPr lang="ru-RU" sz="1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255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3D91AC-101D-44C5-82F8-EE1819E19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FC0280E-BCD7-4656-AF20-8305498B50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8200" y="2146300"/>
            <a:ext cx="3709988" cy="3709988"/>
          </a:xfrm>
        </p:spPr>
      </p:pic>
      <p:sp>
        <p:nvSpPr>
          <p:cNvPr id="4" name="Объект 2">
            <a:extLst>
              <a:ext uri="{FF2B5EF4-FFF2-40B4-BE49-F238E27FC236}">
                <a16:creationId xmlns:a16="http://schemas.microsoft.com/office/drawing/2014/main" id="{CC899B59-6B93-41A8-9279-7BEBC97DF71D}"/>
              </a:ext>
            </a:extLst>
          </p:cNvPr>
          <p:cNvSpPr txBox="1">
            <a:spLocks/>
          </p:cNvSpPr>
          <p:nvPr/>
        </p:nvSpPr>
        <p:spPr>
          <a:xfrm>
            <a:off x="4925992" y="1825625"/>
            <a:ext cx="37106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Lorem ipsum dolor sit amet, consectetur adipiscing elit, sed do eiusmod tempor incididunt ut labore et dolore magna aliqua. </a:t>
            </a:r>
          </a:p>
          <a:p>
            <a:r>
              <a:rPr lang="en-US"/>
              <a:t>Ut enim ad minim veniam, quis nostrud exercitation ullamco laboris nisi ut aliquip ex ea commodo consequat. </a:t>
            </a:r>
          </a:p>
          <a:p>
            <a:r>
              <a:rPr lang="en-US"/>
              <a:t>Duis aute irure dolor in reprehenderit in voluptate velit esse cillum dolore eu fugiat nulla pariatur. </a:t>
            </a:r>
          </a:p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B36F9A-AE7A-4EDF-A5B1-1711B418B31F}"/>
              </a:ext>
            </a:extLst>
          </p:cNvPr>
          <p:cNvSpPr txBox="1">
            <a:spLocks/>
          </p:cNvSpPr>
          <p:nvPr/>
        </p:nvSpPr>
        <p:spPr>
          <a:xfrm>
            <a:off x="2808840" y="6597134"/>
            <a:ext cx="5443042" cy="23222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Free PowerPoint templates and Google Slides Themes from </a:t>
            </a:r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 </a:t>
            </a:r>
            <a:endParaRPr lang="ru-RU" sz="1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20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C5E85-3E26-427E-B6CD-FDA264CC1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FBE6D1-09CC-40FF-AF11-152D594C2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Free PowerPoint templates and Google Slides Themes from </a:t>
            </a: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 </a:t>
            </a:r>
            <a:endParaRPr lang="ru-RU" sz="2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sz="2000" dirty="0"/>
              <a:t>Icons made by </a:t>
            </a:r>
            <a:r>
              <a:rPr lang="en-US" sz="2000" dirty="0" err="1">
                <a:solidFill>
                  <a:schemeClr val="accent5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-US" sz="2000" dirty="0"/>
              <a:t> from </a:t>
            </a: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www.flaticon.com</a:t>
            </a:r>
            <a:endParaRPr lang="ru-RU" sz="2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6838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641</Words>
  <Application>Microsoft Office PowerPoint</Application>
  <PresentationFormat>Widescreen</PresentationFormat>
  <Paragraphs>83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Тема Office</vt:lpstr>
      <vt:lpstr>chaos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User Obstinate</cp:lastModifiedBy>
  <cp:revision>10</cp:revision>
  <dcterms:created xsi:type="dcterms:W3CDTF">2021-08-22T09:33:20Z</dcterms:created>
  <dcterms:modified xsi:type="dcterms:W3CDTF">2021-08-24T10:19:06Z</dcterms:modified>
</cp:coreProperties>
</file>