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B-4A8A-AA1D-4F60220C20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B-4A8A-AA1D-4F60220C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454176"/>
        <c:axId val="983433376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B-4A8A-AA1D-4F60220C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454176"/>
        <c:axId val="983433376"/>
      </c:barChart>
      <c:catAx>
        <c:axId val="98345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433376"/>
        <c:crosses val="autoZero"/>
        <c:auto val="1"/>
        <c:lblAlgn val="ctr"/>
        <c:lblOffset val="100"/>
        <c:noMultiLvlLbl val="0"/>
      </c:catAx>
      <c:valAx>
        <c:axId val="9834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45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9DCCE-1CB6-4346-B0B1-44B929E33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D8C7C2-79FA-4456-9339-4F617EF5B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CCE9B-AB88-4D73-A2AD-69A6FE53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5B3B0-1121-4C59-B3D7-F45BE91E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92F35-F1A1-4766-BE7F-8EE91329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C4501-E506-495D-A24F-05C375CB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D3D549-557D-46D4-926D-E06DB7D01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D2F6E-169E-439C-AC4E-27C660A14F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21F50-269D-40A6-8DC1-9A26BEF8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9219C-B799-42F8-961A-92D6E941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E6767-8209-424B-91DE-B4248D0A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083C9-2078-4466-A99E-F3DA029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6CDBD0-B396-4EC4-AA51-CCA785E33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EBCC9-37E3-4425-9EB8-0CEC56EF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4DC9B-2BDE-4804-932C-61E28C0D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7556F-0903-4F0A-A178-3445DC7E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D58347-68B5-41DB-8EB2-918A0C34B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B7D12-5CC0-45E3-B90B-BD309AD78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1AF0E-884D-496F-9276-AD300475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C355-F14D-45AB-AD20-94D1DD0F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1574B5-7A9D-4EBE-AB21-02DF6CA3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5363-A4F1-4412-9352-D28001C3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A2B46-FA76-4AA5-B256-51F747CA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1E243-24B6-41BD-B2BA-8174DCDB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4E36663-2C28-4B0C-A70F-15AB78E7665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303C1-0E1F-4D53-8C55-F82CB28F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A5D38-2F55-4AF9-B5CF-A0EA865A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333D9B69-510D-4FF0-A3AE-7950DC5F5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EF600-76A2-4FD9-90B2-32F38B40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FAA18B-27B3-432F-AF59-F92382C219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0F56B-4001-4564-9B11-D6DB23C5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81223-2D4B-4829-96E0-C1748C49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E39B2-90F3-446F-A1CC-042E1E8D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9B5E7-3D29-4505-8491-2A85C30D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6E9E1-280C-4C37-8A7A-56566E46F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778A70-7B49-4EFD-B6B7-B3B310FC5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D23F0-6D84-4C0A-B94B-8CABCF75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47E0A-540E-480B-B449-2A04F587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7F7B82-E4AE-4741-AA10-3325341F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7A524-C8FE-4148-8116-49B48A8F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AA82D0-CCCD-4CC4-B190-CA88A06513D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4D63D5-F28C-4490-9351-71D465321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7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A4239-B79B-4134-9293-D33798E9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EA2555-6C75-4110-80F6-2D8ED1F7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9DC9E8-D536-452D-A56A-28EC059B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483A4C-1511-414F-AE15-363880EE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9F494C32-CB8E-40D3-9808-1CB50CFBC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EF79901-7293-420C-9D30-BCD2C1D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91"/>
            <a:ext cx="10515600" cy="1325563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BBB59FC-5877-47FC-88B0-76CCF0EC3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054726"/>
            <a:ext cx="10378440" cy="172790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BF340C-EEB1-4B7D-8C29-23CA68F0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944956-D131-4802-B370-30D4CFC7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E3D1F2-FB44-46C1-9604-5105E2D3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A29BE-45D5-4E52-A674-6BFA85C7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A7E40-1071-4C2E-91A5-33A6CD8F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694BA2-38F3-4C99-BF5F-155BE1FD216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5B2FB-5085-42B7-A682-C11AB45A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FE38FE-E30D-4755-A0BB-54AF5A98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1A8EA3-4B38-4FAB-A7E4-E1642547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67994-BD96-46E1-B48F-F2339A0E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182626-9A14-4A55-BA07-570024114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55CEB-53AA-4A1E-9989-69466C58E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6663-2C28-4B0C-A70F-15AB78E7665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64AE9-0AC9-4BD0-BBDE-8D307BCC7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34E3A-5F9A-4958-B7F6-E280025F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9B69-510D-4FF0-A3AE-7950DC5F5AA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9CE800-1521-438B-A42D-8430FF7464B7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C9EC2F-5B6A-40DA-B3CA-4E7624D56A49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5ED628F4-5584-4BDB-99A4-87C45D754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8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внешний, здание, облачный&#10;&#10;Автоматически созданное описание">
            <a:extLst>
              <a:ext uri="{FF2B5EF4-FFF2-40B4-BE49-F238E27FC236}">
                <a16:creationId xmlns:a16="http://schemas.microsoft.com/office/drawing/2014/main" id="{EC738314-E7B3-4CAE-9E47-3DB7722F5A0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/>
        </p:blipFill>
        <p:spPr>
          <a:xfrm>
            <a:off x="0" y="0"/>
            <a:ext cx="12192000" cy="6858000"/>
          </a:xfr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0156F3-9F45-4635-8832-E57B643ACA4C}"/>
              </a:ext>
            </a:extLst>
          </p:cNvPr>
          <p:cNvSpPr/>
          <p:nvPr/>
        </p:nvSpPr>
        <p:spPr>
          <a:xfrm>
            <a:off x="0" y="1261376"/>
            <a:ext cx="12192000" cy="2013452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404A99-1D26-4C26-8EAE-11BD07ADBF90}"/>
              </a:ext>
            </a:extLst>
          </p:cNvPr>
          <p:cNvSpPr/>
          <p:nvPr/>
        </p:nvSpPr>
        <p:spPr>
          <a:xfrm>
            <a:off x="8671261" y="3583172"/>
            <a:ext cx="2865120" cy="301752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425A6F-68D3-4CBB-B0EE-754305571E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541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Business stress</a:t>
            </a:r>
            <a:endParaRPr lang="ru-RU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7165E9-77D1-46A1-8ADE-AA8FD4A2C4D9}"/>
              </a:ext>
            </a:extLst>
          </p:cNvPr>
          <p:cNvSpPr/>
          <p:nvPr/>
        </p:nvSpPr>
        <p:spPr>
          <a:xfrm>
            <a:off x="1767840" y="4589898"/>
            <a:ext cx="8656320" cy="2013452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1B728E-A561-4D6F-9CB8-065309D37C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83821" y="4732230"/>
            <a:ext cx="7620000" cy="1728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amet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eiusmod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tempor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labore et dolore magna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aliqua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CF6D8-6D27-4CB3-B997-458F419605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6000" y="4575982"/>
            <a:ext cx="630000" cy="63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FF0A4C-46F0-498F-B844-16AD02C64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96000" y="4571911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AEB0E0-31EC-4E78-A6AB-41EE820A89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96000" y="457191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1C0BC5-8BDB-4A19-AF67-3AFB7632A8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96000" y="4571911"/>
            <a:ext cx="630000" cy="63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B8F89-4393-4CEC-AFBF-1706B7DDCFA3}"/>
              </a:ext>
            </a:extLst>
          </p:cNvPr>
          <p:cNvSpPr txBox="1"/>
          <p:nvPr/>
        </p:nvSpPr>
        <p:spPr>
          <a:xfrm>
            <a:off x="2196876" y="3315454"/>
            <a:ext cx="7654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THANK YOU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165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B5F9D36-EE09-470E-ADA1-5143EE09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B621E8-CAEA-4E3C-9DB8-524F5C4A3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5960"/>
            <a:ext cx="5183188" cy="47396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13" name="Рисунок 12" descr="Изображение выглядит как текст, человек, мужчина, окно&#10;&#10;Автоматически созданное описание">
            <a:extLst>
              <a:ext uri="{FF2B5EF4-FFF2-40B4-BE49-F238E27FC236}">
                <a16:creationId xmlns:a16="http://schemas.microsoft.com/office/drawing/2014/main" id="{06E94D52-9AE9-455A-ACC1-B9092222B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6"/>
          <a:stretch/>
        </p:blipFill>
        <p:spPr>
          <a:xfrm>
            <a:off x="-281354" y="0"/>
            <a:ext cx="5972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65B6B-47FA-4F90-9A80-0BFA332E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FDA56D-0D29-4FB3-A500-30BC9E62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96FA542-3289-454E-B360-B8AA3A32A2BF}"/>
              </a:ext>
            </a:extLst>
          </p:cNvPr>
          <p:cNvSpPr/>
          <p:nvPr/>
        </p:nvSpPr>
        <p:spPr>
          <a:xfrm>
            <a:off x="1003892" y="3279807"/>
            <a:ext cx="1318437" cy="1318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58711D-83B6-45C8-9C8F-56BF87A6D23A}"/>
              </a:ext>
            </a:extLst>
          </p:cNvPr>
          <p:cNvSpPr/>
          <p:nvPr/>
        </p:nvSpPr>
        <p:spPr>
          <a:xfrm>
            <a:off x="907315" y="3183230"/>
            <a:ext cx="1511591" cy="151159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6C286C9-9822-4258-954E-DEEC2C49053C}"/>
              </a:ext>
            </a:extLst>
          </p:cNvPr>
          <p:cNvSpPr/>
          <p:nvPr/>
        </p:nvSpPr>
        <p:spPr>
          <a:xfrm>
            <a:off x="769976" y="5212757"/>
            <a:ext cx="1786267" cy="10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consectetuer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sed diam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nonummy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nibh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1587ECA4-1C39-4DA3-99F0-28070C1C6193}"/>
              </a:ext>
            </a:extLst>
          </p:cNvPr>
          <p:cNvSpPr/>
          <p:nvPr/>
        </p:nvSpPr>
        <p:spPr>
          <a:xfrm>
            <a:off x="3226096" y="3279807"/>
            <a:ext cx="1318437" cy="13184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1B050242-E429-4515-99C1-F616000F351D}"/>
              </a:ext>
            </a:extLst>
          </p:cNvPr>
          <p:cNvSpPr/>
          <p:nvPr/>
        </p:nvSpPr>
        <p:spPr>
          <a:xfrm>
            <a:off x="3129519" y="3183230"/>
            <a:ext cx="1511591" cy="1511591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61D212E-78C8-4DA1-89D7-1C4BFA2BE9C1}"/>
              </a:ext>
            </a:extLst>
          </p:cNvPr>
          <p:cNvSpPr/>
          <p:nvPr/>
        </p:nvSpPr>
        <p:spPr>
          <a:xfrm>
            <a:off x="5448301" y="3279807"/>
            <a:ext cx="1318437" cy="13184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41A33F89-C2E8-4D3F-85B3-23363ED07DAF}"/>
              </a:ext>
            </a:extLst>
          </p:cNvPr>
          <p:cNvSpPr/>
          <p:nvPr/>
        </p:nvSpPr>
        <p:spPr>
          <a:xfrm>
            <a:off x="5351724" y="3183230"/>
            <a:ext cx="1511591" cy="1511591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6D9B346B-DCAE-425F-8606-86254F75625F}"/>
              </a:ext>
            </a:extLst>
          </p:cNvPr>
          <p:cNvSpPr/>
          <p:nvPr/>
        </p:nvSpPr>
        <p:spPr>
          <a:xfrm>
            <a:off x="9892710" y="3279807"/>
            <a:ext cx="1318437" cy="13184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C91D27F8-31EE-45DA-8864-8EDFE4264529}"/>
              </a:ext>
            </a:extLst>
          </p:cNvPr>
          <p:cNvSpPr/>
          <p:nvPr/>
        </p:nvSpPr>
        <p:spPr>
          <a:xfrm>
            <a:off x="9796133" y="3183230"/>
            <a:ext cx="1511591" cy="1511591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9">
            <a:extLst>
              <a:ext uri="{FF2B5EF4-FFF2-40B4-BE49-F238E27FC236}">
                <a16:creationId xmlns:a16="http://schemas.microsoft.com/office/drawing/2014/main" id="{7E49AB7B-8505-4094-A242-2BE6B8A76F1D}"/>
              </a:ext>
            </a:extLst>
          </p:cNvPr>
          <p:cNvSpPr/>
          <p:nvPr/>
        </p:nvSpPr>
        <p:spPr>
          <a:xfrm>
            <a:off x="7670505" y="3279807"/>
            <a:ext cx="1318437" cy="13184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A932C3EF-95E4-4C41-A8CF-BA0D9699A3D6}"/>
              </a:ext>
            </a:extLst>
          </p:cNvPr>
          <p:cNvSpPr/>
          <p:nvPr/>
        </p:nvSpPr>
        <p:spPr>
          <a:xfrm>
            <a:off x="7573928" y="3183230"/>
            <a:ext cx="1511591" cy="1511591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33">
            <a:extLst>
              <a:ext uri="{FF2B5EF4-FFF2-40B4-BE49-F238E27FC236}">
                <a16:creationId xmlns:a16="http://schemas.microsoft.com/office/drawing/2014/main" id="{2316A5DA-C2A9-4467-9806-041D818719F3}"/>
              </a:ext>
            </a:extLst>
          </p:cNvPr>
          <p:cNvGrpSpPr/>
          <p:nvPr/>
        </p:nvGrpSpPr>
        <p:grpSpPr>
          <a:xfrm>
            <a:off x="8213505" y="3769980"/>
            <a:ext cx="232437" cy="338090"/>
            <a:chOff x="4838700" y="2774950"/>
            <a:chExt cx="279400" cy="406400"/>
          </a:xfrm>
          <a:solidFill>
            <a:schemeClr val="bg2"/>
          </a:solidFill>
        </p:grpSpPr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C52614FA-DEFD-464E-8497-B2BB05F48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BF405A65-FB79-4E33-BC39-A7DF1952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67">
              <a:extLst>
                <a:ext uri="{FF2B5EF4-FFF2-40B4-BE49-F238E27FC236}">
                  <a16:creationId xmlns:a16="http://schemas.microsoft.com/office/drawing/2014/main" id="{89BB7709-9A8E-4D0F-8955-C0B1ACFDD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33" name="Freeform 181">
            <a:extLst>
              <a:ext uri="{FF2B5EF4-FFF2-40B4-BE49-F238E27FC236}">
                <a16:creationId xmlns:a16="http://schemas.microsoft.com/office/drawing/2014/main" id="{D5BF4BFF-AD22-4BB4-A10B-68E8B0ED65D6}"/>
              </a:ext>
            </a:extLst>
          </p:cNvPr>
          <p:cNvSpPr>
            <a:spLocks noEditPoints="1"/>
          </p:cNvSpPr>
          <p:nvPr/>
        </p:nvSpPr>
        <p:spPr bwMode="auto">
          <a:xfrm>
            <a:off x="10366880" y="3753978"/>
            <a:ext cx="370095" cy="37009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B7443DB7-4280-434A-B36F-97AF614DD480}"/>
              </a:ext>
            </a:extLst>
          </p:cNvPr>
          <p:cNvSpPr/>
          <p:nvPr/>
        </p:nvSpPr>
        <p:spPr>
          <a:xfrm>
            <a:off x="2990570" y="5212757"/>
            <a:ext cx="178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consectetuer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sed diam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nonummy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nibh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7B52274A-1494-4F26-9F6D-46EF72F00667}"/>
              </a:ext>
            </a:extLst>
          </p:cNvPr>
          <p:cNvSpPr/>
          <p:nvPr/>
        </p:nvSpPr>
        <p:spPr>
          <a:xfrm>
            <a:off x="5211164" y="5212757"/>
            <a:ext cx="178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consectetuer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sed diam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nonummy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nibh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7E787564-630F-4D42-B4C2-B908DFD22B71}"/>
              </a:ext>
            </a:extLst>
          </p:cNvPr>
          <p:cNvSpPr/>
          <p:nvPr/>
        </p:nvSpPr>
        <p:spPr>
          <a:xfrm>
            <a:off x="7436589" y="5212757"/>
            <a:ext cx="178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consectetuer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sed diam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nonummy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nibh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8087680C-8195-487B-97C7-D2B6419555DA}"/>
              </a:ext>
            </a:extLst>
          </p:cNvPr>
          <p:cNvSpPr/>
          <p:nvPr/>
        </p:nvSpPr>
        <p:spPr>
          <a:xfrm>
            <a:off x="9658793" y="5212757"/>
            <a:ext cx="178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consectetuer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sed diam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nonummy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nibh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pic>
        <p:nvPicPr>
          <p:cNvPr id="39" name="Рисунок 38" descr="Подключения со сплошной заливкой">
            <a:extLst>
              <a:ext uri="{FF2B5EF4-FFF2-40B4-BE49-F238E27FC236}">
                <a16:creationId xmlns:a16="http://schemas.microsoft.com/office/drawing/2014/main" id="{997C6224-0464-4884-ACF2-AFE399A07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9000" y="3639047"/>
            <a:ext cx="594000" cy="594000"/>
          </a:xfrm>
          <a:prstGeom prst="rect">
            <a:avLst/>
          </a:prstGeom>
        </p:spPr>
      </p:pic>
      <p:pic>
        <p:nvPicPr>
          <p:cNvPr id="41" name="Рисунок 40" descr="Бумага для заметок со сплошной заливкой">
            <a:extLst>
              <a:ext uri="{FF2B5EF4-FFF2-40B4-BE49-F238E27FC236}">
                <a16:creationId xmlns:a16="http://schemas.microsoft.com/office/drawing/2014/main" id="{E203EAB6-3094-4027-B0B1-76BC62CF7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6349" y="3639047"/>
            <a:ext cx="594000" cy="594000"/>
          </a:xfrm>
          <a:prstGeom prst="rect">
            <a:avLst/>
          </a:prstGeom>
        </p:spPr>
      </p:pic>
      <p:pic>
        <p:nvPicPr>
          <p:cNvPr id="43" name="Рисунок 42" descr="Тенденция к повышению со сплошной заливкой">
            <a:extLst>
              <a:ext uri="{FF2B5EF4-FFF2-40B4-BE49-F238E27FC236}">
                <a16:creationId xmlns:a16="http://schemas.microsoft.com/office/drawing/2014/main" id="{9E095071-D0E7-469C-AA83-3E4A2A125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5025" y="3628535"/>
            <a:ext cx="593382" cy="593382"/>
          </a:xfrm>
          <a:prstGeom prst="rect">
            <a:avLst/>
          </a:prstGeom>
        </p:spPr>
      </p:pic>
      <p:sp>
        <p:nvSpPr>
          <p:cNvPr id="45" name="Заголовок 44">
            <a:extLst>
              <a:ext uri="{FF2B5EF4-FFF2-40B4-BE49-F238E27FC236}">
                <a16:creationId xmlns:a16="http://schemas.microsoft.com/office/drawing/2014/main" id="{CAF1ADEA-5EF7-4C16-97D6-C1CA7F88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F62DB8-0B5F-4BB9-B5FF-850A1F1FF71A}"/>
              </a:ext>
            </a:extLst>
          </p:cNvPr>
          <p:cNvSpPr txBox="1"/>
          <p:nvPr/>
        </p:nvSpPr>
        <p:spPr>
          <a:xfrm>
            <a:off x="907315" y="1801628"/>
            <a:ext cx="105377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labore et dolore magna </a:t>
            </a:r>
            <a:r>
              <a:rPr lang="en-US" sz="2000" dirty="0" err="1"/>
              <a:t>aliqua</a:t>
            </a:r>
            <a:r>
              <a:rPr lang="en-US" sz="2000" dirty="0"/>
              <a:t>. Ut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exercitation </a:t>
            </a:r>
            <a:r>
              <a:rPr lang="en-US" sz="2000" dirty="0" err="1"/>
              <a:t>ullamco</a:t>
            </a:r>
            <a:r>
              <a:rPr lang="en-US" sz="2000" dirty="0"/>
              <a:t> </a:t>
            </a:r>
            <a:r>
              <a:rPr lang="en-US" sz="2000" dirty="0" err="1"/>
              <a:t>laboris</a:t>
            </a:r>
            <a:r>
              <a:rPr lang="en-US" sz="2000" dirty="0"/>
              <a:t> nisi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56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8F0086-F7EF-4655-8F8E-CCFD12D4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A95E89BA-6142-443C-8EF4-3244CECD9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293048"/>
              </p:ext>
            </p:extLst>
          </p:nvPr>
        </p:nvGraphicFramePr>
        <p:xfrm>
          <a:off x="838199" y="1976288"/>
          <a:ext cx="10515600" cy="38170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0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E19FCC-2C18-46FF-9C97-D9A92BDF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0DCD418-EEA5-4A6E-B6BF-1002445BD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35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7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B4CE6-AA2A-4E02-B707-0CA54B59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867B7-F52F-4F3D-88CC-2BB2E09426F7}"/>
              </a:ext>
            </a:extLst>
          </p:cNvPr>
          <p:cNvSpPr txBox="1"/>
          <p:nvPr/>
        </p:nvSpPr>
        <p:spPr>
          <a:xfrm>
            <a:off x="1805940" y="2644170"/>
            <a:ext cx="8580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9943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1F986C-DF76-4FB9-AFE3-12A68A29F681}"/>
              </a:ext>
            </a:extLst>
          </p:cNvPr>
          <p:cNvSpPr/>
          <p:nvPr/>
        </p:nvSpPr>
        <p:spPr>
          <a:xfrm>
            <a:off x="8321040" y="2976880"/>
            <a:ext cx="3083560" cy="3119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233C55-F52E-464F-924F-DED015B098D7}"/>
              </a:ext>
            </a:extLst>
          </p:cNvPr>
          <p:cNvSpPr/>
          <p:nvPr/>
        </p:nvSpPr>
        <p:spPr>
          <a:xfrm>
            <a:off x="4554220" y="2976880"/>
            <a:ext cx="3083560" cy="3119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C5F43D-83AB-4ADD-B836-736C23395C96}"/>
              </a:ext>
            </a:extLst>
          </p:cNvPr>
          <p:cNvSpPr/>
          <p:nvPr/>
        </p:nvSpPr>
        <p:spPr>
          <a:xfrm>
            <a:off x="787400" y="2976880"/>
            <a:ext cx="3083560" cy="3119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D1896-5019-4A4C-86E0-D3F229D9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5"/>
            <a:ext cx="10525760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3B3326C3-A7A8-43E1-B7A7-C06C5DE4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3119116"/>
            <a:ext cx="2992120" cy="235712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F74DB740-6AAE-4DB5-8E2F-D62CD0FFE7A6}"/>
              </a:ext>
            </a:extLst>
          </p:cNvPr>
          <p:cNvSpPr txBox="1">
            <a:spLocks/>
          </p:cNvSpPr>
          <p:nvPr/>
        </p:nvSpPr>
        <p:spPr>
          <a:xfrm>
            <a:off x="4599940" y="3119116"/>
            <a:ext cx="2992120" cy="23571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3FF0F9-B702-4383-96BE-BF87D7139B8A}"/>
              </a:ext>
            </a:extLst>
          </p:cNvPr>
          <p:cNvSpPr txBox="1">
            <a:spLocks/>
          </p:cNvSpPr>
          <p:nvPr/>
        </p:nvSpPr>
        <p:spPr>
          <a:xfrm>
            <a:off x="8366760" y="3119117"/>
            <a:ext cx="2992120" cy="2357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D1A0CE4E-3CC0-40FC-BC7D-2571DD7620C9}"/>
              </a:ext>
            </a:extLst>
          </p:cNvPr>
          <p:cNvSpPr/>
          <p:nvPr/>
        </p:nvSpPr>
        <p:spPr>
          <a:xfrm>
            <a:off x="9540473" y="5773653"/>
            <a:ext cx="644694" cy="6446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Подключения со сплошной заливкой">
            <a:extLst>
              <a:ext uri="{FF2B5EF4-FFF2-40B4-BE49-F238E27FC236}">
                <a16:creationId xmlns:a16="http://schemas.microsoft.com/office/drawing/2014/main" id="{6F3CCB4C-EDEF-403D-8701-BC5A1112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20" y="5880000"/>
            <a:ext cx="432000" cy="432000"/>
          </a:xfrm>
          <a:prstGeom prst="rect">
            <a:avLst/>
          </a:prstGeom>
        </p:spPr>
      </p:pic>
      <p:sp>
        <p:nvSpPr>
          <p:cNvPr id="17" name="Oval 13">
            <a:extLst>
              <a:ext uri="{FF2B5EF4-FFF2-40B4-BE49-F238E27FC236}">
                <a16:creationId xmlns:a16="http://schemas.microsoft.com/office/drawing/2014/main" id="{27575835-52F6-4DF1-B1CE-68EA734507AD}"/>
              </a:ext>
            </a:extLst>
          </p:cNvPr>
          <p:cNvSpPr/>
          <p:nvPr/>
        </p:nvSpPr>
        <p:spPr>
          <a:xfrm>
            <a:off x="2006833" y="5804768"/>
            <a:ext cx="644694" cy="6446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FE7146A6-EFA8-4919-A77E-6815C3A89BF0}"/>
              </a:ext>
            </a:extLst>
          </p:cNvPr>
          <p:cNvSpPr/>
          <p:nvPr/>
        </p:nvSpPr>
        <p:spPr>
          <a:xfrm>
            <a:off x="5773653" y="5804768"/>
            <a:ext cx="644694" cy="6446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 descr="Бумага для заметок со сплошной заливкой">
            <a:extLst>
              <a:ext uri="{FF2B5EF4-FFF2-40B4-BE49-F238E27FC236}">
                <a16:creationId xmlns:a16="http://schemas.microsoft.com/office/drawing/2014/main" id="{4355483A-6730-4B4D-9377-2F95C86D6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0000" y="5916477"/>
            <a:ext cx="432000" cy="432000"/>
          </a:xfrm>
          <a:prstGeom prst="rect">
            <a:avLst/>
          </a:prstGeom>
        </p:spPr>
      </p:pic>
      <p:pic>
        <p:nvPicPr>
          <p:cNvPr id="15" name="Рисунок 14" descr="Тенденция к повышению со сплошной заливкой">
            <a:extLst>
              <a:ext uri="{FF2B5EF4-FFF2-40B4-BE49-F238E27FC236}">
                <a16:creationId xmlns:a16="http://schemas.microsoft.com/office/drawing/2014/main" id="{1E8DC4E7-F9A6-4762-97BC-BD6786ED1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3180" y="5967953"/>
            <a:ext cx="432000" cy="43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1901DF-9E07-4DEA-894F-1E1E84AFC826}"/>
              </a:ext>
            </a:extLst>
          </p:cNvPr>
          <p:cNvSpPr txBox="1"/>
          <p:nvPr/>
        </p:nvSpPr>
        <p:spPr>
          <a:xfrm>
            <a:off x="1486224" y="1671869"/>
            <a:ext cx="9299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labore et dolore magna </a:t>
            </a:r>
            <a:r>
              <a:rPr lang="en-US" sz="2400" dirty="0" err="1"/>
              <a:t>aliqua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65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CF067-DF0F-4CCA-A59E-985501AB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160CA-B087-4F56-8DD3-C29B3FA1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r>
              <a:rPr lang="en-US" sz="2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669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Roboto Light</vt:lpstr>
      <vt:lpstr>Тема Office</vt:lpstr>
      <vt:lpstr>Business stress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11</cp:revision>
  <dcterms:created xsi:type="dcterms:W3CDTF">2021-11-15T09:31:03Z</dcterms:created>
  <dcterms:modified xsi:type="dcterms:W3CDTF">2021-11-18T09:38:16Z</dcterms:modified>
</cp:coreProperties>
</file>