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30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43228" y="1191166"/>
            <a:ext cx="7103865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16" y="68642"/>
            <a:ext cx="11245576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484" y="68642"/>
            <a:ext cx="9325613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7" Type="http://schemas.openxmlformats.org/officeDocument/2006/relationships/image" Target="../media/image6.png"/><Relationship Id="rId12" Type="http://schemas.openxmlformats.org/officeDocument/2006/relationships/image" Target="../media/image1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Title of your presentation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16" y="68642"/>
            <a:ext cx="11245576" cy="1143265"/>
          </a:xfrm>
        </p:spPr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tollit</a:t>
            </a:r>
            <a:r>
              <a:rPr lang="en-US" dirty="0" smtClean="0"/>
              <a:t> </a:t>
            </a:r>
            <a:r>
              <a:rPr lang="en-US" dirty="0" err="1" smtClean="0"/>
              <a:t>epicuri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ex, </a:t>
            </a:r>
            <a:r>
              <a:rPr lang="en-US" dirty="0" err="1" smtClean="0"/>
              <a:t>exerci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singulis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. </a:t>
            </a:r>
            <a:r>
              <a:rPr lang="en-US" dirty="0" err="1" smtClean="0"/>
              <a:t>Agam</a:t>
            </a:r>
            <a:r>
              <a:rPr lang="en-US" dirty="0" smtClean="0"/>
              <a:t> </a:t>
            </a:r>
            <a:r>
              <a:rPr lang="en-US" dirty="0" err="1" smtClean="0"/>
              <a:t>aperiri</a:t>
            </a:r>
            <a:r>
              <a:rPr lang="en-US" dirty="0" smtClean="0"/>
              <a:t> no has, id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vocent</a:t>
            </a:r>
            <a:r>
              <a:rPr lang="en-US" dirty="0" smtClean="0"/>
              <a:t> </a:t>
            </a:r>
            <a:r>
              <a:rPr lang="en-US" dirty="0" err="1" smtClean="0"/>
              <a:t>aeterno</a:t>
            </a:r>
            <a:r>
              <a:rPr lang="en-US" dirty="0" smtClean="0"/>
              <a:t> ad </a:t>
            </a:r>
            <a:r>
              <a:rPr lang="en-US" dirty="0" err="1" smtClean="0"/>
              <a:t>ius</a:t>
            </a:r>
            <a:r>
              <a:rPr lang="en-US" dirty="0" smtClean="0"/>
              <a:t>, mea cu </a:t>
            </a:r>
            <a:r>
              <a:rPr lang="en-US" dirty="0" err="1" smtClean="0"/>
              <a:t>affert</a:t>
            </a:r>
            <a:r>
              <a:rPr lang="en-US" dirty="0" smtClean="0"/>
              <a:t> </a:t>
            </a:r>
            <a:r>
              <a:rPr lang="en-US" dirty="0" err="1" smtClean="0"/>
              <a:t>electram</a:t>
            </a:r>
            <a:r>
              <a:rPr lang="en-US" dirty="0" smtClean="0"/>
              <a:t>. Cum </a:t>
            </a:r>
            <a:r>
              <a:rPr lang="en-US" dirty="0" err="1" smtClean="0"/>
              <a:t>habemus</a:t>
            </a:r>
            <a:r>
              <a:rPr lang="en-US" dirty="0" smtClean="0"/>
              <a:t> </a:t>
            </a:r>
            <a:r>
              <a:rPr lang="en-US" dirty="0" err="1" smtClean="0"/>
              <a:t>adolescens</a:t>
            </a:r>
            <a:r>
              <a:rPr lang="en-US" dirty="0" smtClean="0"/>
              <a:t> </a:t>
            </a:r>
            <a:r>
              <a:rPr lang="en-US" dirty="0" err="1" smtClean="0"/>
              <a:t>complectitur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, cu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honestatis</a:t>
            </a:r>
            <a:r>
              <a:rPr lang="en-US" dirty="0" smtClean="0"/>
              <a:t> duo. </a:t>
            </a:r>
            <a:r>
              <a:rPr lang="en-US" dirty="0" err="1" smtClean="0"/>
              <a:t>Virtute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in </a:t>
            </a:r>
            <a:r>
              <a:rPr lang="en-US" dirty="0" err="1" smtClean="0"/>
              <a:t>ius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03210" y="1989301"/>
            <a:ext cx="6095207" cy="2996386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 algn="just"/>
            <a:r>
              <a:rPr lang="en-US" sz="3700" dirty="0">
                <a:solidFill>
                  <a:schemeClr val="bg1"/>
                </a:solidFill>
              </a:rPr>
              <a:t>Lorem ipsum dolor sit </a:t>
            </a:r>
            <a:r>
              <a:rPr lang="en-US" sz="3700" dirty="0" err="1">
                <a:solidFill>
                  <a:schemeClr val="bg1"/>
                </a:solidFill>
              </a:rPr>
              <a:t>amet</a:t>
            </a:r>
            <a:r>
              <a:rPr lang="en-US" sz="3700" dirty="0">
                <a:solidFill>
                  <a:schemeClr val="bg1"/>
                </a:solidFill>
              </a:rPr>
              <a:t>, </a:t>
            </a:r>
            <a:r>
              <a:rPr lang="en-US" sz="3700" dirty="0" err="1">
                <a:solidFill>
                  <a:schemeClr val="bg1"/>
                </a:solidFill>
              </a:rPr>
              <a:t>tollit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epicuri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est</a:t>
            </a:r>
            <a:r>
              <a:rPr lang="en-US" sz="3700" dirty="0">
                <a:solidFill>
                  <a:schemeClr val="bg1"/>
                </a:solidFill>
              </a:rPr>
              <a:t> ex, </a:t>
            </a:r>
            <a:r>
              <a:rPr lang="en-US" sz="3700" dirty="0" err="1">
                <a:solidFill>
                  <a:schemeClr val="bg1"/>
                </a:solidFill>
              </a:rPr>
              <a:t>exerci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accumsan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singulis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mel</a:t>
            </a:r>
            <a:r>
              <a:rPr lang="en-US" sz="3700" dirty="0">
                <a:solidFill>
                  <a:schemeClr val="bg1"/>
                </a:solidFill>
              </a:rPr>
              <a:t>. </a:t>
            </a:r>
            <a:r>
              <a:rPr lang="en-US" sz="3700" dirty="0" err="1">
                <a:solidFill>
                  <a:schemeClr val="bg1"/>
                </a:solidFill>
              </a:rPr>
              <a:t>Agam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aperiri</a:t>
            </a:r>
            <a:r>
              <a:rPr lang="en-US" sz="3700" dirty="0">
                <a:solidFill>
                  <a:schemeClr val="bg1"/>
                </a:solidFill>
              </a:rPr>
              <a:t> no has, id </a:t>
            </a:r>
            <a:r>
              <a:rPr lang="en-US" sz="3700" dirty="0" err="1">
                <a:solidFill>
                  <a:schemeClr val="bg1"/>
                </a:solidFill>
              </a:rPr>
              <a:t>mel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delenit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voluptatum</a:t>
            </a:r>
            <a:r>
              <a:rPr lang="en-US" sz="37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5" name="Trapezoid 45">
            <a:extLst>
              <a:ext uri="{FF2B5EF4-FFF2-40B4-BE49-F238E27FC236}">
                <a16:creationId xmlns:a16="http://schemas.microsoft.com/office/drawing/2014/main" xmlns="" id="{6449ECDE-9DEE-474C-A730-48CF4C187E66}"/>
              </a:ext>
            </a:extLst>
          </p:cNvPr>
          <p:cNvSpPr/>
          <p:nvPr/>
        </p:nvSpPr>
        <p:spPr>
          <a:xfrm>
            <a:off x="334566" y="2217721"/>
            <a:ext cx="2374308" cy="594376"/>
          </a:xfrm>
          <a:prstGeom prst="trapezoid">
            <a:avLst>
              <a:gd name="adj" fmla="val 56067"/>
            </a:avLst>
          </a:prstGeom>
          <a:solidFill>
            <a:srgbClr val="F39C12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ysClr val="window" lastClr="FFFFFF"/>
            </a:contour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6" name="Oval 46">
            <a:extLst>
              <a:ext uri="{FF2B5EF4-FFF2-40B4-BE49-F238E27FC236}">
                <a16:creationId xmlns:a16="http://schemas.microsoft.com/office/drawing/2014/main" xmlns="" id="{61414F4E-7087-45B5-9F3E-AD70CA88ED3A}"/>
              </a:ext>
            </a:extLst>
          </p:cNvPr>
          <p:cNvSpPr/>
          <p:nvPr/>
        </p:nvSpPr>
        <p:spPr>
          <a:xfrm>
            <a:off x="886212" y="2454447"/>
            <a:ext cx="1271016" cy="120923"/>
          </a:xfrm>
          <a:prstGeom prst="ellipse">
            <a:avLst/>
          </a:prstGeom>
          <a:solidFill>
            <a:srgbClr val="2C3E5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7" name="Figure">
            <a:extLst>
              <a:ext uri="{FF2B5EF4-FFF2-40B4-BE49-F238E27FC236}">
                <a16:creationId xmlns:a16="http://schemas.microsoft.com/office/drawing/2014/main" xmlns="" id="{8EB53984-9999-4325-8782-92458E6526D0}"/>
              </a:ext>
            </a:extLst>
          </p:cNvPr>
          <p:cNvSpPr/>
          <p:nvPr/>
        </p:nvSpPr>
        <p:spPr>
          <a:xfrm>
            <a:off x="1319906" y="2514909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rgbClr val="95A5A6">
              <a:lumMod val="60000"/>
              <a:lumOff val="4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78" name="Trapezoid 32">
            <a:extLst>
              <a:ext uri="{FF2B5EF4-FFF2-40B4-BE49-F238E27FC236}">
                <a16:creationId xmlns:a16="http://schemas.microsoft.com/office/drawing/2014/main" xmlns="" id="{B1DA9BF7-B95E-4CF9-840F-1C8394FD47FC}"/>
              </a:ext>
            </a:extLst>
          </p:cNvPr>
          <p:cNvSpPr/>
          <p:nvPr/>
        </p:nvSpPr>
        <p:spPr>
          <a:xfrm>
            <a:off x="334566" y="3749623"/>
            <a:ext cx="2374308" cy="594376"/>
          </a:xfrm>
          <a:prstGeom prst="trapezoid">
            <a:avLst>
              <a:gd name="adj" fmla="val 56067"/>
            </a:avLst>
          </a:prstGeom>
          <a:solidFill>
            <a:srgbClr val="9BBB59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ysClr val="window" lastClr="FFFFFF"/>
            </a:contour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9" name="Oval 34">
            <a:extLst>
              <a:ext uri="{FF2B5EF4-FFF2-40B4-BE49-F238E27FC236}">
                <a16:creationId xmlns:a16="http://schemas.microsoft.com/office/drawing/2014/main" xmlns="" id="{22D16A88-DB3B-4E6A-BEFD-0789482F6589}"/>
              </a:ext>
            </a:extLst>
          </p:cNvPr>
          <p:cNvSpPr/>
          <p:nvPr/>
        </p:nvSpPr>
        <p:spPr>
          <a:xfrm>
            <a:off x="886212" y="3986349"/>
            <a:ext cx="1271016" cy="120923"/>
          </a:xfrm>
          <a:prstGeom prst="ellipse">
            <a:avLst/>
          </a:prstGeom>
          <a:solidFill>
            <a:srgbClr val="2C3E5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0" name="Figure">
            <a:extLst>
              <a:ext uri="{FF2B5EF4-FFF2-40B4-BE49-F238E27FC236}">
                <a16:creationId xmlns:a16="http://schemas.microsoft.com/office/drawing/2014/main" xmlns="" id="{93904987-9F39-4D42-86E7-98CA8C3F69CF}"/>
              </a:ext>
            </a:extLst>
          </p:cNvPr>
          <p:cNvSpPr/>
          <p:nvPr/>
        </p:nvSpPr>
        <p:spPr>
          <a:xfrm>
            <a:off x="1319906" y="4055373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rgbClr val="95A5A6">
              <a:lumMod val="60000"/>
              <a:lumOff val="4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81" name="Trapezoid 30">
            <a:extLst>
              <a:ext uri="{FF2B5EF4-FFF2-40B4-BE49-F238E27FC236}">
                <a16:creationId xmlns:a16="http://schemas.microsoft.com/office/drawing/2014/main" xmlns="" id="{34199F36-4D93-4094-BD64-C351F83158D8}"/>
              </a:ext>
            </a:extLst>
          </p:cNvPr>
          <p:cNvSpPr/>
          <p:nvPr/>
        </p:nvSpPr>
        <p:spPr>
          <a:xfrm>
            <a:off x="334566" y="5281525"/>
            <a:ext cx="2374308" cy="594376"/>
          </a:xfrm>
          <a:prstGeom prst="trapezoid">
            <a:avLst>
              <a:gd name="adj" fmla="val 56067"/>
            </a:avLst>
          </a:prstGeom>
          <a:solidFill>
            <a:srgbClr val="2980B9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ysClr val="window" lastClr="FFFFFF"/>
            </a:contour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2" name="Oval 31">
            <a:extLst>
              <a:ext uri="{FF2B5EF4-FFF2-40B4-BE49-F238E27FC236}">
                <a16:creationId xmlns:a16="http://schemas.microsoft.com/office/drawing/2014/main" xmlns="" id="{9F112DFF-8A60-4EB0-9520-B58A254FBC82}"/>
              </a:ext>
            </a:extLst>
          </p:cNvPr>
          <p:cNvSpPr/>
          <p:nvPr/>
        </p:nvSpPr>
        <p:spPr>
          <a:xfrm>
            <a:off x="886876" y="5518251"/>
            <a:ext cx="1269689" cy="120923"/>
          </a:xfrm>
          <a:prstGeom prst="ellipse">
            <a:avLst/>
          </a:prstGeom>
          <a:solidFill>
            <a:srgbClr val="2C3E5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3" name="Figure">
            <a:extLst>
              <a:ext uri="{FF2B5EF4-FFF2-40B4-BE49-F238E27FC236}">
                <a16:creationId xmlns:a16="http://schemas.microsoft.com/office/drawing/2014/main" xmlns="" id="{3B878E60-299D-44F5-A33C-35C443F0A023}"/>
              </a:ext>
            </a:extLst>
          </p:cNvPr>
          <p:cNvSpPr/>
          <p:nvPr/>
        </p:nvSpPr>
        <p:spPr>
          <a:xfrm>
            <a:off x="1319906" y="5578713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rgbClr val="95A5A6">
              <a:lumMod val="60000"/>
              <a:lumOff val="4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grpSp>
        <p:nvGrpSpPr>
          <p:cNvPr id="84" name="Group 100">
            <a:extLst>
              <a:ext uri="{FF2B5EF4-FFF2-40B4-BE49-F238E27FC236}">
                <a16:creationId xmlns:a16="http://schemas.microsoft.com/office/drawing/2014/main" xmlns="" id="{D1AB202E-2685-4D6E-9D53-1071F9B8337D}"/>
              </a:ext>
            </a:extLst>
          </p:cNvPr>
          <p:cNvGrpSpPr/>
          <p:nvPr/>
        </p:nvGrpSpPr>
        <p:grpSpPr>
          <a:xfrm>
            <a:off x="3229756" y="2269876"/>
            <a:ext cx="1172283" cy="3011649"/>
            <a:chOff x="7804037" y="2200808"/>
            <a:chExt cx="928914" cy="3011649"/>
          </a:xfrm>
        </p:grpSpPr>
        <p:cxnSp>
          <p:nvCxnSpPr>
            <p:cNvPr id="85" name="Straight Connector 96">
              <a:extLst>
                <a:ext uri="{FF2B5EF4-FFF2-40B4-BE49-F238E27FC236}">
                  <a16:creationId xmlns:a16="http://schemas.microsoft.com/office/drawing/2014/main" xmlns="" id="{2EB4CEA5-2446-44E5-9D3D-C0EDA03847EE}"/>
                </a:ext>
              </a:extLst>
            </p:cNvPr>
            <p:cNvCxnSpPr/>
            <p:nvPr/>
          </p:nvCxnSpPr>
          <p:spPr>
            <a:xfrm flipH="1">
              <a:off x="7804037" y="2200808"/>
              <a:ext cx="928914" cy="0"/>
            </a:xfrm>
            <a:prstGeom prst="line">
              <a:avLst/>
            </a:prstGeom>
            <a:noFill/>
            <a:ln w="19050" cap="flat" cmpd="sng" algn="ctr">
              <a:solidFill>
                <a:srgbClr val="95A5A6">
                  <a:lumMod val="60000"/>
                  <a:lumOff val="40000"/>
                </a:srgbClr>
              </a:solidFill>
              <a:prstDash val="solid"/>
              <a:headEnd type="oval"/>
            </a:ln>
            <a:effectLst/>
          </p:spPr>
        </p:cxnSp>
        <p:cxnSp>
          <p:nvCxnSpPr>
            <p:cNvPr id="86" name="Straight Connector 97">
              <a:extLst>
                <a:ext uri="{FF2B5EF4-FFF2-40B4-BE49-F238E27FC236}">
                  <a16:creationId xmlns:a16="http://schemas.microsoft.com/office/drawing/2014/main" xmlns="" id="{F13C4E18-4425-4345-A095-B35067E1F946}"/>
                </a:ext>
              </a:extLst>
            </p:cNvPr>
            <p:cNvCxnSpPr/>
            <p:nvPr/>
          </p:nvCxnSpPr>
          <p:spPr>
            <a:xfrm flipH="1">
              <a:off x="7804037" y="3706633"/>
              <a:ext cx="928914" cy="0"/>
            </a:xfrm>
            <a:prstGeom prst="line">
              <a:avLst/>
            </a:prstGeom>
            <a:noFill/>
            <a:ln w="19050" cap="flat" cmpd="sng" algn="ctr">
              <a:solidFill>
                <a:srgbClr val="95A5A6">
                  <a:lumMod val="60000"/>
                  <a:lumOff val="40000"/>
                </a:srgbClr>
              </a:solidFill>
              <a:prstDash val="solid"/>
              <a:headEnd type="oval"/>
            </a:ln>
            <a:effectLst/>
          </p:spPr>
        </p:cxnSp>
        <p:cxnSp>
          <p:nvCxnSpPr>
            <p:cNvPr id="87" name="Straight Connector 99">
              <a:extLst>
                <a:ext uri="{FF2B5EF4-FFF2-40B4-BE49-F238E27FC236}">
                  <a16:creationId xmlns:a16="http://schemas.microsoft.com/office/drawing/2014/main" xmlns="" id="{EF173E1A-5CC6-4A69-AB0D-B398EA0EDD8C}"/>
                </a:ext>
              </a:extLst>
            </p:cNvPr>
            <p:cNvCxnSpPr/>
            <p:nvPr/>
          </p:nvCxnSpPr>
          <p:spPr>
            <a:xfrm flipH="1">
              <a:off x="7804037" y="5212457"/>
              <a:ext cx="928914" cy="0"/>
            </a:xfrm>
            <a:prstGeom prst="line">
              <a:avLst/>
            </a:prstGeom>
            <a:noFill/>
            <a:ln w="19050" cap="flat" cmpd="sng" algn="ctr">
              <a:solidFill>
                <a:srgbClr val="95A5A6">
                  <a:lumMod val="60000"/>
                  <a:lumOff val="40000"/>
                </a:srgbClr>
              </a:solidFill>
              <a:prstDash val="solid"/>
              <a:headEnd type="oval"/>
            </a:ln>
            <a:effectLst/>
          </p:spPr>
        </p:cxn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8C5E564A-1C6C-493E-9FDB-FBC403932EE8}"/>
              </a:ext>
            </a:extLst>
          </p:cNvPr>
          <p:cNvSpPr txBox="1"/>
          <p:nvPr/>
        </p:nvSpPr>
        <p:spPr>
          <a:xfrm>
            <a:off x="1195589" y="4854427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40A4CB04-D61B-4DC7-AE05-A234179B4660}"/>
              </a:ext>
            </a:extLst>
          </p:cNvPr>
          <p:cNvSpPr txBox="1"/>
          <p:nvPr/>
        </p:nvSpPr>
        <p:spPr>
          <a:xfrm>
            <a:off x="1220997" y="3340569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A9D169E0-721D-421E-A79D-3D4E10D8B0B5}"/>
              </a:ext>
            </a:extLst>
          </p:cNvPr>
          <p:cNvSpPr txBox="1"/>
          <p:nvPr/>
        </p:nvSpPr>
        <p:spPr>
          <a:xfrm>
            <a:off x="1220997" y="1826711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03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5B4FBC5B-5934-4C85-8C42-E2BD38F91DA5}"/>
              </a:ext>
            </a:extLst>
          </p:cNvPr>
          <p:cNvSpPr txBox="1"/>
          <p:nvPr/>
        </p:nvSpPr>
        <p:spPr>
          <a:xfrm>
            <a:off x="4445142" y="4862590"/>
            <a:ext cx="125066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</a:rPr>
              <a:t>25%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DF4446E2-C495-4D5D-8769-C60F6CF7ECDD}"/>
              </a:ext>
            </a:extLst>
          </p:cNvPr>
          <p:cNvSpPr txBox="1"/>
          <p:nvPr/>
        </p:nvSpPr>
        <p:spPr>
          <a:xfrm>
            <a:off x="4445142" y="3358485"/>
            <a:ext cx="125066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</a:rPr>
              <a:t>45%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B3EE3F73-B143-45A2-A093-78049C65DABD}"/>
              </a:ext>
            </a:extLst>
          </p:cNvPr>
          <p:cNvSpPr txBox="1"/>
          <p:nvPr/>
        </p:nvSpPr>
        <p:spPr>
          <a:xfrm>
            <a:off x="4445142" y="1854380"/>
            <a:ext cx="125066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smtClean="0">
                <a:ln>
                  <a:noFill/>
                </a:ln>
                <a:solidFill>
                  <a:srgbClr val="F39C12"/>
                </a:solidFill>
                <a:effectLst/>
                <a:uLnTx/>
                <a:uFillTx/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xmlns="" id="{2893187A-2F88-41A7-9D17-8AAD25AA6282}"/>
              </a:ext>
            </a:extLst>
          </p:cNvPr>
          <p:cNvSpPr/>
          <p:nvPr/>
        </p:nvSpPr>
        <p:spPr>
          <a:xfrm>
            <a:off x="7512538" y="2361737"/>
            <a:ext cx="2374308" cy="594376"/>
          </a:xfrm>
          <a:prstGeom prst="trapezoid">
            <a:avLst>
              <a:gd name="adj" fmla="val 56067"/>
            </a:avLst>
          </a:prstGeom>
          <a:solidFill>
            <a:srgbClr val="95A5A6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ysClr val="window" lastClr="FFFFFF"/>
            </a:contourClr>
          </a:sp3d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Trapezoid 45">
            <a:extLst>
              <a:ext uri="{FF2B5EF4-FFF2-40B4-BE49-F238E27FC236}">
                <a16:creationId xmlns:a16="http://schemas.microsoft.com/office/drawing/2014/main" xmlns="" id="{6449ECDE-9DEE-474C-A730-48CF4C187E66}"/>
              </a:ext>
            </a:extLst>
          </p:cNvPr>
          <p:cNvSpPr/>
          <p:nvPr/>
        </p:nvSpPr>
        <p:spPr>
          <a:xfrm>
            <a:off x="2305155" y="2361737"/>
            <a:ext cx="2374308" cy="594376"/>
          </a:xfrm>
          <a:prstGeom prst="trapezoid">
            <a:avLst>
              <a:gd name="adj" fmla="val 56067"/>
            </a:avLst>
          </a:prstGeom>
          <a:solidFill>
            <a:srgbClr val="F39C12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ysClr val="window" lastClr="FFFFFF"/>
            </a:contour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2" name="Oval 40">
            <a:extLst>
              <a:ext uri="{FF2B5EF4-FFF2-40B4-BE49-F238E27FC236}">
                <a16:creationId xmlns:a16="http://schemas.microsoft.com/office/drawing/2014/main" xmlns="" id="{6CB43C24-9B9D-4B0C-9F07-63CF7432D9E1}"/>
              </a:ext>
            </a:extLst>
          </p:cNvPr>
          <p:cNvSpPr/>
          <p:nvPr/>
        </p:nvSpPr>
        <p:spPr>
          <a:xfrm>
            <a:off x="7805920" y="2598463"/>
            <a:ext cx="867524" cy="120923"/>
          </a:xfrm>
          <a:prstGeom prst="ellipse">
            <a:avLst/>
          </a:prstGeom>
          <a:solidFill>
            <a:srgbClr val="2C3E5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Oval 46">
            <a:extLst>
              <a:ext uri="{FF2B5EF4-FFF2-40B4-BE49-F238E27FC236}">
                <a16:creationId xmlns:a16="http://schemas.microsoft.com/office/drawing/2014/main" xmlns="" id="{61414F4E-7087-45B5-9F3E-AD70CA88ED3A}"/>
              </a:ext>
            </a:extLst>
          </p:cNvPr>
          <p:cNvSpPr/>
          <p:nvPr/>
        </p:nvSpPr>
        <p:spPr>
          <a:xfrm>
            <a:off x="3518556" y="2598463"/>
            <a:ext cx="867524" cy="120923"/>
          </a:xfrm>
          <a:prstGeom prst="ellipse">
            <a:avLst/>
          </a:prstGeom>
          <a:solidFill>
            <a:srgbClr val="2C3E5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Figure">
            <a:extLst>
              <a:ext uri="{FF2B5EF4-FFF2-40B4-BE49-F238E27FC236}">
                <a16:creationId xmlns:a16="http://schemas.microsoft.com/office/drawing/2014/main" xmlns="" id="{9316C530-035C-4DE3-A7EC-ADEB99B49E3F}"/>
              </a:ext>
            </a:extLst>
          </p:cNvPr>
          <p:cNvSpPr/>
          <p:nvPr/>
        </p:nvSpPr>
        <p:spPr>
          <a:xfrm>
            <a:off x="7970302" y="2658925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rgbClr val="95A5A6">
              <a:lumMod val="60000"/>
              <a:lumOff val="4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5" name="Figure">
            <a:extLst>
              <a:ext uri="{FF2B5EF4-FFF2-40B4-BE49-F238E27FC236}">
                <a16:creationId xmlns:a16="http://schemas.microsoft.com/office/drawing/2014/main" xmlns="" id="{8EB53984-9999-4325-8782-92458E6526D0}"/>
              </a:ext>
            </a:extLst>
          </p:cNvPr>
          <p:cNvSpPr/>
          <p:nvPr/>
        </p:nvSpPr>
        <p:spPr>
          <a:xfrm>
            <a:off x="3818070" y="2658925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rgbClr val="95A5A6">
              <a:lumMod val="60000"/>
              <a:lumOff val="4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6" name="Trapezoid 32">
            <a:extLst>
              <a:ext uri="{FF2B5EF4-FFF2-40B4-BE49-F238E27FC236}">
                <a16:creationId xmlns:a16="http://schemas.microsoft.com/office/drawing/2014/main" xmlns="" id="{B1DA9BF7-B95E-4CF9-840F-1C8394FD47FC}"/>
              </a:ext>
            </a:extLst>
          </p:cNvPr>
          <p:cNvSpPr/>
          <p:nvPr/>
        </p:nvSpPr>
        <p:spPr>
          <a:xfrm>
            <a:off x="3622826" y="3902200"/>
            <a:ext cx="2374308" cy="594376"/>
          </a:xfrm>
          <a:prstGeom prst="trapezoid">
            <a:avLst>
              <a:gd name="adj" fmla="val 56067"/>
            </a:avLst>
          </a:prstGeom>
          <a:solidFill>
            <a:srgbClr val="9BBB59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ysClr val="window" lastClr="FFFFFF"/>
            </a:contour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7" name="Trapezoid 36">
            <a:extLst>
              <a:ext uri="{FF2B5EF4-FFF2-40B4-BE49-F238E27FC236}">
                <a16:creationId xmlns:a16="http://schemas.microsoft.com/office/drawing/2014/main" xmlns="" id="{650AFEEC-9D18-422A-B5EF-F821C2C7CB18}"/>
              </a:ext>
            </a:extLst>
          </p:cNvPr>
          <p:cNvSpPr/>
          <p:nvPr/>
        </p:nvSpPr>
        <p:spPr>
          <a:xfrm>
            <a:off x="6194867" y="3902200"/>
            <a:ext cx="2374308" cy="594376"/>
          </a:xfrm>
          <a:prstGeom prst="trapezoid">
            <a:avLst>
              <a:gd name="adj" fmla="val 56067"/>
            </a:avLst>
          </a:prstGeom>
          <a:solidFill>
            <a:srgbClr val="16A085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ysClr val="window" lastClr="FFFFFF"/>
            </a:contour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xmlns="" id="{22D16A88-DB3B-4E6A-BEFD-0789482F6589}"/>
              </a:ext>
            </a:extLst>
          </p:cNvPr>
          <p:cNvSpPr/>
          <p:nvPr/>
        </p:nvSpPr>
        <p:spPr>
          <a:xfrm>
            <a:off x="4823861" y="4138926"/>
            <a:ext cx="867524" cy="120923"/>
          </a:xfrm>
          <a:prstGeom prst="ellipse">
            <a:avLst/>
          </a:prstGeom>
          <a:solidFill>
            <a:srgbClr val="2C3E5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Oval 37">
            <a:extLst>
              <a:ext uri="{FF2B5EF4-FFF2-40B4-BE49-F238E27FC236}">
                <a16:creationId xmlns:a16="http://schemas.microsoft.com/office/drawing/2014/main" xmlns="" id="{BEC920CF-5836-432D-857D-17B27889279F}"/>
              </a:ext>
            </a:extLst>
          </p:cNvPr>
          <p:cNvSpPr/>
          <p:nvPr/>
        </p:nvSpPr>
        <p:spPr>
          <a:xfrm>
            <a:off x="6500617" y="4138927"/>
            <a:ext cx="867523" cy="120923"/>
          </a:xfrm>
          <a:prstGeom prst="ellipse">
            <a:avLst/>
          </a:prstGeom>
          <a:solidFill>
            <a:srgbClr val="2C3E5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0" name="Figure">
            <a:extLst>
              <a:ext uri="{FF2B5EF4-FFF2-40B4-BE49-F238E27FC236}">
                <a16:creationId xmlns:a16="http://schemas.microsoft.com/office/drawing/2014/main" xmlns="" id="{93904987-9F39-4D42-86E7-98CA8C3F69CF}"/>
              </a:ext>
            </a:extLst>
          </p:cNvPr>
          <p:cNvSpPr/>
          <p:nvPr/>
        </p:nvSpPr>
        <p:spPr>
          <a:xfrm>
            <a:off x="5135740" y="4199389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rgbClr val="95A5A6">
              <a:lumMod val="60000"/>
              <a:lumOff val="4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51" name="Figure">
            <a:extLst>
              <a:ext uri="{FF2B5EF4-FFF2-40B4-BE49-F238E27FC236}">
                <a16:creationId xmlns:a16="http://schemas.microsoft.com/office/drawing/2014/main" xmlns="" id="{7670812F-0CF2-45BB-A35E-2A08921D6DB1}"/>
              </a:ext>
            </a:extLst>
          </p:cNvPr>
          <p:cNvSpPr/>
          <p:nvPr/>
        </p:nvSpPr>
        <p:spPr>
          <a:xfrm>
            <a:off x="6652631" y="4199389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rgbClr val="95A5A6">
              <a:lumMod val="60000"/>
              <a:lumOff val="4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52" name="Trapezoid 30">
            <a:extLst>
              <a:ext uri="{FF2B5EF4-FFF2-40B4-BE49-F238E27FC236}">
                <a16:creationId xmlns:a16="http://schemas.microsoft.com/office/drawing/2014/main" xmlns="" id="{34199F36-4D93-4094-BD64-C351F83158D8}"/>
              </a:ext>
            </a:extLst>
          </p:cNvPr>
          <p:cNvSpPr/>
          <p:nvPr/>
        </p:nvSpPr>
        <p:spPr>
          <a:xfrm>
            <a:off x="4908846" y="5425541"/>
            <a:ext cx="2374308" cy="594376"/>
          </a:xfrm>
          <a:prstGeom prst="trapezoid">
            <a:avLst>
              <a:gd name="adj" fmla="val 56067"/>
            </a:avLst>
          </a:prstGeom>
          <a:solidFill>
            <a:srgbClr val="2980B9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ysClr val="window" lastClr="FFFFFF"/>
            </a:contour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3" name="Oval 31">
            <a:extLst>
              <a:ext uri="{FF2B5EF4-FFF2-40B4-BE49-F238E27FC236}">
                <a16:creationId xmlns:a16="http://schemas.microsoft.com/office/drawing/2014/main" xmlns="" id="{9F112DFF-8A60-4EB0-9520-B58A254FBC82}"/>
              </a:ext>
            </a:extLst>
          </p:cNvPr>
          <p:cNvSpPr/>
          <p:nvPr/>
        </p:nvSpPr>
        <p:spPr>
          <a:xfrm>
            <a:off x="5461156" y="5662267"/>
            <a:ext cx="1269689" cy="120923"/>
          </a:xfrm>
          <a:prstGeom prst="ellipse">
            <a:avLst/>
          </a:prstGeom>
          <a:solidFill>
            <a:srgbClr val="2C3E5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4" name="Figure">
            <a:extLst>
              <a:ext uri="{FF2B5EF4-FFF2-40B4-BE49-F238E27FC236}">
                <a16:creationId xmlns:a16="http://schemas.microsoft.com/office/drawing/2014/main" xmlns="" id="{3B878E60-299D-44F5-A33C-35C443F0A023}"/>
              </a:ext>
            </a:extLst>
          </p:cNvPr>
          <p:cNvSpPr/>
          <p:nvPr/>
        </p:nvSpPr>
        <p:spPr>
          <a:xfrm>
            <a:off x="5894186" y="5722729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rgbClr val="95A5A6">
              <a:lumMod val="60000"/>
              <a:lumOff val="4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</a:endParaRPr>
          </a:p>
        </p:txBody>
      </p:sp>
      <p:grpSp>
        <p:nvGrpSpPr>
          <p:cNvPr id="55" name="Group 59">
            <a:extLst>
              <a:ext uri="{FF2B5EF4-FFF2-40B4-BE49-F238E27FC236}">
                <a16:creationId xmlns:a16="http://schemas.microsoft.com/office/drawing/2014/main" xmlns="" id="{14FCC099-54B4-48A6-A83B-27575FC31FE7}"/>
              </a:ext>
            </a:extLst>
          </p:cNvPr>
          <p:cNvGrpSpPr/>
          <p:nvPr/>
        </p:nvGrpSpPr>
        <p:grpSpPr>
          <a:xfrm>
            <a:off x="7701898" y="4543646"/>
            <a:ext cx="2834640" cy="1588692"/>
            <a:chOff x="8821387" y="2809138"/>
            <a:chExt cx="2834640" cy="1588692"/>
          </a:xfrm>
        </p:grpSpPr>
        <p:sp>
          <p:nvSpPr>
            <p:cNvPr id="56" name="Rectangle 60">
              <a:extLst>
                <a:ext uri="{FF2B5EF4-FFF2-40B4-BE49-F238E27FC236}">
                  <a16:creationId xmlns:a16="http://schemas.microsoft.com/office/drawing/2014/main" xmlns="" id="{5890CA3F-EE38-4A51-B21D-98007201A24B}"/>
                </a:ext>
              </a:extLst>
            </p:cNvPr>
            <p:cNvSpPr/>
            <p:nvPr/>
          </p:nvSpPr>
          <p:spPr>
            <a:xfrm>
              <a:off x="8821387" y="2809138"/>
              <a:ext cx="2834640" cy="369332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defTabSz="914400"/>
              <a:r>
                <a:rPr lang="da-DK" sz="1800" b="1" kern="0" cap="all" dirty="0">
                  <a:solidFill>
                    <a:srgbClr val="16A085"/>
                  </a:solidFill>
                </a:rPr>
                <a:t>Lorem ipsum</a:t>
              </a:r>
              <a:endParaRPr lang="en-US" sz="1800" b="1" kern="0" cap="all" dirty="0">
                <a:solidFill>
                  <a:srgbClr val="16A085"/>
                </a:solidFill>
              </a:endParaRPr>
            </a:p>
          </p:txBody>
        </p:sp>
        <p:sp>
          <p:nvSpPr>
            <p:cNvPr id="57" name="Rectangle 61">
              <a:extLst>
                <a:ext uri="{FF2B5EF4-FFF2-40B4-BE49-F238E27FC236}">
                  <a16:creationId xmlns:a16="http://schemas.microsoft.com/office/drawing/2014/main" xmlns="" id="{D3E59D7D-92E6-4D09-9415-3E30900FB3EF}"/>
                </a:ext>
              </a:extLst>
            </p:cNvPr>
            <p:cNvSpPr/>
            <p:nvPr/>
          </p:nvSpPr>
          <p:spPr>
            <a:xfrm>
              <a:off x="8821387" y="3151335"/>
              <a:ext cx="2834640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354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Ut mauris libero, vestibulum pede ante ad et, sollicitudin risus amet convallis ac eligendi, velit quia nisl mi egestas lacus pharetra eu diamet.</a:t>
              </a: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8" name="Group 62">
            <a:extLst>
              <a:ext uri="{FF2B5EF4-FFF2-40B4-BE49-F238E27FC236}">
                <a16:creationId xmlns:a16="http://schemas.microsoft.com/office/drawing/2014/main" xmlns="" id="{2F3BAFDB-1D3A-4F9B-9892-1AC926818A7D}"/>
              </a:ext>
            </a:extLst>
          </p:cNvPr>
          <p:cNvGrpSpPr/>
          <p:nvPr/>
        </p:nvGrpSpPr>
        <p:grpSpPr>
          <a:xfrm>
            <a:off x="1655463" y="4512868"/>
            <a:ext cx="2834640" cy="1619470"/>
            <a:chOff x="8821387" y="2778360"/>
            <a:chExt cx="2834640" cy="1619470"/>
          </a:xfrm>
        </p:grpSpPr>
        <p:sp>
          <p:nvSpPr>
            <p:cNvPr id="59" name="Rectangle 63">
              <a:extLst>
                <a:ext uri="{FF2B5EF4-FFF2-40B4-BE49-F238E27FC236}">
                  <a16:creationId xmlns:a16="http://schemas.microsoft.com/office/drawing/2014/main" xmlns="" id="{577A616D-7D1E-4E7E-8982-6559F970E486}"/>
                </a:ext>
              </a:extLst>
            </p:cNvPr>
            <p:cNvSpPr/>
            <p:nvPr/>
          </p:nvSpPr>
          <p:spPr>
            <a:xfrm>
              <a:off x="8821387" y="2778360"/>
              <a:ext cx="2834640" cy="400110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r" defTabSz="91435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1" i="0" u="none" strike="noStrike" kern="0" cap="all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Lorem ipsum</a:t>
              </a:r>
              <a:endParaRPr kumimoji="0" lang="en-US" sz="2000" b="1" i="0" u="none" strike="noStrike" kern="0" cap="all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xmlns="" id="{8A0E8C01-5CD8-4D93-8FA1-B80C5D179F8F}"/>
                </a:ext>
              </a:extLst>
            </p:cNvPr>
            <p:cNvSpPr/>
            <p:nvPr/>
          </p:nvSpPr>
          <p:spPr>
            <a:xfrm>
              <a:off x="8821387" y="3151335"/>
              <a:ext cx="2834640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354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Ut mauris libero, vestibulum pede ante ad et, sollicitudin risus amet convallis ac eligendi, velit quia nisl mi egestas lacus pharetra eu diamet.</a:t>
              </a: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1" name="Group 58">
            <a:extLst>
              <a:ext uri="{FF2B5EF4-FFF2-40B4-BE49-F238E27FC236}">
                <a16:creationId xmlns:a16="http://schemas.microsoft.com/office/drawing/2014/main" xmlns="" id="{1321CF28-BDA1-4180-AAAF-32FF68CB1FBD}"/>
              </a:ext>
            </a:extLst>
          </p:cNvPr>
          <p:cNvGrpSpPr/>
          <p:nvPr/>
        </p:nvGrpSpPr>
        <p:grpSpPr>
          <a:xfrm>
            <a:off x="8977968" y="2956113"/>
            <a:ext cx="2834640" cy="1619470"/>
            <a:chOff x="8821387" y="2778360"/>
            <a:chExt cx="2834640" cy="1619470"/>
          </a:xfrm>
        </p:grpSpPr>
        <p:sp>
          <p:nvSpPr>
            <p:cNvPr id="62" name="Rectangle 56">
              <a:extLst>
                <a:ext uri="{FF2B5EF4-FFF2-40B4-BE49-F238E27FC236}">
                  <a16:creationId xmlns:a16="http://schemas.microsoft.com/office/drawing/2014/main" xmlns="" id="{65B5A221-3E79-4AAC-985A-40A5BBDD5BF3}"/>
                </a:ext>
              </a:extLst>
            </p:cNvPr>
            <p:cNvSpPr/>
            <p:nvPr/>
          </p:nvSpPr>
          <p:spPr>
            <a:xfrm>
              <a:off x="8821387" y="2778360"/>
              <a:ext cx="2834640" cy="400110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defTabSz="91435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2000" b="1" i="0" u="none" strike="noStrike" kern="0" cap="all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Lorem ipsum</a:t>
              </a:r>
              <a:endParaRPr kumimoji="0" lang="en-US" sz="2000" b="1" i="0" u="none" strike="noStrike" kern="0" cap="all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Rectangle 57">
              <a:extLst>
                <a:ext uri="{FF2B5EF4-FFF2-40B4-BE49-F238E27FC236}">
                  <a16:creationId xmlns:a16="http://schemas.microsoft.com/office/drawing/2014/main" xmlns="" id="{DDA89B6C-ABA5-47B3-8D0A-0ED976FD6B2F}"/>
                </a:ext>
              </a:extLst>
            </p:cNvPr>
            <p:cNvSpPr/>
            <p:nvPr/>
          </p:nvSpPr>
          <p:spPr>
            <a:xfrm>
              <a:off x="8821387" y="3151335"/>
              <a:ext cx="2834640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354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Ut mauris libero, vestibulum pede ante ad et, sollicitudin risus amet convallis ac eligendi, velit quia nisl mi egestas lacus pharetra eu diamet.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4" name="Rectangle 66">
            <a:extLst>
              <a:ext uri="{FF2B5EF4-FFF2-40B4-BE49-F238E27FC236}">
                <a16:creationId xmlns:a16="http://schemas.microsoft.com/office/drawing/2014/main" xmlns="" id="{469E6CBC-B67C-48AC-8A13-CB61B77A09FB}"/>
              </a:ext>
            </a:extLst>
          </p:cNvPr>
          <p:cNvSpPr/>
          <p:nvPr/>
        </p:nvSpPr>
        <p:spPr>
          <a:xfrm>
            <a:off x="379393" y="2956113"/>
            <a:ext cx="2834640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1" i="0" u="none" strike="noStrike" kern="0" cap="all" spc="0" normalizeH="0" baseline="0" noProof="0" smtClean="0">
                <a:ln>
                  <a:noFill/>
                </a:ln>
                <a:solidFill>
                  <a:srgbClr val="F39C12"/>
                </a:solidFill>
                <a:effectLst/>
                <a:uLnTx/>
                <a:uFillTx/>
              </a:rPr>
              <a:t>Lorem ipsum</a:t>
            </a:r>
            <a:endParaRPr kumimoji="0" lang="en-US" sz="2000" b="1" i="0" u="none" strike="noStrike" kern="0" cap="all" spc="0" normalizeH="0" baseline="0" noProof="0" smtClean="0">
              <a:ln>
                <a:noFill/>
              </a:ln>
              <a:solidFill>
                <a:srgbClr val="F39C12"/>
              </a:solidFill>
              <a:effectLst/>
              <a:uLnTx/>
              <a:uFillTx/>
            </a:endParaRPr>
          </a:p>
        </p:txBody>
      </p:sp>
      <p:sp>
        <p:nvSpPr>
          <p:cNvPr id="65" name="Rectangle 67">
            <a:extLst>
              <a:ext uri="{FF2B5EF4-FFF2-40B4-BE49-F238E27FC236}">
                <a16:creationId xmlns:a16="http://schemas.microsoft.com/office/drawing/2014/main" xmlns="" id="{D1850666-E1E1-489C-A176-BFEFCB0B551E}"/>
              </a:ext>
            </a:extLst>
          </p:cNvPr>
          <p:cNvSpPr/>
          <p:nvPr/>
        </p:nvSpPr>
        <p:spPr>
          <a:xfrm>
            <a:off x="379393" y="3329088"/>
            <a:ext cx="283464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354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Ut mauris libero, vestibulum pede ante ad et, sollicitudin risus amet convallis ac eligendi, velit quia nisl mi egestas lacus pharetra eu diamet.</a:t>
            </a: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66" name="Graphic 77" descr="Users">
            <a:extLst>
              <a:ext uri="{FF2B5EF4-FFF2-40B4-BE49-F238E27FC236}">
                <a16:creationId xmlns:a16="http://schemas.microsoft.com/office/drawing/2014/main" xmlns="" id="{82632FD9-B174-4708-964D-6D66C90432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77273" y="4475662"/>
            <a:ext cx="653620" cy="653620"/>
          </a:xfrm>
          <a:prstGeom prst="rect">
            <a:avLst/>
          </a:prstGeom>
        </p:spPr>
      </p:pic>
      <p:pic>
        <p:nvPicPr>
          <p:cNvPr id="67" name="Graphic 79" descr="Bullseye">
            <a:extLst>
              <a:ext uri="{FF2B5EF4-FFF2-40B4-BE49-F238E27FC236}">
                <a16:creationId xmlns:a16="http://schemas.microsoft.com/office/drawing/2014/main" xmlns="" id="{0FC6E955-17D0-4754-9BEE-D4E73477AE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622732" y="3249449"/>
            <a:ext cx="653620" cy="653620"/>
          </a:xfrm>
          <a:prstGeom prst="rect">
            <a:avLst/>
          </a:prstGeom>
        </p:spPr>
      </p:pic>
      <p:pic>
        <p:nvPicPr>
          <p:cNvPr id="68" name="Graphic 83" descr="Puzzle">
            <a:extLst>
              <a:ext uri="{FF2B5EF4-FFF2-40B4-BE49-F238E27FC236}">
                <a16:creationId xmlns:a16="http://schemas.microsoft.com/office/drawing/2014/main" xmlns="" id="{57532519-842B-4112-9EA8-AE0581EF728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915648" y="3232288"/>
            <a:ext cx="653620" cy="653620"/>
          </a:xfrm>
          <a:prstGeom prst="rect">
            <a:avLst/>
          </a:prstGeom>
        </p:spPr>
      </p:pic>
      <p:pic>
        <p:nvPicPr>
          <p:cNvPr id="69" name="Graphic 81" descr="Head with Gears">
            <a:extLst>
              <a:ext uri="{FF2B5EF4-FFF2-40B4-BE49-F238E27FC236}">
                <a16:creationId xmlns:a16="http://schemas.microsoft.com/office/drawing/2014/main" xmlns="" id="{521C2495-13EB-4F54-8A61-5C73228CFAE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745972" y="1729497"/>
            <a:ext cx="653620" cy="653620"/>
          </a:xfrm>
          <a:prstGeom prst="rect">
            <a:avLst/>
          </a:prstGeom>
        </p:spPr>
      </p:pic>
      <p:pic>
        <p:nvPicPr>
          <p:cNvPr id="70" name="Graphic 85" descr="Database">
            <a:extLst>
              <a:ext uri="{FF2B5EF4-FFF2-40B4-BE49-F238E27FC236}">
                <a16:creationId xmlns:a16="http://schemas.microsoft.com/office/drawing/2014/main" xmlns="" id="{CD3F4515-DB22-41A1-A05C-5388F24E1E5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8792408" y="1729497"/>
            <a:ext cx="653620" cy="65362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475FBA6B-59FC-42E2-89D9-DB771D2812FB}"/>
              </a:ext>
            </a:extLst>
          </p:cNvPr>
          <p:cNvSpPr txBox="1"/>
          <p:nvPr/>
        </p:nvSpPr>
        <p:spPr>
          <a:xfrm>
            <a:off x="5769869" y="4998443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CB94504C-A80B-48DA-84B7-4C25594C9B66}"/>
              </a:ext>
            </a:extLst>
          </p:cNvPr>
          <p:cNvSpPr txBox="1"/>
          <p:nvPr/>
        </p:nvSpPr>
        <p:spPr>
          <a:xfrm>
            <a:off x="4116468" y="3501050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C424319E-222D-445D-841C-DC73C28CBEB5}"/>
              </a:ext>
            </a:extLst>
          </p:cNvPr>
          <p:cNvSpPr txBox="1"/>
          <p:nvPr/>
        </p:nvSpPr>
        <p:spPr>
          <a:xfrm>
            <a:off x="7474085" y="3501050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40564D6-65B8-4313-AC8C-7A846850AE6E}"/>
              </a:ext>
            </a:extLst>
          </p:cNvPr>
          <p:cNvSpPr txBox="1"/>
          <p:nvPr/>
        </p:nvSpPr>
        <p:spPr>
          <a:xfrm>
            <a:off x="3637211" y="1937771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2C1C9136-87B8-4F78-A98F-7084EAD0BD64}"/>
              </a:ext>
            </a:extLst>
          </p:cNvPr>
          <p:cNvSpPr txBox="1"/>
          <p:nvPr/>
        </p:nvSpPr>
        <p:spPr>
          <a:xfrm>
            <a:off x="7953343" y="1937771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5d46f0194e5f15daf941c1c6c9944df812bab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231</Words>
  <Application>Microsoft Office PowerPoint</Application>
  <PresentationFormat>Произвольный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news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51</cp:revision>
  <dcterms:created xsi:type="dcterms:W3CDTF">2018-06-15T16:26:40Z</dcterms:created>
  <dcterms:modified xsi:type="dcterms:W3CDTF">2018-07-12T16:23:56Z</dcterms:modified>
  <cp:category>Presentations, Business Presentations, Free PowerPoint Templates</cp:category>
</cp:coreProperties>
</file>