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0413" cy="6859588"/>
  <p:notesSz cx="6858000" cy="9144000"/>
  <p:custDataLst>
    <p:tags r:id="rId6"/>
  </p:custDataLst>
  <p:defaultTextStyle>
    <a:defPPr>
      <a:defRPr lang="ru-RU"/>
    </a:defPPr>
    <a:lvl1pPr marL="0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8774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37549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56323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75098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93872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12647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31421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50196" algn="l" defTabSz="123754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714" y="-96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slides.net/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://free-slides.net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99254" y="4936450"/>
            <a:ext cx="7961897" cy="1470366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E60335A-67B4-43C9-975E-354313EAB164}"/>
              </a:ext>
            </a:extLst>
          </p:cNvPr>
          <p:cNvSpPr/>
          <p:nvPr userDrawn="1"/>
        </p:nvSpPr>
        <p:spPr>
          <a:xfrm>
            <a:off x="-118514" y="9281617"/>
            <a:ext cx="1631331" cy="340406"/>
          </a:xfrm>
          <a:prstGeom prst="rect">
            <a:avLst/>
          </a:prstGeom>
        </p:spPr>
        <p:txBody>
          <a:bodyPr wrap="none" lIns="123755" tIns="61877" rIns="123755" bIns="61877">
            <a:spAutoFit/>
          </a:bodyPr>
          <a:lstStyle/>
          <a:p>
            <a:r>
              <a:rPr lang="en-US" sz="1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400" b="0" i="0" u="none" strike="noStrike" dirty="0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free-slides.net</a:t>
            </a:r>
            <a:endParaRPr lang="en-US" sz="1400" dirty="0"/>
          </a:p>
        </p:txBody>
      </p:sp>
      <p:grpSp>
        <p:nvGrpSpPr>
          <p:cNvPr id="12" name="Group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5B9598CF-92E8-45BD-884E-AFB827C1311E}"/>
              </a:ext>
            </a:extLst>
          </p:cNvPr>
          <p:cNvGrpSpPr/>
          <p:nvPr userDrawn="1"/>
        </p:nvGrpSpPr>
        <p:grpSpPr>
          <a:xfrm>
            <a:off x="-2160636" y="548808"/>
            <a:ext cx="1775473" cy="807829"/>
            <a:chOff x="-2096383" y="21447"/>
            <a:chExt cx="1331778" cy="605732"/>
          </a:xfrm>
        </p:grpSpPr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44130" cy="230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4" name="Picture 10">
              <a:hlinkClick r:id="rId4"/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6994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4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52" y="206423"/>
            <a:ext cx="2742843" cy="43888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4" y="206423"/>
            <a:ext cx="8025355" cy="43888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1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16" y="68643"/>
            <a:ext cx="11245576" cy="11432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2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1" y="4407922"/>
            <a:ext cx="10361851" cy="1362390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1" y="2907388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87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375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563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7509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938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126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314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501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5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2" y="1200429"/>
            <a:ext cx="5384099" cy="3394861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4" y="1200429"/>
            <a:ext cx="5384099" cy="3394861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07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3"/>
            <a:ext cx="10971372" cy="114326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70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8774" indent="0">
              <a:buNone/>
              <a:defRPr sz="2700" b="1"/>
            </a:lvl2pPr>
            <a:lvl3pPr marL="1237549" indent="0">
              <a:buNone/>
              <a:defRPr sz="2400" b="1"/>
            </a:lvl3pPr>
            <a:lvl4pPr marL="1856323" indent="0">
              <a:buNone/>
              <a:defRPr sz="2200" b="1"/>
            </a:lvl4pPr>
            <a:lvl5pPr marL="2475098" indent="0">
              <a:buNone/>
              <a:defRPr sz="2200" b="1"/>
            </a:lvl5pPr>
            <a:lvl6pPr marL="3093872" indent="0">
              <a:buNone/>
              <a:defRPr sz="2200" b="1"/>
            </a:lvl6pPr>
            <a:lvl7pPr marL="3712647" indent="0">
              <a:buNone/>
              <a:defRPr sz="2200" b="1"/>
            </a:lvl7pPr>
            <a:lvl8pPr marL="4331421" indent="0">
              <a:buNone/>
              <a:defRPr sz="2200" b="1"/>
            </a:lvl8pPr>
            <a:lvl9pPr marL="4950196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70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8774" indent="0">
              <a:buNone/>
              <a:defRPr sz="2700" b="1"/>
            </a:lvl2pPr>
            <a:lvl3pPr marL="1237549" indent="0">
              <a:buNone/>
              <a:defRPr sz="2400" b="1"/>
            </a:lvl3pPr>
            <a:lvl4pPr marL="1856323" indent="0">
              <a:buNone/>
              <a:defRPr sz="2200" b="1"/>
            </a:lvl4pPr>
            <a:lvl5pPr marL="2475098" indent="0">
              <a:buNone/>
              <a:defRPr sz="2200" b="1"/>
            </a:lvl5pPr>
            <a:lvl6pPr marL="3093872" indent="0">
              <a:buNone/>
              <a:defRPr sz="2200" b="1"/>
            </a:lvl6pPr>
            <a:lvl7pPr marL="3712647" indent="0">
              <a:buNone/>
              <a:defRPr sz="2200" b="1"/>
            </a:lvl7pPr>
            <a:lvl8pPr marL="4331421" indent="0">
              <a:buNone/>
              <a:defRPr sz="2200" b="1"/>
            </a:lvl8pPr>
            <a:lvl9pPr marL="4950196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2" y="2175379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2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81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0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3" y="273114"/>
            <a:ext cx="4010562" cy="116231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6" y="273116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3" y="1435435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18774" indent="0">
              <a:buNone/>
              <a:defRPr sz="1600"/>
            </a:lvl2pPr>
            <a:lvl3pPr marL="1237549" indent="0">
              <a:buNone/>
              <a:defRPr sz="1400"/>
            </a:lvl3pPr>
            <a:lvl4pPr marL="1856323" indent="0">
              <a:buNone/>
              <a:defRPr sz="1200"/>
            </a:lvl4pPr>
            <a:lvl5pPr marL="2475098" indent="0">
              <a:buNone/>
              <a:defRPr sz="1200"/>
            </a:lvl5pPr>
            <a:lvl6pPr marL="3093872" indent="0">
              <a:buNone/>
              <a:defRPr sz="1200"/>
            </a:lvl6pPr>
            <a:lvl7pPr marL="3712647" indent="0">
              <a:buNone/>
              <a:defRPr sz="1200"/>
            </a:lvl7pPr>
            <a:lvl8pPr marL="4331421" indent="0">
              <a:buNone/>
              <a:defRPr sz="1200"/>
            </a:lvl8pPr>
            <a:lvl9pPr marL="4950196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1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8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18774" indent="0">
              <a:buNone/>
              <a:defRPr sz="3800"/>
            </a:lvl2pPr>
            <a:lvl3pPr marL="1237549" indent="0">
              <a:buNone/>
              <a:defRPr sz="3200"/>
            </a:lvl3pPr>
            <a:lvl4pPr marL="1856323" indent="0">
              <a:buNone/>
              <a:defRPr sz="2700"/>
            </a:lvl4pPr>
            <a:lvl5pPr marL="2475098" indent="0">
              <a:buNone/>
              <a:defRPr sz="2700"/>
            </a:lvl5pPr>
            <a:lvl6pPr marL="3093872" indent="0">
              <a:buNone/>
              <a:defRPr sz="2700"/>
            </a:lvl6pPr>
            <a:lvl7pPr marL="3712647" indent="0">
              <a:buNone/>
              <a:defRPr sz="2700"/>
            </a:lvl7pPr>
            <a:lvl8pPr marL="4331421" indent="0">
              <a:buNone/>
              <a:defRPr sz="2700"/>
            </a:lvl8pPr>
            <a:lvl9pPr marL="4950196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2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18774" indent="0">
              <a:buNone/>
              <a:defRPr sz="1600"/>
            </a:lvl2pPr>
            <a:lvl3pPr marL="1237549" indent="0">
              <a:buNone/>
              <a:defRPr sz="1400"/>
            </a:lvl3pPr>
            <a:lvl4pPr marL="1856323" indent="0">
              <a:buNone/>
              <a:defRPr sz="1200"/>
            </a:lvl4pPr>
            <a:lvl5pPr marL="2475098" indent="0">
              <a:buNone/>
              <a:defRPr sz="1200"/>
            </a:lvl5pPr>
            <a:lvl6pPr marL="3093872" indent="0">
              <a:buNone/>
              <a:defRPr sz="1200"/>
            </a:lvl6pPr>
            <a:lvl7pPr marL="3712647" indent="0">
              <a:buNone/>
              <a:defRPr sz="1200"/>
            </a:lvl7pPr>
            <a:lvl8pPr marL="4331421" indent="0">
              <a:buNone/>
              <a:defRPr sz="1200"/>
            </a:lvl8pPr>
            <a:lvl9pPr marL="4950196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1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free-slides.net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5280" y="274703"/>
            <a:ext cx="9325613" cy="1143265"/>
          </a:xfrm>
          <a:prstGeom prst="rect">
            <a:avLst/>
          </a:prstGeom>
        </p:spPr>
        <p:txBody>
          <a:bodyPr vert="horz" lIns="123755" tIns="61877" rIns="123755" bIns="61877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3"/>
            <a:ext cx="10971372" cy="4527011"/>
          </a:xfrm>
          <a:prstGeom prst="rect">
            <a:avLst/>
          </a:prstGeom>
        </p:spPr>
        <p:txBody>
          <a:bodyPr vert="horz" lIns="123755" tIns="61877" rIns="123755" bIns="6187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 vert="horz" lIns="123755" tIns="61877" rIns="123755" bIns="61877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F8265-38B7-4F22-A1CD-24D029EC7D0A}" type="datetimeFigureOut">
              <a:rPr lang="ru-RU" smtClean="0"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61" y="6357822"/>
            <a:ext cx="3860297" cy="365210"/>
          </a:xfrm>
          <a:prstGeom prst="rect">
            <a:avLst/>
          </a:prstGeom>
        </p:spPr>
        <p:txBody>
          <a:bodyPr vert="horz" lIns="123755" tIns="61877" rIns="123755" bIns="61877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3755" tIns="61877" rIns="123755" bIns="61877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5B9598CF-92E8-45BD-884E-AFB827C1311E}"/>
              </a:ext>
            </a:extLst>
          </p:cNvPr>
          <p:cNvGrpSpPr/>
          <p:nvPr userDrawn="1"/>
        </p:nvGrpSpPr>
        <p:grpSpPr>
          <a:xfrm>
            <a:off x="-2160636" y="548808"/>
            <a:ext cx="1775473" cy="807829"/>
            <a:chOff x="-2096383" y="21447"/>
            <a:chExt cx="1331778" cy="605732"/>
          </a:xfrm>
        </p:grpSpPr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44130" cy="230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9" name="Picture 10">
              <a:hlinkClick r:id="rId14"/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405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237549" rtl="0" eaLnBrk="1" latinLnBrk="0" hangingPunct="1">
        <a:spcBef>
          <a:spcPct val="0"/>
        </a:spcBef>
        <a:buNone/>
        <a:defRPr sz="6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64081" indent="-464081" algn="l" defTabSz="1237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bg1"/>
          </a:solidFill>
          <a:latin typeface="+mn-lt"/>
          <a:ea typeface="+mn-ea"/>
          <a:cs typeface="+mn-cs"/>
        </a:defRPr>
      </a:lvl1pPr>
      <a:lvl2pPr marL="1005509" indent="-386734" algn="l" defTabSz="1237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3800" kern="1200">
          <a:solidFill>
            <a:schemeClr val="bg1"/>
          </a:solidFill>
          <a:latin typeface="+mn-lt"/>
          <a:ea typeface="+mn-ea"/>
          <a:cs typeface="+mn-cs"/>
        </a:defRPr>
      </a:lvl2pPr>
      <a:lvl3pPr marL="1546936" indent="-309387" algn="l" defTabSz="1237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3pPr>
      <a:lvl4pPr marL="2165711" indent="-309387" algn="l" defTabSz="1237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bg1"/>
          </a:solidFill>
          <a:latin typeface="+mn-lt"/>
          <a:ea typeface="+mn-ea"/>
          <a:cs typeface="+mn-cs"/>
        </a:defRPr>
      </a:lvl4pPr>
      <a:lvl5pPr marL="2784485" indent="-309387" algn="l" defTabSz="123754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bg1"/>
          </a:solidFill>
          <a:latin typeface="+mn-lt"/>
          <a:ea typeface="+mn-ea"/>
          <a:cs typeface="+mn-cs"/>
        </a:defRPr>
      </a:lvl5pPr>
      <a:lvl6pPr marL="3403260" indent="-309387" algn="l" defTabSz="1237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22034" indent="-309387" algn="l" defTabSz="1237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40809" indent="-309387" algn="l" defTabSz="1237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59583" indent="-309387" algn="l" defTabSz="1237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8774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7549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6323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5098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93872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12647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31421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50196" algn="l" defTabSz="123754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Title of your presentation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2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16" y="68643"/>
            <a:ext cx="11245576" cy="1143265"/>
          </a:xfrm>
        </p:spPr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tollit</a:t>
            </a:r>
            <a:r>
              <a:rPr lang="en-US" dirty="0" smtClean="0"/>
              <a:t> </a:t>
            </a:r>
            <a:r>
              <a:rPr lang="en-US" dirty="0" err="1" smtClean="0"/>
              <a:t>epicuri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ex, </a:t>
            </a:r>
            <a:r>
              <a:rPr lang="en-US" dirty="0" err="1" smtClean="0"/>
              <a:t>exerci</a:t>
            </a:r>
            <a:r>
              <a:rPr lang="en-US" dirty="0" smtClean="0"/>
              <a:t>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singulis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mel</a:t>
            </a:r>
            <a:r>
              <a:rPr lang="en-US" dirty="0" smtClean="0"/>
              <a:t>. </a:t>
            </a:r>
            <a:r>
              <a:rPr lang="en-US" dirty="0" err="1" smtClean="0"/>
              <a:t>Agam</a:t>
            </a:r>
            <a:r>
              <a:rPr lang="en-US" dirty="0" smtClean="0"/>
              <a:t> </a:t>
            </a:r>
            <a:r>
              <a:rPr lang="en-US" dirty="0" err="1" smtClean="0"/>
              <a:t>aperiri</a:t>
            </a:r>
            <a:r>
              <a:rPr lang="en-US" dirty="0" smtClean="0"/>
              <a:t> no has, id </a:t>
            </a:r>
            <a:r>
              <a:rPr lang="en-US" dirty="0" err="1" smtClean="0"/>
              <a:t>mel</a:t>
            </a:r>
            <a:r>
              <a:rPr lang="en-US" dirty="0" smtClean="0"/>
              <a:t> </a:t>
            </a:r>
            <a:r>
              <a:rPr lang="en-US" dirty="0" err="1" smtClean="0"/>
              <a:t>delenit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vocent</a:t>
            </a:r>
            <a:r>
              <a:rPr lang="en-US" dirty="0" smtClean="0"/>
              <a:t> </a:t>
            </a:r>
            <a:r>
              <a:rPr lang="en-US" dirty="0" err="1" smtClean="0"/>
              <a:t>aeterno</a:t>
            </a:r>
            <a:r>
              <a:rPr lang="en-US" dirty="0" smtClean="0"/>
              <a:t> ad </a:t>
            </a:r>
            <a:r>
              <a:rPr lang="en-US" dirty="0" err="1" smtClean="0"/>
              <a:t>ius</a:t>
            </a:r>
            <a:r>
              <a:rPr lang="en-US" dirty="0" smtClean="0"/>
              <a:t>, mea cu </a:t>
            </a:r>
            <a:r>
              <a:rPr lang="en-US" dirty="0" err="1" smtClean="0"/>
              <a:t>affert</a:t>
            </a:r>
            <a:r>
              <a:rPr lang="en-US" dirty="0" smtClean="0"/>
              <a:t> </a:t>
            </a:r>
            <a:r>
              <a:rPr lang="en-US" dirty="0" err="1" smtClean="0"/>
              <a:t>electram</a:t>
            </a:r>
            <a:r>
              <a:rPr lang="en-US" dirty="0" smtClean="0"/>
              <a:t>. Cum </a:t>
            </a:r>
            <a:r>
              <a:rPr lang="en-US" dirty="0" err="1" smtClean="0"/>
              <a:t>habemus</a:t>
            </a:r>
            <a:r>
              <a:rPr lang="en-US" dirty="0" smtClean="0"/>
              <a:t> </a:t>
            </a:r>
            <a:r>
              <a:rPr lang="en-US" dirty="0" err="1" smtClean="0"/>
              <a:t>adolescens</a:t>
            </a:r>
            <a:r>
              <a:rPr lang="en-US" dirty="0" smtClean="0"/>
              <a:t> </a:t>
            </a:r>
            <a:r>
              <a:rPr lang="en-US" dirty="0" err="1" smtClean="0"/>
              <a:t>complectitur</a:t>
            </a:r>
            <a:r>
              <a:rPr lang="en-US" dirty="0" smtClean="0"/>
              <a:t> </a:t>
            </a:r>
            <a:r>
              <a:rPr lang="en-US" dirty="0" err="1" smtClean="0"/>
              <a:t>ea</a:t>
            </a:r>
            <a:r>
              <a:rPr lang="en-US" dirty="0" smtClean="0"/>
              <a:t>, cu </a:t>
            </a:r>
            <a:r>
              <a:rPr lang="en-US" dirty="0" err="1" smtClean="0"/>
              <a:t>nominavi</a:t>
            </a:r>
            <a:r>
              <a:rPr lang="en-US" dirty="0" smtClean="0"/>
              <a:t>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honestatis</a:t>
            </a:r>
            <a:r>
              <a:rPr lang="en-US" dirty="0" smtClean="0"/>
              <a:t> duo. </a:t>
            </a:r>
            <a:r>
              <a:rPr lang="en-US" dirty="0" err="1" smtClean="0"/>
              <a:t>Virtute</a:t>
            </a:r>
            <a:r>
              <a:rPr lang="en-US" dirty="0" smtClean="0"/>
              <a:t>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maiestatis</a:t>
            </a:r>
            <a:r>
              <a:rPr lang="en-US" dirty="0" smtClean="0"/>
              <a:t> </a:t>
            </a:r>
            <a:r>
              <a:rPr lang="en-US" dirty="0" err="1" smtClean="0"/>
              <a:t>voluptatibus</a:t>
            </a:r>
            <a:r>
              <a:rPr lang="en-US" dirty="0" smtClean="0"/>
              <a:t> in </a:t>
            </a:r>
            <a:r>
              <a:rPr lang="en-US" dirty="0" err="1" smtClean="0"/>
              <a:t>ius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4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03210" y="2023006"/>
            <a:ext cx="6095207" cy="3048840"/>
          </a:xfrm>
          <a:prstGeom prst="rect">
            <a:avLst/>
          </a:prstGeom>
        </p:spPr>
        <p:txBody>
          <a:bodyPr lIns="123755" tIns="61877" rIns="123755" bIns="61877">
            <a:spAutoFit/>
          </a:bodyPr>
          <a:lstStyle/>
          <a:p>
            <a:pPr algn="just"/>
            <a:r>
              <a:rPr lang="en-US" sz="3800" dirty="0">
                <a:solidFill>
                  <a:schemeClr val="bg1"/>
                </a:solidFill>
              </a:rPr>
              <a:t>Lorem ipsum dolor sit </a:t>
            </a:r>
            <a:r>
              <a:rPr lang="en-US" sz="3800" dirty="0" err="1">
                <a:solidFill>
                  <a:schemeClr val="bg1"/>
                </a:solidFill>
              </a:rPr>
              <a:t>amet</a:t>
            </a:r>
            <a:r>
              <a:rPr lang="en-US" sz="3800" dirty="0">
                <a:solidFill>
                  <a:schemeClr val="bg1"/>
                </a:solidFill>
              </a:rPr>
              <a:t>, </a:t>
            </a:r>
            <a:r>
              <a:rPr lang="en-US" sz="3800" dirty="0" err="1">
                <a:solidFill>
                  <a:schemeClr val="bg1"/>
                </a:solidFill>
              </a:rPr>
              <a:t>tollit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epicuri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est</a:t>
            </a:r>
            <a:r>
              <a:rPr lang="en-US" sz="3800" dirty="0">
                <a:solidFill>
                  <a:schemeClr val="bg1"/>
                </a:solidFill>
              </a:rPr>
              <a:t> ex, </a:t>
            </a:r>
            <a:r>
              <a:rPr lang="en-US" sz="3800" dirty="0" err="1">
                <a:solidFill>
                  <a:schemeClr val="bg1"/>
                </a:solidFill>
              </a:rPr>
              <a:t>exerci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accumsan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singulis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ei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mel</a:t>
            </a:r>
            <a:r>
              <a:rPr lang="en-US" sz="3800" dirty="0">
                <a:solidFill>
                  <a:schemeClr val="bg1"/>
                </a:solidFill>
              </a:rPr>
              <a:t>. </a:t>
            </a:r>
            <a:r>
              <a:rPr lang="en-US" sz="3800" dirty="0" err="1">
                <a:solidFill>
                  <a:schemeClr val="bg1"/>
                </a:solidFill>
              </a:rPr>
              <a:t>Agam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aperiri</a:t>
            </a:r>
            <a:r>
              <a:rPr lang="en-US" sz="3800" dirty="0">
                <a:solidFill>
                  <a:schemeClr val="bg1"/>
                </a:solidFill>
              </a:rPr>
              <a:t> no has, id </a:t>
            </a:r>
            <a:r>
              <a:rPr lang="en-US" sz="3800" dirty="0" err="1">
                <a:solidFill>
                  <a:schemeClr val="bg1"/>
                </a:solidFill>
              </a:rPr>
              <a:t>mel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delenit</a:t>
            </a:r>
            <a:r>
              <a:rPr lang="en-US" sz="3800" dirty="0">
                <a:solidFill>
                  <a:schemeClr val="bg1"/>
                </a:solidFill>
              </a:rPr>
              <a:t> </a:t>
            </a:r>
            <a:r>
              <a:rPr lang="en-US" sz="3800" dirty="0" err="1">
                <a:solidFill>
                  <a:schemeClr val="bg1"/>
                </a:solidFill>
              </a:rPr>
              <a:t>voluptatum</a:t>
            </a:r>
            <a:r>
              <a:rPr lang="en-US" sz="38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31" name="Chart 17"/>
          <p:cNvGraphicFramePr/>
          <p:nvPr>
            <p:extLst>
              <p:ext uri="{D42A27DB-BD31-4B8C-83A1-F6EECF244321}">
                <p14:modId xmlns:p14="http://schemas.microsoft.com/office/powerpoint/2010/main" val="2001040267"/>
              </p:ext>
            </p:extLst>
          </p:nvPr>
        </p:nvGraphicFramePr>
        <p:xfrm>
          <a:off x="0" y="2155476"/>
          <a:ext cx="6096000" cy="3900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2" name="Group 18"/>
          <p:cNvGrpSpPr/>
          <p:nvPr/>
        </p:nvGrpSpPr>
        <p:grpSpPr>
          <a:xfrm>
            <a:off x="1197429" y="1701230"/>
            <a:ext cx="3701142" cy="4167499"/>
            <a:chOff x="2721429" y="1708139"/>
            <a:chExt cx="3701142" cy="4342069"/>
          </a:xfrm>
        </p:grpSpPr>
        <p:sp>
          <p:nvSpPr>
            <p:cNvPr id="33" name="Freeform 19"/>
            <p:cNvSpPr/>
            <p:nvPr/>
          </p:nvSpPr>
          <p:spPr>
            <a:xfrm>
              <a:off x="4275667" y="1708139"/>
              <a:ext cx="296333" cy="389467"/>
            </a:xfrm>
            <a:custGeom>
              <a:avLst/>
              <a:gdLst>
                <a:gd name="connsiteX0" fmla="*/ 31044 w 296333"/>
                <a:gd name="connsiteY0" fmla="*/ 0 h 389467"/>
                <a:gd name="connsiteX1" fmla="*/ 296333 w 296333"/>
                <a:gd name="connsiteY1" fmla="*/ 0 h 389467"/>
                <a:gd name="connsiteX2" fmla="*/ 296333 w 296333"/>
                <a:gd name="connsiteY2" fmla="*/ 389467 h 389467"/>
                <a:gd name="connsiteX3" fmla="*/ 31044 w 296333"/>
                <a:gd name="connsiteY3" fmla="*/ 389467 h 389467"/>
                <a:gd name="connsiteX4" fmla="*/ 0 w 296333"/>
                <a:gd name="connsiteY4" fmla="*/ 358423 h 389467"/>
                <a:gd name="connsiteX5" fmla="*/ 0 w 296333"/>
                <a:gd name="connsiteY5" fmla="*/ 31044 h 389467"/>
                <a:gd name="connsiteX6" fmla="*/ 31044 w 296333"/>
                <a:gd name="connsiteY6" fmla="*/ 0 h 389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6333" h="389467">
                  <a:moveTo>
                    <a:pt x="31044" y="0"/>
                  </a:moveTo>
                  <a:lnTo>
                    <a:pt x="296333" y="0"/>
                  </a:lnTo>
                  <a:lnTo>
                    <a:pt x="296333" y="389467"/>
                  </a:lnTo>
                  <a:lnTo>
                    <a:pt x="31044" y="389467"/>
                  </a:lnTo>
                  <a:cubicBezTo>
                    <a:pt x="13899" y="389467"/>
                    <a:pt x="0" y="375568"/>
                    <a:pt x="0" y="358423"/>
                  </a:cubicBezTo>
                  <a:lnTo>
                    <a:pt x="0" y="31044"/>
                  </a:lnTo>
                  <a:cubicBezTo>
                    <a:pt x="0" y="13899"/>
                    <a:pt x="13899" y="0"/>
                    <a:pt x="31044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20"/>
            <p:cNvSpPr/>
            <p:nvPr/>
          </p:nvSpPr>
          <p:spPr>
            <a:xfrm>
              <a:off x="4572001" y="1708139"/>
              <a:ext cx="296333" cy="389467"/>
            </a:xfrm>
            <a:custGeom>
              <a:avLst/>
              <a:gdLst>
                <a:gd name="connsiteX0" fmla="*/ 0 w 296333"/>
                <a:gd name="connsiteY0" fmla="*/ 0 h 389467"/>
                <a:gd name="connsiteX1" fmla="*/ 265289 w 296333"/>
                <a:gd name="connsiteY1" fmla="*/ 0 h 389467"/>
                <a:gd name="connsiteX2" fmla="*/ 296333 w 296333"/>
                <a:gd name="connsiteY2" fmla="*/ 31044 h 389467"/>
                <a:gd name="connsiteX3" fmla="*/ 296333 w 296333"/>
                <a:gd name="connsiteY3" fmla="*/ 358423 h 389467"/>
                <a:gd name="connsiteX4" fmla="*/ 265289 w 296333"/>
                <a:gd name="connsiteY4" fmla="*/ 389467 h 389467"/>
                <a:gd name="connsiteX5" fmla="*/ 0 w 296333"/>
                <a:gd name="connsiteY5" fmla="*/ 389467 h 389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6333" h="389467">
                  <a:moveTo>
                    <a:pt x="0" y="0"/>
                  </a:moveTo>
                  <a:lnTo>
                    <a:pt x="265289" y="0"/>
                  </a:lnTo>
                  <a:cubicBezTo>
                    <a:pt x="282434" y="0"/>
                    <a:pt x="296333" y="13899"/>
                    <a:pt x="296333" y="31044"/>
                  </a:cubicBezTo>
                  <a:lnTo>
                    <a:pt x="296333" y="358423"/>
                  </a:lnTo>
                  <a:cubicBezTo>
                    <a:pt x="296333" y="375568"/>
                    <a:pt x="282434" y="389467"/>
                    <a:pt x="265289" y="389467"/>
                  </a:cubicBezTo>
                  <a:lnTo>
                    <a:pt x="0" y="38946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21"/>
            <p:cNvSpPr/>
            <p:nvPr/>
          </p:nvSpPr>
          <p:spPr>
            <a:xfrm>
              <a:off x="4423833" y="2097606"/>
              <a:ext cx="296334" cy="4571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2"/>
            <p:cNvSpPr/>
            <p:nvPr/>
          </p:nvSpPr>
          <p:spPr>
            <a:xfrm>
              <a:off x="4423833" y="2143325"/>
              <a:ext cx="296334" cy="18712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23"/>
            <p:cNvSpPr/>
            <p:nvPr/>
          </p:nvSpPr>
          <p:spPr>
            <a:xfrm>
              <a:off x="2721429" y="2349066"/>
              <a:ext cx="3701142" cy="3701142"/>
            </a:xfrm>
            <a:prstGeom prst="ellipse">
              <a:avLst/>
            </a:prstGeom>
            <a:noFill/>
            <a:ln w="180975">
              <a:solidFill>
                <a:srgbClr val="595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24"/>
          <p:cNvGrpSpPr/>
          <p:nvPr/>
        </p:nvGrpSpPr>
        <p:grpSpPr>
          <a:xfrm>
            <a:off x="3048000" y="2298520"/>
            <a:ext cx="0" cy="3570208"/>
            <a:chOff x="4572000" y="1880276"/>
            <a:chExt cx="0" cy="3719758"/>
          </a:xfrm>
        </p:grpSpPr>
        <p:cxnSp>
          <p:nvCxnSpPr>
            <p:cNvPr id="39" name="Straight Connector 25"/>
            <p:cNvCxnSpPr/>
            <p:nvPr/>
          </p:nvCxnSpPr>
          <p:spPr>
            <a:xfrm>
              <a:off x="4572000" y="1880276"/>
              <a:ext cx="0" cy="290192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6"/>
            <p:cNvCxnSpPr/>
            <p:nvPr/>
          </p:nvCxnSpPr>
          <p:spPr>
            <a:xfrm>
              <a:off x="4572000" y="5309842"/>
              <a:ext cx="0" cy="290192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27"/>
          <p:cNvGrpSpPr/>
          <p:nvPr/>
        </p:nvGrpSpPr>
        <p:grpSpPr>
          <a:xfrm rot="5400000">
            <a:off x="3048000" y="2245902"/>
            <a:ext cx="0" cy="3719758"/>
            <a:chOff x="4572000" y="1880276"/>
            <a:chExt cx="0" cy="3719758"/>
          </a:xfrm>
        </p:grpSpPr>
        <p:cxnSp>
          <p:nvCxnSpPr>
            <p:cNvPr id="42" name="Straight Connector 28"/>
            <p:cNvCxnSpPr/>
            <p:nvPr/>
          </p:nvCxnSpPr>
          <p:spPr>
            <a:xfrm>
              <a:off x="4572000" y="1880276"/>
              <a:ext cx="0" cy="290192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9"/>
            <p:cNvCxnSpPr/>
            <p:nvPr/>
          </p:nvCxnSpPr>
          <p:spPr>
            <a:xfrm>
              <a:off x="4572000" y="5309842"/>
              <a:ext cx="0" cy="290192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85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grpSp>
        <p:nvGrpSpPr>
          <p:cNvPr id="6" name="Group 3"/>
          <p:cNvGrpSpPr/>
          <p:nvPr/>
        </p:nvGrpSpPr>
        <p:grpSpPr>
          <a:xfrm>
            <a:off x="2943933" y="1907421"/>
            <a:ext cx="6103603" cy="3803100"/>
            <a:chOff x="1519909" y="1447797"/>
            <a:chExt cx="6103603" cy="3962406"/>
          </a:xfrm>
        </p:grpSpPr>
        <p:sp>
          <p:nvSpPr>
            <p:cNvPr id="7" name="Freeform 20"/>
            <p:cNvSpPr/>
            <p:nvPr/>
          </p:nvSpPr>
          <p:spPr>
            <a:xfrm rot="10800000">
              <a:off x="2539580" y="1447799"/>
              <a:ext cx="2032423" cy="2269069"/>
            </a:xfrm>
            <a:custGeom>
              <a:avLst/>
              <a:gdLst>
                <a:gd name="connsiteX0" fmla="*/ 1016211 w 2032423"/>
                <a:gd name="connsiteY0" fmla="*/ 2269069 h 2269069"/>
                <a:gd name="connsiteX1" fmla="*/ 0 w 2032423"/>
                <a:gd name="connsiteY1" fmla="*/ 1701802 h 2269069"/>
                <a:gd name="connsiteX2" fmla="*/ 0 w 2032423"/>
                <a:gd name="connsiteY2" fmla="*/ 1412649 h 2269069"/>
                <a:gd name="connsiteX3" fmla="*/ 43511 w 2032423"/>
                <a:gd name="connsiteY3" fmla="*/ 1408263 h 2269069"/>
                <a:gd name="connsiteX4" fmla="*/ 266604 w 2032423"/>
                <a:gd name="connsiteY4" fmla="*/ 1134537 h 2269069"/>
                <a:gd name="connsiteX5" fmla="*/ 43511 w 2032423"/>
                <a:gd name="connsiteY5" fmla="*/ 860812 h 2269069"/>
                <a:gd name="connsiteX6" fmla="*/ 0 w 2032423"/>
                <a:gd name="connsiteY6" fmla="*/ 856425 h 2269069"/>
                <a:gd name="connsiteX7" fmla="*/ 0 w 2032423"/>
                <a:gd name="connsiteY7" fmla="*/ 567268 h 2269069"/>
                <a:gd name="connsiteX8" fmla="*/ 1016212 w 2032423"/>
                <a:gd name="connsiteY8" fmla="*/ 1 h 2269069"/>
                <a:gd name="connsiteX9" fmla="*/ 1279671 w 2032423"/>
                <a:gd name="connsiteY9" fmla="*/ 147068 h 2269069"/>
                <a:gd name="connsiteX10" fmla="*/ 1292634 w 2032423"/>
                <a:gd name="connsiteY10" fmla="*/ 123186 h 2269069"/>
                <a:gd name="connsiteX11" fmla="*/ 1524318 w 2032423"/>
                <a:gd name="connsiteY11" fmla="*/ 0 h 2269069"/>
                <a:gd name="connsiteX12" fmla="*/ 1803720 w 2032423"/>
                <a:gd name="connsiteY12" fmla="*/ 279402 h 2269069"/>
                <a:gd name="connsiteX13" fmla="*/ 1781763 w 2032423"/>
                <a:gd name="connsiteY13" fmla="*/ 388158 h 2269069"/>
                <a:gd name="connsiteX14" fmla="*/ 1765439 w 2032423"/>
                <a:gd name="connsiteY14" fmla="*/ 418233 h 2269069"/>
                <a:gd name="connsiteX15" fmla="*/ 2032423 w 2032423"/>
                <a:gd name="connsiteY15" fmla="*/ 567268 h 2269069"/>
                <a:gd name="connsiteX16" fmla="*/ 2032423 w 2032423"/>
                <a:gd name="connsiteY16" fmla="*/ 1701802 h 2269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2423" h="2269069">
                  <a:moveTo>
                    <a:pt x="1016211" y="2269069"/>
                  </a:moveTo>
                  <a:lnTo>
                    <a:pt x="0" y="1701802"/>
                  </a:lnTo>
                  <a:lnTo>
                    <a:pt x="0" y="1412649"/>
                  </a:lnTo>
                  <a:lnTo>
                    <a:pt x="43511" y="1408263"/>
                  </a:lnTo>
                  <a:cubicBezTo>
                    <a:pt x="170830" y="1382209"/>
                    <a:pt x="266604" y="1269557"/>
                    <a:pt x="266604" y="1134537"/>
                  </a:cubicBezTo>
                  <a:cubicBezTo>
                    <a:pt x="266604" y="999517"/>
                    <a:pt x="170830" y="886865"/>
                    <a:pt x="43511" y="860812"/>
                  </a:cubicBezTo>
                  <a:lnTo>
                    <a:pt x="0" y="856425"/>
                  </a:lnTo>
                  <a:lnTo>
                    <a:pt x="0" y="567268"/>
                  </a:lnTo>
                  <a:lnTo>
                    <a:pt x="1016212" y="1"/>
                  </a:lnTo>
                  <a:lnTo>
                    <a:pt x="1279671" y="147068"/>
                  </a:lnTo>
                  <a:lnTo>
                    <a:pt x="1292634" y="123186"/>
                  </a:lnTo>
                  <a:cubicBezTo>
                    <a:pt x="1342844" y="48865"/>
                    <a:pt x="1427875" y="0"/>
                    <a:pt x="1524318" y="0"/>
                  </a:cubicBezTo>
                  <a:cubicBezTo>
                    <a:pt x="1678627" y="0"/>
                    <a:pt x="1803720" y="125093"/>
                    <a:pt x="1803720" y="279402"/>
                  </a:cubicBezTo>
                  <a:cubicBezTo>
                    <a:pt x="1803720" y="317979"/>
                    <a:pt x="1795902" y="354731"/>
                    <a:pt x="1781763" y="388158"/>
                  </a:cubicBezTo>
                  <a:lnTo>
                    <a:pt x="1765439" y="418233"/>
                  </a:lnTo>
                  <a:lnTo>
                    <a:pt x="2032423" y="567268"/>
                  </a:lnTo>
                  <a:lnTo>
                    <a:pt x="2032423" y="1701802"/>
                  </a:lnTo>
                  <a:close/>
                </a:path>
              </a:pathLst>
            </a:custGeom>
            <a:solidFill>
              <a:srgbClr val="323A4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8" name="Freeform 21"/>
            <p:cNvSpPr/>
            <p:nvPr/>
          </p:nvSpPr>
          <p:spPr>
            <a:xfrm rot="10800000">
              <a:off x="4305399" y="1447797"/>
              <a:ext cx="2299026" cy="2269068"/>
            </a:xfrm>
            <a:custGeom>
              <a:avLst/>
              <a:gdLst>
                <a:gd name="connsiteX0" fmla="*/ 1016211 w 2299026"/>
                <a:gd name="connsiteY0" fmla="*/ 2269068 h 2269068"/>
                <a:gd name="connsiteX1" fmla="*/ 0 w 2299026"/>
                <a:gd name="connsiteY1" fmla="*/ 1701801 h 2269068"/>
                <a:gd name="connsiteX2" fmla="*/ 0 w 2299026"/>
                <a:gd name="connsiteY2" fmla="*/ 567267 h 2269068"/>
                <a:gd name="connsiteX3" fmla="*/ 266985 w 2299026"/>
                <a:gd name="connsiteY3" fmla="*/ 418232 h 2269068"/>
                <a:gd name="connsiteX4" fmla="*/ 276421 w 2299026"/>
                <a:gd name="connsiteY4" fmla="*/ 435616 h 2269068"/>
                <a:gd name="connsiteX5" fmla="*/ 508105 w 2299026"/>
                <a:gd name="connsiteY5" fmla="*/ 558802 h 2269068"/>
                <a:gd name="connsiteX6" fmla="*/ 787507 w 2299026"/>
                <a:gd name="connsiteY6" fmla="*/ 279400 h 2269068"/>
                <a:gd name="connsiteX7" fmla="*/ 765550 w 2299026"/>
                <a:gd name="connsiteY7" fmla="*/ 170644 h 2269068"/>
                <a:gd name="connsiteX8" fmla="*/ 752753 w 2299026"/>
                <a:gd name="connsiteY8" fmla="*/ 147067 h 2269068"/>
                <a:gd name="connsiteX9" fmla="*/ 1016212 w 2299026"/>
                <a:gd name="connsiteY9" fmla="*/ 0 h 2269068"/>
                <a:gd name="connsiteX10" fmla="*/ 2032423 w 2299026"/>
                <a:gd name="connsiteY10" fmla="*/ 567267 h 2269068"/>
                <a:gd name="connsiteX11" fmla="*/ 2032423 w 2299026"/>
                <a:gd name="connsiteY11" fmla="*/ 856422 h 2269068"/>
                <a:gd name="connsiteX12" fmla="*/ 2075933 w 2299026"/>
                <a:gd name="connsiteY12" fmla="*/ 860809 h 2269068"/>
                <a:gd name="connsiteX13" fmla="*/ 2299026 w 2299026"/>
                <a:gd name="connsiteY13" fmla="*/ 1134534 h 2269068"/>
                <a:gd name="connsiteX14" fmla="*/ 2075933 w 2299026"/>
                <a:gd name="connsiteY14" fmla="*/ 1408260 h 2269068"/>
                <a:gd name="connsiteX15" fmla="*/ 2032423 w 2299026"/>
                <a:gd name="connsiteY15" fmla="*/ 1412646 h 2269068"/>
                <a:gd name="connsiteX16" fmla="*/ 2032423 w 2299026"/>
                <a:gd name="connsiteY16" fmla="*/ 1701801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99026" h="2269068">
                  <a:moveTo>
                    <a:pt x="1016211" y="2269068"/>
                  </a:moveTo>
                  <a:lnTo>
                    <a:pt x="0" y="1701801"/>
                  </a:lnTo>
                  <a:lnTo>
                    <a:pt x="0" y="567267"/>
                  </a:lnTo>
                  <a:lnTo>
                    <a:pt x="266985" y="418232"/>
                  </a:lnTo>
                  <a:lnTo>
                    <a:pt x="276421" y="435616"/>
                  </a:lnTo>
                  <a:cubicBezTo>
                    <a:pt x="326631" y="509938"/>
                    <a:pt x="411662" y="558802"/>
                    <a:pt x="508105" y="558802"/>
                  </a:cubicBezTo>
                  <a:cubicBezTo>
                    <a:pt x="662414" y="558802"/>
                    <a:pt x="787507" y="433709"/>
                    <a:pt x="787507" y="279400"/>
                  </a:cubicBezTo>
                  <a:cubicBezTo>
                    <a:pt x="787507" y="240823"/>
                    <a:pt x="779689" y="204072"/>
                    <a:pt x="765550" y="170644"/>
                  </a:cubicBezTo>
                  <a:lnTo>
                    <a:pt x="752753" y="1470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6422"/>
                  </a:lnTo>
                  <a:lnTo>
                    <a:pt x="2075933" y="860809"/>
                  </a:lnTo>
                  <a:cubicBezTo>
                    <a:pt x="2203252" y="886862"/>
                    <a:pt x="2299026" y="999514"/>
                    <a:pt x="2299026" y="1134534"/>
                  </a:cubicBezTo>
                  <a:cubicBezTo>
                    <a:pt x="2299026" y="1269554"/>
                    <a:pt x="2203252" y="1382206"/>
                    <a:pt x="2075933" y="1408260"/>
                  </a:cubicBezTo>
                  <a:lnTo>
                    <a:pt x="2032423" y="1412646"/>
                  </a:lnTo>
                  <a:lnTo>
                    <a:pt x="2032423" y="1701801"/>
                  </a:lnTo>
                  <a:close/>
                </a:path>
              </a:pathLst>
            </a:custGeom>
            <a:solidFill>
              <a:srgbClr val="F3774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>
                <a:solidFill>
                  <a:prstClr val="white"/>
                </a:solidFill>
              </a:endParaRPr>
            </a:p>
          </p:txBody>
        </p:sp>
        <p:sp>
          <p:nvSpPr>
            <p:cNvPr id="9" name="Freeform 22"/>
            <p:cNvSpPr/>
            <p:nvPr/>
          </p:nvSpPr>
          <p:spPr>
            <a:xfrm rot="10800000">
              <a:off x="5588213" y="3141135"/>
              <a:ext cx="2032423" cy="2269068"/>
            </a:xfrm>
            <a:custGeom>
              <a:avLst/>
              <a:gdLst>
                <a:gd name="connsiteX0" fmla="*/ 1016211 w 2032423"/>
                <a:gd name="connsiteY0" fmla="*/ 2269068 h 2269068"/>
                <a:gd name="connsiteX1" fmla="*/ 0 w 2032423"/>
                <a:gd name="connsiteY1" fmla="*/ 1701801 h 2269068"/>
                <a:gd name="connsiteX2" fmla="*/ 0 w 2032423"/>
                <a:gd name="connsiteY2" fmla="*/ 567267 h 2269068"/>
                <a:gd name="connsiteX3" fmla="*/ 1016212 w 2032423"/>
                <a:gd name="connsiteY3" fmla="*/ 0 h 2269068"/>
                <a:gd name="connsiteX4" fmla="*/ 2032423 w 2032423"/>
                <a:gd name="connsiteY4" fmla="*/ 567267 h 2269068"/>
                <a:gd name="connsiteX5" fmla="*/ 2032423 w 2032423"/>
                <a:gd name="connsiteY5" fmla="*/ 855133 h 2269068"/>
                <a:gd name="connsiteX6" fmla="*/ 1976116 w 2032423"/>
                <a:gd name="connsiteY6" fmla="*/ 860810 h 2269068"/>
                <a:gd name="connsiteX7" fmla="*/ 1753023 w 2032423"/>
                <a:gd name="connsiteY7" fmla="*/ 1134535 h 2269068"/>
                <a:gd name="connsiteX8" fmla="*/ 1976116 w 2032423"/>
                <a:gd name="connsiteY8" fmla="*/ 1408261 h 2269068"/>
                <a:gd name="connsiteX9" fmla="*/ 2032423 w 2032423"/>
                <a:gd name="connsiteY9" fmla="*/ 1413937 h 2269068"/>
                <a:gd name="connsiteX10" fmla="*/ 2032423 w 2032423"/>
                <a:gd name="connsiteY10" fmla="*/ 1701801 h 2269068"/>
                <a:gd name="connsiteX11" fmla="*/ 1772490 w 2032423"/>
                <a:gd name="connsiteY11" fmla="*/ 1846901 h 2269068"/>
                <a:gd name="connsiteX12" fmla="*/ 1781761 w 2032423"/>
                <a:gd name="connsiteY12" fmla="*/ 1863982 h 2269068"/>
                <a:gd name="connsiteX13" fmla="*/ 1803718 w 2032423"/>
                <a:gd name="connsiteY13" fmla="*/ 1972738 h 2269068"/>
                <a:gd name="connsiteX14" fmla="*/ 1524316 w 2032423"/>
                <a:gd name="connsiteY14" fmla="*/ 2252140 h 2269068"/>
                <a:gd name="connsiteX15" fmla="*/ 1292632 w 2032423"/>
                <a:gd name="connsiteY15" fmla="*/ 2128954 h 2269068"/>
                <a:gd name="connsiteX16" fmla="*/ 1286721 w 2032423"/>
                <a:gd name="connsiteY16" fmla="*/ 2118065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2423" h="2269068">
                  <a:moveTo>
                    <a:pt x="1016211" y="2269068"/>
                  </a:moveTo>
                  <a:lnTo>
                    <a:pt x="0" y="1701801"/>
                  </a:lnTo>
                  <a:lnTo>
                    <a:pt x="0" y="567267"/>
                  </a:lnTo>
                  <a:lnTo>
                    <a:pt x="1016212" y="0"/>
                  </a:lnTo>
                  <a:lnTo>
                    <a:pt x="2032423" y="567267"/>
                  </a:lnTo>
                  <a:lnTo>
                    <a:pt x="2032423" y="855133"/>
                  </a:lnTo>
                  <a:lnTo>
                    <a:pt x="1976116" y="860810"/>
                  </a:lnTo>
                  <a:cubicBezTo>
                    <a:pt x="1848798" y="886863"/>
                    <a:pt x="1753023" y="999515"/>
                    <a:pt x="1753023" y="1134535"/>
                  </a:cubicBezTo>
                  <a:cubicBezTo>
                    <a:pt x="1753023" y="1269555"/>
                    <a:pt x="1848798" y="1382207"/>
                    <a:pt x="1976116" y="1408261"/>
                  </a:cubicBezTo>
                  <a:lnTo>
                    <a:pt x="2032423" y="1413937"/>
                  </a:lnTo>
                  <a:lnTo>
                    <a:pt x="2032423" y="1701801"/>
                  </a:lnTo>
                  <a:lnTo>
                    <a:pt x="1772490" y="1846901"/>
                  </a:lnTo>
                  <a:lnTo>
                    <a:pt x="1781761" y="1863982"/>
                  </a:lnTo>
                  <a:cubicBezTo>
                    <a:pt x="1795900" y="1897410"/>
                    <a:pt x="1803718" y="1934161"/>
                    <a:pt x="1803718" y="1972738"/>
                  </a:cubicBezTo>
                  <a:cubicBezTo>
                    <a:pt x="1803718" y="2127047"/>
                    <a:pt x="1678625" y="2252140"/>
                    <a:pt x="1524316" y="2252140"/>
                  </a:cubicBezTo>
                  <a:cubicBezTo>
                    <a:pt x="1427873" y="2252140"/>
                    <a:pt x="1342842" y="2203276"/>
                    <a:pt x="1292632" y="2128954"/>
                  </a:cubicBezTo>
                  <a:lnTo>
                    <a:pt x="1286721" y="2118065"/>
                  </a:lnTo>
                  <a:close/>
                </a:path>
              </a:pathLst>
            </a:custGeom>
            <a:solidFill>
              <a:srgbClr val="2DBAA7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0" name="Freeform 23"/>
            <p:cNvSpPr/>
            <p:nvPr/>
          </p:nvSpPr>
          <p:spPr>
            <a:xfrm rot="10800000">
              <a:off x="3555789" y="3141135"/>
              <a:ext cx="2311824" cy="2269068"/>
            </a:xfrm>
            <a:custGeom>
              <a:avLst/>
              <a:gdLst>
                <a:gd name="connsiteX0" fmla="*/ 1295612 w 2311824"/>
                <a:gd name="connsiteY0" fmla="*/ 2269068 h 2269068"/>
                <a:gd name="connsiteX1" fmla="*/ 279401 w 2311824"/>
                <a:gd name="connsiteY1" fmla="*/ 1701801 h 2269068"/>
                <a:gd name="connsiteX2" fmla="*/ 279401 w 2311824"/>
                <a:gd name="connsiteY2" fmla="*/ 1413937 h 2269068"/>
                <a:gd name="connsiteX3" fmla="*/ 223093 w 2311824"/>
                <a:gd name="connsiteY3" fmla="*/ 1408261 h 2269068"/>
                <a:gd name="connsiteX4" fmla="*/ 0 w 2311824"/>
                <a:gd name="connsiteY4" fmla="*/ 1134535 h 2269068"/>
                <a:gd name="connsiteX5" fmla="*/ 223093 w 2311824"/>
                <a:gd name="connsiteY5" fmla="*/ 860810 h 2269068"/>
                <a:gd name="connsiteX6" fmla="*/ 279401 w 2311824"/>
                <a:gd name="connsiteY6" fmla="*/ 855133 h 2269068"/>
                <a:gd name="connsiteX7" fmla="*/ 279401 w 2311824"/>
                <a:gd name="connsiteY7" fmla="*/ 567267 h 2269068"/>
                <a:gd name="connsiteX8" fmla="*/ 1295613 w 2311824"/>
                <a:gd name="connsiteY8" fmla="*/ 0 h 2269068"/>
                <a:gd name="connsiteX9" fmla="*/ 2311824 w 2311824"/>
                <a:gd name="connsiteY9" fmla="*/ 567267 h 2269068"/>
                <a:gd name="connsiteX10" fmla="*/ 2311824 w 2311824"/>
                <a:gd name="connsiteY10" fmla="*/ 855133 h 2269068"/>
                <a:gd name="connsiteX11" fmla="*/ 2255517 w 2311824"/>
                <a:gd name="connsiteY11" fmla="*/ 860810 h 2269068"/>
                <a:gd name="connsiteX12" fmla="*/ 2032424 w 2311824"/>
                <a:gd name="connsiteY12" fmla="*/ 1134535 h 2269068"/>
                <a:gd name="connsiteX13" fmla="*/ 2255517 w 2311824"/>
                <a:gd name="connsiteY13" fmla="*/ 1408261 h 2269068"/>
                <a:gd name="connsiteX14" fmla="*/ 2311824 w 2311824"/>
                <a:gd name="connsiteY14" fmla="*/ 1413937 h 2269068"/>
                <a:gd name="connsiteX15" fmla="*/ 2311824 w 2311824"/>
                <a:gd name="connsiteY15" fmla="*/ 1701801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11824" h="2269068">
                  <a:moveTo>
                    <a:pt x="1295612" y="2269068"/>
                  </a:moveTo>
                  <a:lnTo>
                    <a:pt x="279401" y="1701801"/>
                  </a:lnTo>
                  <a:lnTo>
                    <a:pt x="279401" y="1413937"/>
                  </a:lnTo>
                  <a:lnTo>
                    <a:pt x="223093" y="1408261"/>
                  </a:lnTo>
                  <a:cubicBezTo>
                    <a:pt x="95774" y="1382207"/>
                    <a:pt x="0" y="1269555"/>
                    <a:pt x="0" y="1134535"/>
                  </a:cubicBezTo>
                  <a:cubicBezTo>
                    <a:pt x="0" y="999515"/>
                    <a:pt x="95774" y="886863"/>
                    <a:pt x="223093" y="860810"/>
                  </a:cubicBezTo>
                  <a:lnTo>
                    <a:pt x="279401" y="855133"/>
                  </a:lnTo>
                  <a:lnTo>
                    <a:pt x="279401" y="567267"/>
                  </a:lnTo>
                  <a:lnTo>
                    <a:pt x="1295613" y="0"/>
                  </a:lnTo>
                  <a:lnTo>
                    <a:pt x="2311824" y="567267"/>
                  </a:lnTo>
                  <a:lnTo>
                    <a:pt x="2311824" y="855133"/>
                  </a:lnTo>
                  <a:lnTo>
                    <a:pt x="2255517" y="860810"/>
                  </a:lnTo>
                  <a:cubicBezTo>
                    <a:pt x="2128199" y="886863"/>
                    <a:pt x="2032424" y="999515"/>
                    <a:pt x="2032424" y="1134535"/>
                  </a:cubicBezTo>
                  <a:cubicBezTo>
                    <a:pt x="2032424" y="1269555"/>
                    <a:pt x="2128199" y="1382207"/>
                    <a:pt x="2255517" y="1408261"/>
                  </a:cubicBezTo>
                  <a:lnTo>
                    <a:pt x="2311824" y="1413937"/>
                  </a:lnTo>
                  <a:lnTo>
                    <a:pt x="2311824" y="1701801"/>
                  </a:lnTo>
                  <a:close/>
                </a:path>
              </a:pathLst>
            </a:custGeom>
            <a:solidFill>
              <a:srgbClr val="F1C50E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Freeform 25"/>
            <p:cNvSpPr/>
            <p:nvPr/>
          </p:nvSpPr>
          <p:spPr>
            <a:xfrm>
              <a:off x="1523365" y="3141135"/>
              <a:ext cx="2311824" cy="2269068"/>
            </a:xfrm>
            <a:custGeom>
              <a:avLst/>
              <a:gdLst>
                <a:gd name="connsiteX0" fmla="*/ 1016212 w 2311824"/>
                <a:gd name="connsiteY0" fmla="*/ 0 h 2269068"/>
                <a:gd name="connsiteX1" fmla="*/ 1286724 w 2311824"/>
                <a:gd name="connsiteY1" fmla="*/ 151005 h 2269068"/>
                <a:gd name="connsiteX2" fmla="*/ 1266875 w 2311824"/>
                <a:gd name="connsiteY2" fmla="*/ 187574 h 2269068"/>
                <a:gd name="connsiteX3" fmla="*/ 1244918 w 2311824"/>
                <a:gd name="connsiteY3" fmla="*/ 296330 h 2269068"/>
                <a:gd name="connsiteX4" fmla="*/ 1524320 w 2311824"/>
                <a:gd name="connsiteY4" fmla="*/ 575732 h 2269068"/>
                <a:gd name="connsiteX5" fmla="*/ 1756005 w 2311824"/>
                <a:gd name="connsiteY5" fmla="*/ 452546 h 2269068"/>
                <a:gd name="connsiteX6" fmla="*/ 1772493 w 2311824"/>
                <a:gd name="connsiteY6" fmla="*/ 422169 h 2269068"/>
                <a:gd name="connsiteX7" fmla="*/ 2032423 w 2311824"/>
                <a:gd name="connsiteY7" fmla="*/ 567267 h 2269068"/>
                <a:gd name="connsiteX8" fmla="*/ 2032423 w 2311824"/>
                <a:gd name="connsiteY8" fmla="*/ 855131 h 2269068"/>
                <a:gd name="connsiteX9" fmla="*/ 2088731 w 2311824"/>
                <a:gd name="connsiteY9" fmla="*/ 860808 h 2269068"/>
                <a:gd name="connsiteX10" fmla="*/ 2311824 w 2311824"/>
                <a:gd name="connsiteY10" fmla="*/ 1134533 h 2269068"/>
                <a:gd name="connsiteX11" fmla="*/ 2088731 w 2311824"/>
                <a:gd name="connsiteY11" fmla="*/ 1408259 h 2269068"/>
                <a:gd name="connsiteX12" fmla="*/ 2032423 w 2311824"/>
                <a:gd name="connsiteY12" fmla="*/ 1413935 h 2269068"/>
                <a:gd name="connsiteX13" fmla="*/ 2032423 w 2311824"/>
                <a:gd name="connsiteY13" fmla="*/ 1701801 h 2269068"/>
                <a:gd name="connsiteX14" fmla="*/ 1016211 w 2311824"/>
                <a:gd name="connsiteY14" fmla="*/ 2269068 h 2269068"/>
                <a:gd name="connsiteX15" fmla="*/ 0 w 2311824"/>
                <a:gd name="connsiteY15" fmla="*/ 1701801 h 2269068"/>
                <a:gd name="connsiteX16" fmla="*/ 0 w 2311824"/>
                <a:gd name="connsiteY16" fmla="*/ 567267 h 226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311824" h="2269068">
                  <a:moveTo>
                    <a:pt x="1016212" y="0"/>
                  </a:moveTo>
                  <a:lnTo>
                    <a:pt x="1286724" y="151005"/>
                  </a:lnTo>
                  <a:lnTo>
                    <a:pt x="1266875" y="187574"/>
                  </a:lnTo>
                  <a:cubicBezTo>
                    <a:pt x="1252737" y="221002"/>
                    <a:pt x="1244918" y="257753"/>
                    <a:pt x="1244918" y="296330"/>
                  </a:cubicBezTo>
                  <a:cubicBezTo>
                    <a:pt x="1244918" y="450639"/>
                    <a:pt x="1370011" y="575732"/>
                    <a:pt x="1524320" y="575732"/>
                  </a:cubicBezTo>
                  <a:cubicBezTo>
                    <a:pt x="1620763" y="575732"/>
                    <a:pt x="1705794" y="526868"/>
                    <a:pt x="1756005" y="452546"/>
                  </a:cubicBezTo>
                  <a:lnTo>
                    <a:pt x="1772493" y="422169"/>
                  </a:lnTo>
                  <a:lnTo>
                    <a:pt x="2032423" y="567267"/>
                  </a:lnTo>
                  <a:lnTo>
                    <a:pt x="2032423" y="855131"/>
                  </a:lnTo>
                  <a:lnTo>
                    <a:pt x="2088731" y="860808"/>
                  </a:lnTo>
                  <a:cubicBezTo>
                    <a:pt x="2216050" y="886861"/>
                    <a:pt x="2311824" y="999513"/>
                    <a:pt x="2311824" y="1134533"/>
                  </a:cubicBezTo>
                  <a:cubicBezTo>
                    <a:pt x="2311824" y="1269553"/>
                    <a:pt x="2216050" y="1382205"/>
                    <a:pt x="2088731" y="1408259"/>
                  </a:cubicBezTo>
                  <a:lnTo>
                    <a:pt x="2032423" y="1413935"/>
                  </a:lnTo>
                  <a:lnTo>
                    <a:pt x="2032423" y="1701801"/>
                  </a:lnTo>
                  <a:lnTo>
                    <a:pt x="1016211" y="2269068"/>
                  </a:lnTo>
                  <a:lnTo>
                    <a:pt x="0" y="1701801"/>
                  </a:lnTo>
                  <a:lnTo>
                    <a:pt x="0" y="567267"/>
                  </a:lnTo>
                  <a:close/>
                </a:path>
              </a:pathLst>
            </a:custGeom>
            <a:solidFill>
              <a:srgbClr val="28B9D4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" name="Rectangle 26"/>
            <p:cNvSpPr/>
            <p:nvPr/>
          </p:nvSpPr>
          <p:spPr>
            <a:xfrm>
              <a:off x="2530834" y="2085295"/>
              <a:ext cx="1771573" cy="99407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prstClr val="white"/>
                  </a:solidFill>
                </a:rPr>
                <a:t>Step 1</a:t>
              </a:r>
            </a:p>
            <a:p>
              <a:pPr lvl="0"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</a:p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27"/>
            <p:cNvSpPr/>
            <p:nvPr/>
          </p:nvSpPr>
          <p:spPr>
            <a:xfrm>
              <a:off x="4566249" y="2085294"/>
              <a:ext cx="2038176" cy="99407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Step 1</a:t>
              </a:r>
            </a:p>
            <a:p>
              <a:pPr lvl="0"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</a:p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28"/>
            <p:cNvSpPr/>
            <p:nvPr/>
          </p:nvSpPr>
          <p:spPr>
            <a:xfrm>
              <a:off x="5867611" y="3778632"/>
              <a:ext cx="1755901" cy="99407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Step 1</a:t>
              </a:r>
            </a:p>
            <a:p>
              <a:pPr lvl="0"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</a:p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  <p:sp>
          <p:nvSpPr>
            <p:cNvPr id="15" name="Rectangle 29"/>
            <p:cNvSpPr/>
            <p:nvPr/>
          </p:nvSpPr>
          <p:spPr>
            <a:xfrm>
              <a:off x="3838646" y="3778632"/>
              <a:ext cx="1755901" cy="99407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schemeClr val="tx2">
                      <a:lumMod val="50000"/>
                    </a:schemeClr>
                  </a:solidFill>
                </a:rPr>
                <a:t>Step 1</a:t>
              </a:r>
            </a:p>
            <a:p>
              <a:pPr lvl="0" algn="ctr"/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Your text goes </a:t>
              </a:r>
              <a:r>
                <a:rPr lang="en-US" sz="1200" dirty="0" smtClean="0">
                  <a:solidFill>
                    <a:schemeClr val="tx2">
                      <a:lumMod val="50000"/>
                    </a:schemeClr>
                  </a:solidFill>
                </a:rPr>
                <a:t>here</a:t>
              </a:r>
            </a:p>
            <a:p>
              <a:pPr algn="ctr"/>
              <a:r>
                <a:rPr lang="en-US" sz="1200" dirty="0">
                  <a:solidFill>
                    <a:schemeClr val="tx2">
                      <a:lumMod val="50000"/>
                    </a:schemeClr>
                  </a:solidFill>
                </a:rPr>
                <a:t>Your text goes </a:t>
              </a:r>
              <a:r>
                <a:rPr lang="en-US" sz="1200" dirty="0" smtClean="0">
                  <a:solidFill>
                    <a:schemeClr val="tx2">
                      <a:lumMod val="50000"/>
                    </a:schemeClr>
                  </a:solidFill>
                </a:rPr>
                <a:t>here</a:t>
              </a:r>
              <a:endParaRPr lang="en-US" sz="12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6" name="Rectangle 30"/>
            <p:cNvSpPr/>
            <p:nvPr/>
          </p:nvSpPr>
          <p:spPr>
            <a:xfrm>
              <a:off x="1519909" y="3778632"/>
              <a:ext cx="2035880" cy="99407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Step 1</a:t>
              </a:r>
            </a:p>
            <a:p>
              <a:pPr lvl="0"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</a:p>
            <a:p>
              <a:pPr algn="ctr"/>
              <a:r>
                <a:rPr lang="en-US" sz="1200" dirty="0">
                  <a:solidFill>
                    <a:prstClr val="white"/>
                  </a:solidFill>
                </a:rPr>
                <a:t>Your text goes </a:t>
              </a:r>
              <a:r>
                <a:rPr lang="en-US" sz="1200" dirty="0" smtClean="0">
                  <a:solidFill>
                    <a:prstClr val="white"/>
                  </a:solidFill>
                </a:rPr>
                <a:t>here</a:t>
              </a:r>
              <a:endParaRPr lang="en-US" sz="12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18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4101467625c718c3bb9b19af0d18d84bb22bb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151</Words>
  <Application>Microsoft Office PowerPoint</Application>
  <PresentationFormat>Произвольный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Title of your presentation</vt:lpstr>
      <vt:lpstr>Title of your slide</vt:lpstr>
      <vt:lpstr>Title of your slide</vt:lpstr>
      <vt:lpstr>Title of your slide</vt:lpstr>
    </vt:vector>
  </TitlesOfParts>
  <Manager>Template</Manager>
  <Company>Free-Slides.net - Free PowerPoint Templates</Company>
  <LinksUpToDate>false</LinksUpToDate>
  <SharedDoc>false</SharedDoc>
  <HyperlinkBase>http://free-slides.net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chart - Free PowerPoint Templates</dc:title>
  <dc:subject>Template</dc:subject>
  <dc:creator>Template</dc:creator>
  <cp:keywords>PowerPoint, Free PowerPoint Templates, Free-Slides, Presentations, Designs, Clipart</cp:keywords>
  <dc:description>Download This FREE PowerPoint Templates at http://free-slides.net</dc:description>
  <cp:lastModifiedBy>obstinate</cp:lastModifiedBy>
  <cp:revision>37</cp:revision>
  <dcterms:created xsi:type="dcterms:W3CDTF">2018-06-15T16:26:40Z</dcterms:created>
  <dcterms:modified xsi:type="dcterms:W3CDTF">2018-07-18T17:48:01Z</dcterms:modified>
  <cp:category>Presentations, Business Presentations, Free PowerPoint Templates</cp:category>
</cp:coreProperties>
</file>