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5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931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9B-47BB-970B-6FC649ECE2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9B-47BB-970B-6FC649ECE28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9B-47BB-970B-6FC649ECE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1561663"/>
        <c:axId val="1771583711"/>
      </c:lineChart>
      <c:catAx>
        <c:axId val="1771561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1583711"/>
        <c:crosses val="autoZero"/>
        <c:auto val="1"/>
        <c:lblAlgn val="ctr"/>
        <c:lblOffset val="100"/>
        <c:noMultiLvlLbl val="0"/>
      </c:catAx>
      <c:valAx>
        <c:axId val="1771583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156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626" y="3715473"/>
            <a:ext cx="11686134" cy="1771394"/>
          </a:xfrm>
        </p:spPr>
        <p:txBody>
          <a:bodyPr anchor="b">
            <a:normAutofit/>
          </a:bodyPr>
          <a:lstStyle>
            <a:lvl1pPr algn="ctr">
              <a:defRPr sz="8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89" y="5710715"/>
            <a:ext cx="11600815" cy="96492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41" y="136525"/>
            <a:ext cx="11338239" cy="109039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41" y="1825625"/>
            <a:ext cx="11338239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715473"/>
            <a:ext cx="12389386" cy="1771394"/>
          </a:xfrm>
        </p:spPr>
        <p:txBody>
          <a:bodyPr>
            <a:normAutofit/>
          </a:bodyPr>
          <a:lstStyle/>
          <a:p>
            <a:r>
              <a:rPr lang="en-US" sz="5400" dirty="0"/>
              <a:t>White Spots on a Blue Background</a:t>
            </a:r>
            <a:endParaRPr lang="ru-RU" sz="54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96996441-7A1A-40E0-BFDD-7F4239237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3644083" y="1713627"/>
            <a:ext cx="5522258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bg2">
                    <a:lumMod val="50000"/>
                  </a:schemeClr>
                </a:solidFill>
              </a:rPr>
              <a:t>THANK YOU</a:t>
            </a:r>
            <a:endParaRPr lang="ru-RU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5212" y="4955027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775212" y="4950956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675212" y="4950956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575212" y="4950956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3187711" y="3049334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Lorem ipsum dolor sit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consectetur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adipiscing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elit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sed do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eiusmod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tempor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incididunt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labore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et dolore magna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aliqua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enim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ad minim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veniam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quis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nostrud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exercitation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ullamco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laboris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nisi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aliquip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ex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ea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commodo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consequat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E3485EAF-4CC6-4B99-AC35-0FDD1B57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072761"/>
              </p:ext>
            </p:extLst>
          </p:nvPr>
        </p:nvGraphicFramePr>
        <p:xfrm>
          <a:off x="275532" y="1984990"/>
          <a:ext cx="11640936" cy="346096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910234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910234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910234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910234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C38BB7-BD16-4531-B989-01C1107F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1201984" y="2368072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2268784" y="2026770"/>
            <a:ext cx="733425" cy="7334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2278310" y="1988954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4575421" y="2368072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4575420" y="28062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5642221" y="2026770"/>
            <a:ext cx="733425" cy="7334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5651746" y="201429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2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7999660" y="2368072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7999659" y="28062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9066460" y="2026770"/>
            <a:ext cx="733425" cy="7334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9075985" y="2021115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3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1227380" y="28062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5C077753-4CFB-41E0-BC3E-62D66E97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6E03D740-A912-45C1-8975-CEC23A4D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F847152-9801-4C3E-9455-AB871A79AD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027049"/>
              </p:ext>
            </p:extLst>
          </p:nvPr>
        </p:nvGraphicFramePr>
        <p:xfrm>
          <a:off x="468313" y="1825625"/>
          <a:ext cx="113379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bg2">
                    <a:lumMod val="50000"/>
                  </a:schemeClr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838200" y="4464000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Lorem ipsum dolor sit </a:t>
            </a:r>
            <a:r>
              <a:rPr lang="en-US" sz="2000" dirty="0" err="1">
                <a:solidFill>
                  <a:schemeClr val="accent1"/>
                </a:solidFill>
              </a:rPr>
              <a:t>amet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  <a:r>
              <a:rPr lang="en-US" sz="2000" dirty="0" err="1">
                <a:solidFill>
                  <a:schemeClr val="accent1"/>
                </a:solidFill>
              </a:rPr>
              <a:t>consectetur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adipiscing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elit</a:t>
            </a:r>
            <a:r>
              <a:rPr lang="en-US" sz="2000" dirty="0">
                <a:solidFill>
                  <a:schemeClr val="accent1"/>
                </a:solidFill>
              </a:rPr>
              <a:t>, sed do </a:t>
            </a:r>
            <a:r>
              <a:rPr lang="en-US" sz="2000" dirty="0" err="1">
                <a:solidFill>
                  <a:schemeClr val="accent1"/>
                </a:solidFill>
              </a:rPr>
              <a:t>eiusmod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tempor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incididunt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ut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labore</a:t>
            </a:r>
            <a:r>
              <a:rPr lang="en-US" sz="2000" dirty="0">
                <a:solidFill>
                  <a:schemeClr val="accent1"/>
                </a:solidFill>
              </a:rPr>
              <a:t> et dolore magna </a:t>
            </a:r>
            <a:r>
              <a:rPr lang="en-US" sz="2000" dirty="0" err="1">
                <a:solidFill>
                  <a:schemeClr val="accent1"/>
                </a:solidFill>
              </a:rPr>
              <a:t>aliqua</a:t>
            </a:r>
            <a:r>
              <a:rPr lang="en-US" sz="20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29D7D1A-541B-4FC4-AF3F-554CD795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863" y="2242344"/>
            <a:ext cx="5619750" cy="34819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43672" y="2242344"/>
            <a:ext cx="3159378" cy="3159378"/>
          </a:xfrm>
          <a:prstGeom prst="rect">
            <a:avLst/>
          </a:prstGeom>
          <a:effectLst/>
        </p:spPr>
      </p:pic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2016359-EAB9-4D7C-869A-6638F3B5E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C43B2614-7D13-45BA-A51E-1F4B5ED2761C}"/>
              </a:ext>
            </a:extLst>
          </p:cNvPr>
          <p:cNvGrpSpPr/>
          <p:nvPr/>
        </p:nvGrpSpPr>
        <p:grpSpPr>
          <a:xfrm>
            <a:off x="674400" y="2297534"/>
            <a:ext cx="2205000" cy="2835000"/>
            <a:chOff x="381000" y="2034000"/>
            <a:chExt cx="2205000" cy="2835000"/>
          </a:xfrm>
        </p:grpSpPr>
        <p:sp>
          <p:nvSpPr>
            <p:cNvPr id="38" name="Прямоугольник: скругленные углы 37">
              <a:extLst>
                <a:ext uri="{FF2B5EF4-FFF2-40B4-BE49-F238E27FC236}">
                  <a16:creationId xmlns:a16="http://schemas.microsoft.com/office/drawing/2014/main" id="{DD4E3BA3-1CD9-416F-9C40-6780CBF8DAE8}"/>
                </a:ext>
              </a:extLst>
            </p:cNvPr>
            <p:cNvSpPr/>
            <p:nvPr/>
          </p:nvSpPr>
          <p:spPr>
            <a:xfrm>
              <a:off x="381000" y="2034000"/>
              <a:ext cx="2205000" cy="2835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E4C4AD9F-2240-452D-99D2-919FDD2A6537}"/>
                </a:ext>
              </a:extLst>
            </p:cNvPr>
            <p:cNvSpPr/>
            <p:nvPr/>
          </p:nvSpPr>
          <p:spPr>
            <a:xfrm>
              <a:off x="1123500" y="392400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FA3AC3B0-6CAB-44EF-9ADC-112DD75CCEB5}"/>
                </a:ext>
              </a:extLst>
            </p:cNvPr>
            <p:cNvSpPr/>
            <p:nvPr/>
          </p:nvSpPr>
          <p:spPr>
            <a:xfrm>
              <a:off x="1371000" y="4577401"/>
              <a:ext cx="228994" cy="290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A507E251-BEAF-4411-AFC4-AC1487AD46DD}"/>
                </a:ext>
              </a:extLst>
            </p:cNvPr>
            <p:cNvSpPr/>
            <p:nvPr/>
          </p:nvSpPr>
          <p:spPr>
            <a:xfrm>
              <a:off x="1549809" y="4618632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363058D8-CCB9-4824-B37D-ED1D2BB2C19C}"/>
                </a:ext>
              </a:extLst>
            </p:cNvPr>
            <p:cNvSpPr/>
            <p:nvPr/>
          </p:nvSpPr>
          <p:spPr>
            <a:xfrm>
              <a:off x="1262267" y="4617700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650629F4-EA1F-4375-87EB-E6A0D537051E}"/>
                </a:ext>
              </a:extLst>
            </p:cNvPr>
            <p:cNvSpPr/>
            <p:nvPr/>
          </p:nvSpPr>
          <p:spPr>
            <a:xfrm>
              <a:off x="1549809" y="4683168"/>
              <a:ext cx="228994" cy="1858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57706B10-DAEE-4D6B-8967-5C798196E20C}"/>
                </a:ext>
              </a:extLst>
            </p:cNvPr>
            <p:cNvSpPr/>
            <p:nvPr/>
          </p:nvSpPr>
          <p:spPr>
            <a:xfrm>
              <a:off x="1179872" y="4694868"/>
              <a:ext cx="228994" cy="174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id="{710D535C-4279-4145-9445-4346E103F9DC}"/>
                </a:ext>
              </a:extLst>
            </p:cNvPr>
            <p:cNvSpPr/>
            <p:nvPr/>
          </p:nvSpPr>
          <p:spPr>
            <a:xfrm>
              <a:off x="1179872" y="3980615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CD25A165-EF90-4122-A74D-6885B4B2AE00}"/>
                </a:ext>
              </a:extLst>
            </p:cNvPr>
            <p:cNvSpPr/>
            <p:nvPr/>
          </p:nvSpPr>
          <p:spPr>
            <a:xfrm>
              <a:off x="447064" y="2922393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95D7CCCB-6679-49DD-99DE-40A994DBAED3}"/>
                </a:ext>
              </a:extLst>
            </p:cNvPr>
            <p:cNvSpPr/>
            <p:nvPr/>
          </p:nvSpPr>
          <p:spPr>
            <a:xfrm>
              <a:off x="668901" y="251389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DE244635-F358-4CB0-8B5C-174918097E01}"/>
                </a:ext>
              </a:extLst>
            </p:cNvPr>
            <p:cNvSpPr/>
            <p:nvPr/>
          </p:nvSpPr>
          <p:spPr>
            <a:xfrm>
              <a:off x="1131592" y="2050433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01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49" name="Рисунок 48">
              <a:extLst>
                <a:ext uri="{FF2B5EF4-FFF2-40B4-BE49-F238E27FC236}">
                  <a16:creationId xmlns:a16="http://schemas.microsoft.com/office/drawing/2014/main" id="{646B7D6E-E527-4BB4-B369-125C4F839E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66809" y="4060484"/>
              <a:ext cx="432000" cy="432000"/>
            </a:xfrm>
            <a:prstGeom prst="rect">
              <a:avLst/>
            </a:prstGeom>
          </p:spPr>
        </p:pic>
      </p:grp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FEEDEBE2-3D99-4EB9-996C-3532C9114D6E}"/>
              </a:ext>
            </a:extLst>
          </p:cNvPr>
          <p:cNvGrpSpPr/>
          <p:nvPr/>
        </p:nvGrpSpPr>
        <p:grpSpPr>
          <a:xfrm>
            <a:off x="3553800" y="2313967"/>
            <a:ext cx="2205000" cy="2835000"/>
            <a:chOff x="3487867" y="2050433"/>
            <a:chExt cx="2205000" cy="2835000"/>
          </a:xfrm>
        </p:grpSpPr>
        <p:sp>
          <p:nvSpPr>
            <p:cNvPr id="51" name="Прямоугольник: скругленные углы 50">
              <a:extLst>
                <a:ext uri="{FF2B5EF4-FFF2-40B4-BE49-F238E27FC236}">
                  <a16:creationId xmlns:a16="http://schemas.microsoft.com/office/drawing/2014/main" id="{BC352D03-76D9-4CD2-A0D4-43BD4EEE7AA0}"/>
                </a:ext>
              </a:extLst>
            </p:cNvPr>
            <p:cNvSpPr/>
            <p:nvPr/>
          </p:nvSpPr>
          <p:spPr>
            <a:xfrm>
              <a:off x="3487867" y="2050433"/>
              <a:ext cx="2205000" cy="2835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id="{3393EFE9-BB91-41FF-AB00-A2CDF1E687EF}"/>
                </a:ext>
              </a:extLst>
            </p:cNvPr>
            <p:cNvSpPr/>
            <p:nvPr/>
          </p:nvSpPr>
          <p:spPr>
            <a:xfrm>
              <a:off x="4230367" y="3940433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id="{8D5BE6FF-D19C-4625-AB6B-B7B5E27F4FF3}"/>
                </a:ext>
              </a:extLst>
            </p:cNvPr>
            <p:cNvSpPr/>
            <p:nvPr/>
          </p:nvSpPr>
          <p:spPr>
            <a:xfrm>
              <a:off x="4477867" y="4593833"/>
              <a:ext cx="228994" cy="29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8B364FF9-4B35-4766-AB45-BA94BD1C3C58}"/>
                </a:ext>
              </a:extLst>
            </p:cNvPr>
            <p:cNvSpPr/>
            <p:nvPr/>
          </p:nvSpPr>
          <p:spPr>
            <a:xfrm>
              <a:off x="4664348" y="4634132"/>
              <a:ext cx="147601" cy="1476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id="{3B039BEA-421F-4BA3-AC2E-2A8C185735ED}"/>
                </a:ext>
              </a:extLst>
            </p:cNvPr>
            <p:cNvSpPr/>
            <p:nvPr/>
          </p:nvSpPr>
          <p:spPr>
            <a:xfrm>
              <a:off x="4372779" y="4634132"/>
              <a:ext cx="147600" cy="147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8DE4FBBA-BFF7-4B27-BBCB-116353998FE1}"/>
                </a:ext>
              </a:extLst>
            </p:cNvPr>
            <p:cNvSpPr/>
            <p:nvPr/>
          </p:nvSpPr>
          <p:spPr>
            <a:xfrm>
              <a:off x="4664438" y="4707932"/>
              <a:ext cx="228994" cy="1775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31E1895F-B2BF-422B-84F1-1CE527DAB174}"/>
                </a:ext>
              </a:extLst>
            </p:cNvPr>
            <p:cNvSpPr/>
            <p:nvPr/>
          </p:nvSpPr>
          <p:spPr>
            <a:xfrm>
              <a:off x="4291385" y="4717048"/>
              <a:ext cx="228994" cy="1683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>
              <a:extLst>
                <a:ext uri="{FF2B5EF4-FFF2-40B4-BE49-F238E27FC236}">
                  <a16:creationId xmlns:a16="http://schemas.microsoft.com/office/drawing/2014/main" id="{A2DF4EA1-8802-4F21-8D3E-92FC012AEFA7}"/>
                </a:ext>
              </a:extLst>
            </p:cNvPr>
            <p:cNvSpPr/>
            <p:nvPr/>
          </p:nvSpPr>
          <p:spPr>
            <a:xfrm>
              <a:off x="4286739" y="3997048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04E7926D-D597-4607-B7DC-0CF2BA22A2AE}"/>
                </a:ext>
              </a:extLst>
            </p:cNvPr>
            <p:cNvSpPr/>
            <p:nvPr/>
          </p:nvSpPr>
          <p:spPr>
            <a:xfrm>
              <a:off x="3553931" y="293882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id="{72ADD2F8-5450-48F9-88E9-2C9E55A209B0}"/>
                </a:ext>
              </a:extLst>
            </p:cNvPr>
            <p:cNvSpPr/>
            <p:nvPr/>
          </p:nvSpPr>
          <p:spPr>
            <a:xfrm>
              <a:off x="3775768" y="2530326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id="{B8489677-EABD-47F4-98C1-F3E8A794AFAB}"/>
                </a:ext>
              </a:extLst>
            </p:cNvPr>
            <p:cNvSpPr/>
            <p:nvPr/>
          </p:nvSpPr>
          <p:spPr>
            <a:xfrm>
              <a:off x="4238459" y="2066866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62" name="Рисунок 61">
              <a:extLst>
                <a:ext uri="{FF2B5EF4-FFF2-40B4-BE49-F238E27FC236}">
                  <a16:creationId xmlns:a16="http://schemas.microsoft.com/office/drawing/2014/main" id="{D05840CB-8707-4336-9336-E1B6E8F889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405882" y="4080832"/>
              <a:ext cx="432000" cy="432000"/>
            </a:xfrm>
            <a:prstGeom prst="rect">
              <a:avLst/>
            </a:prstGeom>
          </p:spPr>
        </p:pic>
      </p:grpSp>
      <p:grpSp>
        <p:nvGrpSpPr>
          <p:cNvPr id="63" name="Группа 62">
            <a:extLst>
              <a:ext uri="{FF2B5EF4-FFF2-40B4-BE49-F238E27FC236}">
                <a16:creationId xmlns:a16="http://schemas.microsoft.com/office/drawing/2014/main" id="{AB2EF2E5-ACBF-4B90-A754-82A1305788A6}"/>
              </a:ext>
            </a:extLst>
          </p:cNvPr>
          <p:cNvGrpSpPr/>
          <p:nvPr/>
        </p:nvGrpSpPr>
        <p:grpSpPr>
          <a:xfrm>
            <a:off x="6433200" y="2309167"/>
            <a:ext cx="2205000" cy="2835000"/>
            <a:chOff x="6996000" y="2027033"/>
            <a:chExt cx="2205000" cy="2835000"/>
          </a:xfrm>
        </p:grpSpPr>
        <p:grpSp>
          <p:nvGrpSpPr>
            <p:cNvPr id="64" name="Группа 63">
              <a:extLst>
                <a:ext uri="{FF2B5EF4-FFF2-40B4-BE49-F238E27FC236}">
                  <a16:creationId xmlns:a16="http://schemas.microsoft.com/office/drawing/2014/main" id="{1851B2A7-F942-4209-BCFD-801FFF8275B6}"/>
                </a:ext>
              </a:extLst>
            </p:cNvPr>
            <p:cNvGrpSpPr/>
            <p:nvPr/>
          </p:nvGrpSpPr>
          <p:grpSpPr>
            <a:xfrm>
              <a:off x="6996000" y="2027033"/>
              <a:ext cx="2205000" cy="2835000"/>
              <a:chOff x="3487867" y="2050433"/>
              <a:chExt cx="2205000" cy="2835000"/>
            </a:xfrm>
          </p:grpSpPr>
          <p:sp>
            <p:nvSpPr>
              <p:cNvPr id="66" name="Прямоугольник: скругленные углы 65">
                <a:extLst>
                  <a:ext uri="{FF2B5EF4-FFF2-40B4-BE49-F238E27FC236}">
                    <a16:creationId xmlns:a16="http://schemas.microsoft.com/office/drawing/2014/main" id="{60E7C08C-7E96-4A1B-80A5-FA30FA57531F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7" name="Овал 66">
                <a:extLst>
                  <a:ext uri="{FF2B5EF4-FFF2-40B4-BE49-F238E27FC236}">
                    <a16:creationId xmlns:a16="http://schemas.microsoft.com/office/drawing/2014/main" id="{E5ACEE6E-F6E2-4472-A8F3-84EC95C03954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рямоугольник 67">
                <a:extLst>
                  <a:ext uri="{FF2B5EF4-FFF2-40B4-BE49-F238E27FC236}">
                    <a16:creationId xmlns:a16="http://schemas.microsoft.com/office/drawing/2014/main" id="{BEDF9663-8A83-4948-A6A7-51A564216290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09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>
                <a:extLst>
                  <a:ext uri="{FF2B5EF4-FFF2-40B4-BE49-F238E27FC236}">
                    <a16:creationId xmlns:a16="http://schemas.microsoft.com/office/drawing/2014/main" id="{0D6F315A-E00F-41D6-944B-B899CFF6ECBF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Овал 69">
                <a:extLst>
                  <a:ext uri="{FF2B5EF4-FFF2-40B4-BE49-F238E27FC236}">
                    <a16:creationId xmlns:a16="http://schemas.microsoft.com/office/drawing/2014/main" id="{1BBB17AA-9FD3-4903-A5C7-D1E0B3AACEEF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Прямоугольник 70">
                <a:extLst>
                  <a:ext uri="{FF2B5EF4-FFF2-40B4-BE49-F238E27FC236}">
                    <a16:creationId xmlns:a16="http://schemas.microsoft.com/office/drawing/2014/main" id="{222AA782-E586-4C09-9BC2-08422BE02622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рямоугольник 71">
                <a:extLst>
                  <a:ext uri="{FF2B5EF4-FFF2-40B4-BE49-F238E27FC236}">
                    <a16:creationId xmlns:a16="http://schemas.microsoft.com/office/drawing/2014/main" id="{F4B756A4-2113-4688-939D-9CBFA8C28CA3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Овал 72">
                <a:extLst>
                  <a:ext uri="{FF2B5EF4-FFF2-40B4-BE49-F238E27FC236}">
                    <a16:creationId xmlns:a16="http://schemas.microsoft.com/office/drawing/2014/main" id="{1E64AAD2-73EF-4895-B2BE-5DB5D70E3248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77163189-B7AC-4C88-B122-08C1D6476F50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Прямоугольник 74">
                <a:extLst>
                  <a:ext uri="{FF2B5EF4-FFF2-40B4-BE49-F238E27FC236}">
                    <a16:creationId xmlns:a16="http://schemas.microsoft.com/office/drawing/2014/main" id="{B95C75DE-E05B-4B5E-AD90-7A09F0C7968B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Прямоугольник 75">
                <a:extLst>
                  <a:ext uri="{FF2B5EF4-FFF2-40B4-BE49-F238E27FC236}">
                    <a16:creationId xmlns:a16="http://schemas.microsoft.com/office/drawing/2014/main" id="{3CCB991B-663C-4625-8494-7AAB38D28BCA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5" name="Рисунок 64">
              <a:extLst>
                <a:ext uri="{FF2B5EF4-FFF2-40B4-BE49-F238E27FC236}">
                  <a16:creationId xmlns:a16="http://schemas.microsoft.com/office/drawing/2014/main" id="{93883761-320E-4531-B12A-52D4424C8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889523" y="4068000"/>
              <a:ext cx="432000" cy="432000"/>
            </a:xfrm>
            <a:prstGeom prst="rect">
              <a:avLst/>
            </a:prstGeom>
          </p:spPr>
        </p:pic>
      </p:grp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1D79F2F8-DDD5-48AF-810E-B8A3516ADE65}"/>
              </a:ext>
            </a:extLst>
          </p:cNvPr>
          <p:cNvGrpSpPr/>
          <p:nvPr/>
        </p:nvGrpSpPr>
        <p:grpSpPr>
          <a:xfrm>
            <a:off x="9312600" y="2325600"/>
            <a:ext cx="2205000" cy="2835000"/>
            <a:chOff x="10196378" y="1999800"/>
            <a:chExt cx="2205000" cy="2835000"/>
          </a:xfrm>
        </p:grpSpPr>
        <p:grpSp>
          <p:nvGrpSpPr>
            <p:cNvPr id="78" name="Группа 77">
              <a:extLst>
                <a:ext uri="{FF2B5EF4-FFF2-40B4-BE49-F238E27FC236}">
                  <a16:creationId xmlns:a16="http://schemas.microsoft.com/office/drawing/2014/main" id="{AE5227FB-47D1-4020-BA45-0F0800B65A36}"/>
                </a:ext>
              </a:extLst>
            </p:cNvPr>
            <p:cNvGrpSpPr/>
            <p:nvPr/>
          </p:nvGrpSpPr>
          <p:grpSpPr>
            <a:xfrm>
              <a:off x="10196378" y="1999800"/>
              <a:ext cx="2205000" cy="2835000"/>
              <a:chOff x="3487867" y="2050433"/>
              <a:chExt cx="2205000" cy="2835000"/>
            </a:xfrm>
          </p:grpSpPr>
          <p:sp>
            <p:nvSpPr>
              <p:cNvPr id="80" name="Прямоугольник: скругленные углы 79">
                <a:extLst>
                  <a:ext uri="{FF2B5EF4-FFF2-40B4-BE49-F238E27FC236}">
                    <a16:creationId xmlns:a16="http://schemas.microsoft.com/office/drawing/2014/main" id="{4E6B402C-7725-4548-8910-FFC143CAB1C1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1" name="Овал 80">
                <a:extLst>
                  <a:ext uri="{FF2B5EF4-FFF2-40B4-BE49-F238E27FC236}">
                    <a16:creationId xmlns:a16="http://schemas.microsoft.com/office/drawing/2014/main" id="{B4CC72C7-5C02-4562-8C71-3A98F6DE4DE5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id="{990A9B57-F303-42E9-AF0B-01E29A8AF439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117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Овал 82">
                <a:extLst>
                  <a:ext uri="{FF2B5EF4-FFF2-40B4-BE49-F238E27FC236}">
                    <a16:creationId xmlns:a16="http://schemas.microsoft.com/office/drawing/2014/main" id="{0D6DB293-B487-43A7-B53C-F2E108430A38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>
                <a:extLst>
                  <a:ext uri="{FF2B5EF4-FFF2-40B4-BE49-F238E27FC236}">
                    <a16:creationId xmlns:a16="http://schemas.microsoft.com/office/drawing/2014/main" id="{D472BC9D-C1A3-413E-BDC7-0059D06342F6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2E6A9AF1-2011-4DC3-AB27-8B4510E91158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C5923ACB-D483-4F59-9EFA-C5E48CDDD1AA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Овал 86">
                <a:extLst>
                  <a:ext uri="{FF2B5EF4-FFF2-40B4-BE49-F238E27FC236}">
                    <a16:creationId xmlns:a16="http://schemas.microsoft.com/office/drawing/2014/main" id="{E126561E-9897-4441-A7A9-9A1B0A50212B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Прямоугольник 87">
                <a:extLst>
                  <a:ext uri="{FF2B5EF4-FFF2-40B4-BE49-F238E27FC236}">
                    <a16:creationId xmlns:a16="http://schemas.microsoft.com/office/drawing/2014/main" id="{6357E255-F6D0-4F23-B4CD-1BE3653EB03D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D8851B28-26DC-41FC-88A7-490EAEFB3FE1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Прямоугольник 89">
                <a:extLst>
                  <a:ext uri="{FF2B5EF4-FFF2-40B4-BE49-F238E27FC236}">
                    <a16:creationId xmlns:a16="http://schemas.microsoft.com/office/drawing/2014/main" id="{B80BD643-076D-418B-97EA-57D6A158BAEA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9" name="Рисунок 78">
              <a:extLst>
                <a:ext uri="{FF2B5EF4-FFF2-40B4-BE49-F238E27FC236}">
                  <a16:creationId xmlns:a16="http://schemas.microsoft.com/office/drawing/2014/main" id="{98AD165A-3C80-4C18-BC05-CA3EBF8C6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1091667" y="4033800"/>
              <a:ext cx="432000" cy="432000"/>
            </a:xfrm>
            <a:prstGeom prst="rect">
              <a:avLst/>
            </a:prstGeom>
          </p:spPr>
        </p:pic>
      </p:grpSp>
      <p:sp>
        <p:nvSpPr>
          <p:cNvPr id="91" name="Нижний колонтитул 4">
            <a:extLst>
              <a:ext uri="{FF2B5EF4-FFF2-40B4-BE49-F238E27FC236}">
                <a16:creationId xmlns:a16="http://schemas.microsoft.com/office/drawing/2014/main" id="{56B2DBA3-6A25-4A9F-984C-75AEA4113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PowerPoint templates and Google Slides Themes from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/>
              <a:t>Icons made by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679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White Spots on a Blue Background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7</cp:revision>
  <dcterms:created xsi:type="dcterms:W3CDTF">2021-08-17T12:08:22Z</dcterms:created>
  <dcterms:modified xsi:type="dcterms:W3CDTF">2021-08-20T06:23:50Z</dcterms:modified>
</cp:coreProperties>
</file>