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64" r:id="rId4"/>
    <p:sldId id="258" r:id="rId5"/>
    <p:sldId id="263" r:id="rId6"/>
    <p:sldId id="259" r:id="rId7"/>
    <p:sldId id="265" r:id="rId8"/>
    <p:sldId id="262" r:id="rId9"/>
    <p:sldId id="260" r:id="rId10"/>
    <p:sldId id="26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0" autoAdjust="0"/>
    <p:restoredTop sz="94660"/>
  </p:normalViewPr>
  <p:slideViewPr>
    <p:cSldViewPr snapToGrid="0">
      <p:cViewPr>
        <p:scale>
          <a:sx n="66" d="100"/>
          <a:sy n="66" d="100"/>
        </p:scale>
        <p:origin x="1320" y="6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082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6D2-48D9-B3AF-19D9FA3D6E6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6D2-48D9-B3AF-19D9FA3D6E6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6D2-48D9-B3AF-19D9FA3D6E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4651759"/>
        <c:axId val="494648015"/>
      </c:lineChart>
      <c:catAx>
        <c:axId val="494651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4648015"/>
        <c:crosses val="autoZero"/>
        <c:auto val="1"/>
        <c:lblAlgn val="ctr"/>
        <c:lblOffset val="100"/>
        <c:noMultiLvlLbl val="0"/>
      </c:catAx>
      <c:valAx>
        <c:axId val="4946480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4651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DDA2232-570F-4F51-B0D3-FAD98A5E5F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4A9ADF-1DE6-4709-B889-4E8B254F36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34B66-218E-446F-B80D-2EA579A80ACB}" type="datetimeFigureOut">
              <a:rPr lang="ru-RU" smtClean="0"/>
              <a:t>21.08.2021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EB5AF2-2F11-4B03-8383-AA58DFEC134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DECA7B-463B-4524-A15F-7C1BF390B2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38BDE-7315-4E4F-8FC8-155D5F49A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930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797F5-CD76-4057-A6E5-1CC02F292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0986" y="2896322"/>
            <a:ext cx="9570027" cy="2035175"/>
          </a:xfrm>
        </p:spPr>
        <p:txBody>
          <a:bodyPr anchor="b">
            <a:normAutofit/>
          </a:bodyPr>
          <a:lstStyle>
            <a:lvl1pPr algn="ctr">
              <a:defRPr sz="72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6EF81A-E959-49E0-B655-B587E49FD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5317258"/>
            <a:ext cx="9144000" cy="103909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B30A0E-9D45-4D70-9DD6-672CCB61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89BC8E-01D5-4E35-836A-3175840C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BA9238-4C51-4FCC-8642-D34174D6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2096" y="507538"/>
            <a:ext cx="9434944" cy="1325563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2096" y="1999124"/>
            <a:ext cx="9434944" cy="4351338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19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1943A-EE33-4A66-BC2D-C6A3B757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4E8956-0E6C-4177-9DF3-7E99073E1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059DE5-4F46-48BC-B609-A4548327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218827-C87F-4108-9B37-4050DDC3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D40834-72FF-47CE-A594-F26F29B9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52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1546B7-E5F1-40D6-828E-D2D48383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63EC85-0600-432F-A8FC-82A80EC32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D7FCAB-9741-4B68-855B-6CD41C93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53F9A4-EF2C-4FCF-B818-DF76FB54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720076-A0A8-4D67-AF19-1CE1F1DA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C85AD9-9C58-4BDB-AF0E-0C9619C6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5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4AFC3-E6DA-4505-B7C2-D621D590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BF5B54-A1B4-41AC-BCE9-516F35ADE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691E00-EBE8-4E6E-9654-EB5CC7C2A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462E91D-D987-4914-8026-D1B8D1260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B59617E-ECB4-4758-AE90-F24E292F1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5007DBF-9880-4DE8-AC9C-55D009F3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879FC1F-959C-4A21-820D-0BBBDEB9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7443CA7-4BF2-4F0F-B640-44704E66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5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FD2444-0365-47DA-89B3-CF6F4F5D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80E00A9-082C-4696-9AF5-3A349AAC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E8668A-F62F-49E9-BF2D-42E98A79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7EE3117-7BE2-4332-84C9-D37B5F59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41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1F53EC-AC08-471E-A672-B3D39E05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C82436D-9A66-4B15-B2EB-D0875B2C8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3CF51FE-E504-4AB1-8ECD-F282283D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19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3FFD5-D0B0-4F0A-8A99-79EBCC1A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4C0B0D-0AAE-4329-B214-30857006E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C1A1C9-C4C4-4232-AA09-B9F51FFD9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46B31E-A36E-4DEA-B477-99F843AC2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05775C-D182-419A-BDC3-BA627911A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3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authors/freepik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atico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DA27D7-3A11-47C6-B2AD-FE4C084BAF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Blue Grid</a:t>
            </a:r>
            <a:endParaRPr lang="ru-RU" sz="8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24EFB2D-8EF8-4857-B6AE-A10846826B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038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40CD0FD8-4A27-493C-9918-B868CF9DB6D2}"/>
              </a:ext>
            </a:extLst>
          </p:cNvPr>
          <p:cNvSpPr txBox="1">
            <a:spLocks/>
          </p:cNvSpPr>
          <p:nvPr/>
        </p:nvSpPr>
        <p:spPr>
          <a:xfrm>
            <a:off x="3936007" y="1486499"/>
            <a:ext cx="6041370" cy="1150267"/>
          </a:xfrm>
          <a:prstGeom prst="rect">
            <a:avLst/>
          </a:prstGeom>
          <a:effectLst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>
                <a:solidFill>
                  <a:schemeClr val="accent2"/>
                </a:solidFill>
              </a:rPr>
              <a:t>THANK YOU</a:t>
            </a:r>
            <a:endParaRPr lang="ru-RU" sz="7200" b="1" dirty="0">
              <a:solidFill>
                <a:schemeClr val="accent2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4F0FB26-0CEE-43FF-8147-2B558F017FE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09121" y="4760854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AF7815C-44D4-4B1D-A16D-FB12EC82A88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109121" y="4756783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1E321D-0985-4AC2-96DD-F377621996C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009121" y="4756783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7C760A6-3D0E-4EFC-8F39-FD77917B40C0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909121" y="4756783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0AAF4EC0-2477-4208-BF82-944AD2B4C6E9}"/>
              </a:ext>
            </a:extLst>
          </p:cNvPr>
          <p:cNvSpPr txBox="1">
            <a:spLocks/>
          </p:cNvSpPr>
          <p:nvPr/>
        </p:nvSpPr>
        <p:spPr>
          <a:xfrm>
            <a:off x="3489551" y="2858493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accent2"/>
                </a:solidFill>
              </a:rPr>
              <a:t>Lorem ipsum dolor sit </a:t>
            </a:r>
            <a:r>
              <a:rPr lang="en-US" sz="1600" dirty="0" err="1">
                <a:solidFill>
                  <a:schemeClr val="accent2"/>
                </a:solidFill>
              </a:rPr>
              <a:t>amet</a:t>
            </a:r>
            <a:r>
              <a:rPr lang="en-US" sz="1600" dirty="0">
                <a:solidFill>
                  <a:schemeClr val="accent2"/>
                </a:solidFill>
              </a:rPr>
              <a:t>, </a:t>
            </a:r>
            <a:r>
              <a:rPr lang="en-US" sz="1600" dirty="0" err="1">
                <a:solidFill>
                  <a:schemeClr val="accent2"/>
                </a:solidFill>
              </a:rPr>
              <a:t>consectetur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adipiscing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elit</a:t>
            </a:r>
            <a:r>
              <a:rPr lang="en-US" sz="1600" dirty="0">
                <a:solidFill>
                  <a:schemeClr val="accent2"/>
                </a:solidFill>
              </a:rPr>
              <a:t>, sed do </a:t>
            </a:r>
            <a:r>
              <a:rPr lang="en-US" sz="1600" dirty="0" err="1">
                <a:solidFill>
                  <a:schemeClr val="accent2"/>
                </a:solidFill>
              </a:rPr>
              <a:t>eiusmod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tempor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incididunt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ut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labore</a:t>
            </a:r>
            <a:r>
              <a:rPr lang="en-US" sz="1600" dirty="0">
                <a:solidFill>
                  <a:schemeClr val="accent2"/>
                </a:solidFill>
              </a:rPr>
              <a:t> et dolore magna </a:t>
            </a:r>
            <a:r>
              <a:rPr lang="en-US" sz="1600" dirty="0" err="1">
                <a:solidFill>
                  <a:schemeClr val="accent2"/>
                </a:solidFill>
              </a:rPr>
              <a:t>aliqua</a:t>
            </a:r>
            <a:r>
              <a:rPr lang="en-US" sz="1600" dirty="0">
                <a:solidFill>
                  <a:schemeClr val="accent2"/>
                </a:solidFill>
              </a:rPr>
              <a:t>. </a:t>
            </a:r>
            <a:endParaRPr lang="ru-RU" sz="16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accent2"/>
                </a:solidFill>
              </a:rPr>
              <a:t>Ut </a:t>
            </a:r>
            <a:r>
              <a:rPr lang="en-US" sz="1600" dirty="0" err="1">
                <a:solidFill>
                  <a:schemeClr val="accent2"/>
                </a:solidFill>
              </a:rPr>
              <a:t>enim</a:t>
            </a:r>
            <a:r>
              <a:rPr lang="en-US" sz="1600" dirty="0">
                <a:solidFill>
                  <a:schemeClr val="accent2"/>
                </a:solidFill>
              </a:rPr>
              <a:t> ad minim </a:t>
            </a:r>
            <a:r>
              <a:rPr lang="en-US" sz="1600" dirty="0" err="1">
                <a:solidFill>
                  <a:schemeClr val="accent2"/>
                </a:solidFill>
              </a:rPr>
              <a:t>veniam</a:t>
            </a:r>
            <a:r>
              <a:rPr lang="en-US" sz="1600" dirty="0">
                <a:solidFill>
                  <a:schemeClr val="accent2"/>
                </a:solidFill>
              </a:rPr>
              <a:t>, </a:t>
            </a:r>
            <a:r>
              <a:rPr lang="en-US" sz="1600" dirty="0" err="1">
                <a:solidFill>
                  <a:schemeClr val="accent2"/>
                </a:solidFill>
              </a:rPr>
              <a:t>quis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nostrud</a:t>
            </a:r>
            <a:r>
              <a:rPr lang="en-US" sz="1600" dirty="0">
                <a:solidFill>
                  <a:schemeClr val="accent2"/>
                </a:solidFill>
              </a:rPr>
              <a:t> exercitation </a:t>
            </a:r>
            <a:r>
              <a:rPr lang="en-US" sz="1600" dirty="0" err="1">
                <a:solidFill>
                  <a:schemeClr val="accent2"/>
                </a:solidFill>
              </a:rPr>
              <a:t>ullamco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laboris</a:t>
            </a:r>
            <a:r>
              <a:rPr lang="en-US" sz="1600" dirty="0">
                <a:solidFill>
                  <a:schemeClr val="accent2"/>
                </a:solidFill>
              </a:rPr>
              <a:t> nisi </a:t>
            </a:r>
            <a:r>
              <a:rPr lang="en-US" sz="1600" dirty="0" err="1">
                <a:solidFill>
                  <a:schemeClr val="accent2"/>
                </a:solidFill>
              </a:rPr>
              <a:t>ut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aliquip</a:t>
            </a:r>
            <a:r>
              <a:rPr lang="en-US" sz="1600" dirty="0">
                <a:solidFill>
                  <a:schemeClr val="accent2"/>
                </a:solidFill>
              </a:rPr>
              <a:t> ex </a:t>
            </a:r>
            <a:r>
              <a:rPr lang="en-US" sz="1600" dirty="0" err="1">
                <a:solidFill>
                  <a:schemeClr val="accent2"/>
                </a:solidFill>
              </a:rPr>
              <a:t>ea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commodo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consequat</a:t>
            </a:r>
            <a:r>
              <a:rPr lang="en-US" sz="1600" dirty="0">
                <a:solidFill>
                  <a:schemeClr val="accent2"/>
                </a:solidFill>
              </a:rPr>
              <a:t>. </a:t>
            </a:r>
            <a:endParaRPr lang="ru-RU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197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4C0A9C-2544-4F62-99E9-64D16CD30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3DB528C9-0760-46BF-9E33-405DEF757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en-US" sz="1200" dirty="0"/>
              <a:t>Free PowerPoint templates and Google Slides Themes from </a:t>
            </a: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 </a:t>
            </a:r>
            <a:endParaRPr lang="ru-RU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42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1B3042-0334-4169-9833-BC3E325B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7" name="Нижний колонтитул 4">
            <a:extLst>
              <a:ext uri="{FF2B5EF4-FFF2-40B4-BE49-F238E27FC236}">
                <a16:creationId xmlns:a16="http://schemas.microsoft.com/office/drawing/2014/main" id="{91B418DE-9B97-4BA5-9D66-C129C3FA7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en-US" sz="1200" dirty="0"/>
              <a:t>Free PowerPoint templates and Google Slides Themes from </a:t>
            </a: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 </a:t>
            </a:r>
            <a:endParaRPr lang="ru-RU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A9FE8C0E-1063-469B-9A6C-20074AD6D1EC}"/>
              </a:ext>
            </a:extLst>
          </p:cNvPr>
          <p:cNvSpPr/>
          <p:nvPr/>
        </p:nvSpPr>
        <p:spPr>
          <a:xfrm>
            <a:off x="2853226" y="4710162"/>
            <a:ext cx="25806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Lorem</a:t>
            </a:r>
            <a:r>
              <a:rPr lang="ru-RU" dirty="0"/>
              <a:t> </a:t>
            </a:r>
            <a:r>
              <a:rPr lang="ru-RU" dirty="0" err="1"/>
              <a:t>ipsum</a:t>
            </a:r>
            <a:r>
              <a:rPr lang="ru-RU" dirty="0"/>
              <a:t> </a:t>
            </a:r>
            <a:r>
              <a:rPr lang="ru-RU" dirty="0" err="1"/>
              <a:t>dolor</a:t>
            </a:r>
            <a:r>
              <a:rPr lang="ru-RU" dirty="0"/>
              <a:t> </a:t>
            </a:r>
            <a:r>
              <a:rPr lang="ru-RU" dirty="0" err="1"/>
              <a:t>sit</a:t>
            </a:r>
            <a:r>
              <a:rPr lang="ru-RU" dirty="0"/>
              <a:t> </a:t>
            </a:r>
            <a:r>
              <a:rPr lang="ru-RU" dirty="0" err="1"/>
              <a:t>amet</a:t>
            </a:r>
            <a:r>
              <a:rPr lang="ru-RU" dirty="0"/>
              <a:t>, </a:t>
            </a:r>
            <a:r>
              <a:rPr lang="ru-RU" dirty="0" err="1"/>
              <a:t>consectetur</a:t>
            </a:r>
            <a:r>
              <a:rPr lang="ru-RU" dirty="0"/>
              <a:t> </a:t>
            </a:r>
            <a:r>
              <a:rPr lang="ru-RU" dirty="0" err="1"/>
              <a:t>adipiscing</a:t>
            </a:r>
            <a:r>
              <a:rPr lang="ru-RU" dirty="0"/>
              <a:t> </a:t>
            </a:r>
            <a:r>
              <a:rPr lang="ru-RU" dirty="0" err="1"/>
              <a:t>elit</a:t>
            </a:r>
            <a:r>
              <a:rPr lang="ru-RU" dirty="0"/>
              <a:t>, </a:t>
            </a:r>
            <a:r>
              <a:rPr lang="ru-RU" dirty="0" err="1"/>
              <a:t>sed</a:t>
            </a:r>
            <a:r>
              <a:rPr lang="ru-RU" dirty="0"/>
              <a:t> </a:t>
            </a:r>
            <a:r>
              <a:rPr lang="ru-RU" dirty="0" err="1"/>
              <a:t>do</a:t>
            </a:r>
            <a:r>
              <a:rPr lang="ru-RU" dirty="0"/>
              <a:t> </a:t>
            </a:r>
            <a:r>
              <a:rPr lang="ru-RU" dirty="0" err="1"/>
              <a:t>eiusmod</a:t>
            </a:r>
            <a:r>
              <a:rPr lang="ru-RU" dirty="0"/>
              <a:t> </a:t>
            </a:r>
            <a:r>
              <a:rPr lang="ru-RU" dirty="0" err="1"/>
              <a:t>tempor</a:t>
            </a:r>
            <a:r>
              <a:rPr lang="ru-RU" dirty="0"/>
              <a:t> </a:t>
            </a:r>
            <a:r>
              <a:rPr lang="ru-RU" dirty="0" err="1"/>
              <a:t>incididunt</a:t>
            </a:r>
            <a:r>
              <a:rPr lang="ru-RU" dirty="0"/>
              <a:t> </a:t>
            </a:r>
            <a:r>
              <a:rPr lang="ru-RU" dirty="0" err="1"/>
              <a:t>ut</a:t>
            </a:r>
            <a:r>
              <a:rPr lang="ru-RU" dirty="0"/>
              <a:t> </a:t>
            </a:r>
            <a:r>
              <a:rPr lang="ru-RU" dirty="0" err="1"/>
              <a:t>labore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dolore</a:t>
            </a:r>
            <a:r>
              <a:rPr lang="ru-RU" dirty="0"/>
              <a:t> </a:t>
            </a:r>
            <a:r>
              <a:rPr lang="ru-RU" dirty="0" err="1"/>
              <a:t>magna</a:t>
            </a:r>
            <a:r>
              <a:rPr lang="ru-RU" dirty="0"/>
              <a:t> </a:t>
            </a:r>
            <a:r>
              <a:rPr lang="ru-RU" dirty="0" err="1"/>
              <a:t>aliqua</a:t>
            </a:r>
            <a:r>
              <a:rPr lang="ru-RU" dirty="0"/>
              <a:t>.</a:t>
            </a:r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D3B09BA7-498D-4B75-8AD0-498B6A8C0184}"/>
              </a:ext>
            </a:extLst>
          </p:cNvPr>
          <p:cNvSpPr/>
          <p:nvPr/>
        </p:nvSpPr>
        <p:spPr>
          <a:xfrm>
            <a:off x="2837926" y="1769630"/>
            <a:ext cx="2580674" cy="258067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E5713F85-BEA8-43DC-A53B-BEBA404127EC}"/>
              </a:ext>
            </a:extLst>
          </p:cNvPr>
          <p:cNvSpPr/>
          <p:nvPr/>
        </p:nvSpPr>
        <p:spPr>
          <a:xfrm>
            <a:off x="6021563" y="1750580"/>
            <a:ext cx="2580674" cy="258067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2F4AF72C-1F93-4282-89E9-6B2568AC6F28}"/>
              </a:ext>
            </a:extLst>
          </p:cNvPr>
          <p:cNvSpPr/>
          <p:nvPr/>
        </p:nvSpPr>
        <p:spPr>
          <a:xfrm>
            <a:off x="9205200" y="1733480"/>
            <a:ext cx="2580674" cy="258067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BA2A3964-02C7-4AEA-8333-C0818FFB2149}"/>
              </a:ext>
            </a:extLst>
          </p:cNvPr>
          <p:cNvSpPr/>
          <p:nvPr/>
        </p:nvSpPr>
        <p:spPr>
          <a:xfrm>
            <a:off x="5052042" y="2519424"/>
            <a:ext cx="1286315" cy="1083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E64E4161-D2AD-4FDF-911A-3900FC79B54B}"/>
              </a:ext>
            </a:extLst>
          </p:cNvPr>
          <p:cNvSpPr/>
          <p:nvPr/>
        </p:nvSpPr>
        <p:spPr>
          <a:xfrm>
            <a:off x="8292045" y="2519424"/>
            <a:ext cx="1286315" cy="1083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2ED7DF57-5FE8-434F-AF13-7EA347868C82}"/>
              </a:ext>
            </a:extLst>
          </p:cNvPr>
          <p:cNvSpPr/>
          <p:nvPr/>
        </p:nvSpPr>
        <p:spPr>
          <a:xfrm>
            <a:off x="6076881" y="4711668"/>
            <a:ext cx="25806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Lorem</a:t>
            </a:r>
            <a:r>
              <a:rPr lang="ru-RU" dirty="0"/>
              <a:t> </a:t>
            </a:r>
            <a:r>
              <a:rPr lang="ru-RU" dirty="0" err="1"/>
              <a:t>ipsum</a:t>
            </a:r>
            <a:r>
              <a:rPr lang="ru-RU" dirty="0"/>
              <a:t> </a:t>
            </a:r>
            <a:r>
              <a:rPr lang="ru-RU" dirty="0" err="1"/>
              <a:t>dolor</a:t>
            </a:r>
            <a:r>
              <a:rPr lang="ru-RU" dirty="0"/>
              <a:t> </a:t>
            </a:r>
            <a:r>
              <a:rPr lang="ru-RU" dirty="0" err="1"/>
              <a:t>sit</a:t>
            </a:r>
            <a:r>
              <a:rPr lang="ru-RU" dirty="0"/>
              <a:t> </a:t>
            </a:r>
            <a:r>
              <a:rPr lang="ru-RU" dirty="0" err="1"/>
              <a:t>amet</a:t>
            </a:r>
            <a:r>
              <a:rPr lang="ru-RU" dirty="0"/>
              <a:t>, </a:t>
            </a:r>
            <a:r>
              <a:rPr lang="ru-RU" dirty="0" err="1"/>
              <a:t>consectetur</a:t>
            </a:r>
            <a:r>
              <a:rPr lang="ru-RU" dirty="0"/>
              <a:t> </a:t>
            </a:r>
            <a:r>
              <a:rPr lang="ru-RU" dirty="0" err="1"/>
              <a:t>adipiscing</a:t>
            </a:r>
            <a:r>
              <a:rPr lang="ru-RU" dirty="0"/>
              <a:t> </a:t>
            </a:r>
            <a:r>
              <a:rPr lang="ru-RU" dirty="0" err="1"/>
              <a:t>elit</a:t>
            </a:r>
            <a:r>
              <a:rPr lang="ru-RU" dirty="0"/>
              <a:t>, </a:t>
            </a:r>
            <a:r>
              <a:rPr lang="ru-RU" dirty="0" err="1"/>
              <a:t>sed</a:t>
            </a:r>
            <a:r>
              <a:rPr lang="ru-RU" dirty="0"/>
              <a:t> </a:t>
            </a:r>
            <a:r>
              <a:rPr lang="ru-RU" dirty="0" err="1"/>
              <a:t>do</a:t>
            </a:r>
            <a:r>
              <a:rPr lang="ru-RU" dirty="0"/>
              <a:t> </a:t>
            </a:r>
            <a:r>
              <a:rPr lang="ru-RU" dirty="0" err="1"/>
              <a:t>eiusmod</a:t>
            </a:r>
            <a:r>
              <a:rPr lang="ru-RU" dirty="0"/>
              <a:t> </a:t>
            </a:r>
            <a:r>
              <a:rPr lang="ru-RU" dirty="0" err="1"/>
              <a:t>tempor</a:t>
            </a:r>
            <a:r>
              <a:rPr lang="ru-RU" dirty="0"/>
              <a:t> </a:t>
            </a:r>
            <a:r>
              <a:rPr lang="ru-RU" dirty="0" err="1"/>
              <a:t>incididunt</a:t>
            </a:r>
            <a:r>
              <a:rPr lang="ru-RU" dirty="0"/>
              <a:t> </a:t>
            </a:r>
            <a:r>
              <a:rPr lang="ru-RU" dirty="0" err="1"/>
              <a:t>ut</a:t>
            </a:r>
            <a:r>
              <a:rPr lang="ru-RU" dirty="0"/>
              <a:t> </a:t>
            </a:r>
            <a:r>
              <a:rPr lang="ru-RU" dirty="0" err="1"/>
              <a:t>labore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dolore</a:t>
            </a:r>
            <a:r>
              <a:rPr lang="ru-RU" dirty="0"/>
              <a:t> </a:t>
            </a:r>
            <a:r>
              <a:rPr lang="ru-RU" dirty="0" err="1"/>
              <a:t>magna</a:t>
            </a:r>
            <a:r>
              <a:rPr lang="ru-RU" dirty="0"/>
              <a:t> </a:t>
            </a:r>
            <a:r>
              <a:rPr lang="ru-RU" dirty="0" err="1"/>
              <a:t>aliqua</a:t>
            </a:r>
            <a:r>
              <a:rPr lang="ru-RU" dirty="0"/>
              <a:t>.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AB09BA54-E162-4FC5-BCBB-0C024CBBE5FC}"/>
              </a:ext>
            </a:extLst>
          </p:cNvPr>
          <p:cNvSpPr/>
          <p:nvPr/>
        </p:nvSpPr>
        <p:spPr>
          <a:xfrm>
            <a:off x="9408038" y="4710162"/>
            <a:ext cx="25806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Lorem</a:t>
            </a:r>
            <a:r>
              <a:rPr lang="ru-RU" dirty="0"/>
              <a:t> </a:t>
            </a:r>
            <a:r>
              <a:rPr lang="ru-RU" dirty="0" err="1"/>
              <a:t>ipsum</a:t>
            </a:r>
            <a:r>
              <a:rPr lang="ru-RU" dirty="0"/>
              <a:t> </a:t>
            </a:r>
            <a:r>
              <a:rPr lang="ru-RU" dirty="0" err="1"/>
              <a:t>dolor</a:t>
            </a:r>
            <a:r>
              <a:rPr lang="ru-RU" dirty="0"/>
              <a:t> </a:t>
            </a:r>
            <a:r>
              <a:rPr lang="ru-RU" dirty="0" err="1"/>
              <a:t>sit</a:t>
            </a:r>
            <a:r>
              <a:rPr lang="ru-RU" dirty="0"/>
              <a:t> </a:t>
            </a:r>
            <a:r>
              <a:rPr lang="ru-RU" dirty="0" err="1"/>
              <a:t>amet</a:t>
            </a:r>
            <a:r>
              <a:rPr lang="ru-RU" dirty="0"/>
              <a:t>, </a:t>
            </a:r>
            <a:r>
              <a:rPr lang="ru-RU" dirty="0" err="1"/>
              <a:t>consectetur</a:t>
            </a:r>
            <a:r>
              <a:rPr lang="ru-RU" dirty="0"/>
              <a:t> </a:t>
            </a:r>
            <a:r>
              <a:rPr lang="ru-RU" dirty="0" err="1"/>
              <a:t>adipiscing</a:t>
            </a:r>
            <a:r>
              <a:rPr lang="ru-RU" dirty="0"/>
              <a:t> </a:t>
            </a:r>
            <a:r>
              <a:rPr lang="ru-RU" dirty="0" err="1"/>
              <a:t>elit</a:t>
            </a:r>
            <a:r>
              <a:rPr lang="ru-RU" dirty="0"/>
              <a:t>, </a:t>
            </a:r>
            <a:r>
              <a:rPr lang="ru-RU" dirty="0" err="1"/>
              <a:t>sed</a:t>
            </a:r>
            <a:r>
              <a:rPr lang="ru-RU" dirty="0"/>
              <a:t> </a:t>
            </a:r>
            <a:r>
              <a:rPr lang="ru-RU" dirty="0" err="1"/>
              <a:t>do</a:t>
            </a:r>
            <a:r>
              <a:rPr lang="ru-RU" dirty="0"/>
              <a:t> </a:t>
            </a:r>
            <a:r>
              <a:rPr lang="ru-RU" dirty="0" err="1"/>
              <a:t>eiusmod</a:t>
            </a:r>
            <a:r>
              <a:rPr lang="ru-RU" dirty="0"/>
              <a:t> </a:t>
            </a:r>
            <a:r>
              <a:rPr lang="ru-RU" dirty="0" err="1"/>
              <a:t>tempor</a:t>
            </a:r>
            <a:r>
              <a:rPr lang="ru-RU" dirty="0"/>
              <a:t> </a:t>
            </a:r>
            <a:r>
              <a:rPr lang="ru-RU" dirty="0" err="1"/>
              <a:t>incididunt</a:t>
            </a:r>
            <a:r>
              <a:rPr lang="ru-RU" dirty="0"/>
              <a:t> </a:t>
            </a:r>
            <a:r>
              <a:rPr lang="ru-RU" dirty="0" err="1"/>
              <a:t>ut</a:t>
            </a:r>
            <a:r>
              <a:rPr lang="ru-RU" dirty="0"/>
              <a:t> </a:t>
            </a:r>
            <a:r>
              <a:rPr lang="ru-RU" dirty="0" err="1"/>
              <a:t>labore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dolore</a:t>
            </a:r>
            <a:r>
              <a:rPr lang="ru-RU" dirty="0"/>
              <a:t> </a:t>
            </a:r>
            <a:r>
              <a:rPr lang="ru-RU" dirty="0" err="1"/>
              <a:t>magna</a:t>
            </a:r>
            <a:r>
              <a:rPr lang="ru-RU" dirty="0"/>
              <a:t> </a:t>
            </a:r>
            <a:r>
              <a:rPr lang="ru-RU" dirty="0" err="1"/>
              <a:t>aliqua</a:t>
            </a:r>
            <a:r>
              <a:rPr lang="ru-RU" dirty="0"/>
              <a:t>.</a:t>
            </a:r>
          </a:p>
        </p:txBody>
      </p:sp>
      <p:sp>
        <p:nvSpPr>
          <p:cNvPr id="40" name="Равнобедренный треугольник 39">
            <a:extLst>
              <a:ext uri="{FF2B5EF4-FFF2-40B4-BE49-F238E27FC236}">
                <a16:creationId xmlns:a16="http://schemas.microsoft.com/office/drawing/2014/main" id="{8F73CFCE-E13B-4C1F-813F-C065E1D4BCB4}"/>
              </a:ext>
            </a:extLst>
          </p:cNvPr>
          <p:cNvSpPr/>
          <p:nvPr/>
        </p:nvSpPr>
        <p:spPr>
          <a:xfrm rot="16200000">
            <a:off x="5213150" y="2770308"/>
            <a:ext cx="665931" cy="574078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Равнобедренный треугольник 40">
            <a:extLst>
              <a:ext uri="{FF2B5EF4-FFF2-40B4-BE49-F238E27FC236}">
                <a16:creationId xmlns:a16="http://schemas.microsoft.com/office/drawing/2014/main" id="{E00593C7-DD64-4A60-8AA3-352B5EAB3DEA}"/>
              </a:ext>
            </a:extLst>
          </p:cNvPr>
          <p:cNvSpPr/>
          <p:nvPr/>
        </p:nvSpPr>
        <p:spPr>
          <a:xfrm rot="5400000">
            <a:off x="8744718" y="2736778"/>
            <a:ext cx="665931" cy="574078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0195F56C-2A30-4CD3-AD4C-DB79A489C8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949601" y="2483817"/>
            <a:ext cx="1080000" cy="1080000"/>
          </a:xfrm>
          <a:prstGeom prst="rect">
            <a:avLst/>
          </a:prstGeom>
        </p:spPr>
      </p:pic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1751D349-F638-4C2F-84C1-95D74BD15D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3595223" y="2517348"/>
            <a:ext cx="1080000" cy="108000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C92C473D-202A-40EE-BEAF-0AE5B24F9C0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6775201" y="2483817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133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EEC7A-F66F-4D41-A9E8-0A900C26A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B4BE01-6D11-43CE-BD3F-31231117DA4A}"/>
              </a:ext>
            </a:extLst>
          </p:cNvPr>
          <p:cNvSpPr/>
          <p:nvPr/>
        </p:nvSpPr>
        <p:spPr>
          <a:xfrm>
            <a:off x="2582854" y="2189071"/>
            <a:ext cx="2886075" cy="3180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DD1EED6A-26DE-434A-80B2-A69B9AB1C2BA}"/>
              </a:ext>
            </a:extLst>
          </p:cNvPr>
          <p:cNvSpPr/>
          <p:nvPr/>
        </p:nvSpPr>
        <p:spPr>
          <a:xfrm>
            <a:off x="3649654" y="1847769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8915E6-24BA-413F-89D8-3E381BAB2A54}"/>
              </a:ext>
            </a:extLst>
          </p:cNvPr>
          <p:cNvSpPr txBox="1"/>
          <p:nvPr/>
        </p:nvSpPr>
        <p:spPr>
          <a:xfrm>
            <a:off x="3659180" y="1833101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7141C90-F10D-482C-BDFD-4058B3032F75}"/>
              </a:ext>
            </a:extLst>
          </p:cNvPr>
          <p:cNvSpPr/>
          <p:nvPr/>
        </p:nvSpPr>
        <p:spPr>
          <a:xfrm>
            <a:off x="5654952" y="2189071"/>
            <a:ext cx="2886075" cy="318055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1CB27D41-6825-40BB-AEB4-788E226F2B7E}"/>
              </a:ext>
            </a:extLst>
          </p:cNvPr>
          <p:cNvSpPr txBox="1">
            <a:spLocks/>
          </p:cNvSpPr>
          <p:nvPr/>
        </p:nvSpPr>
        <p:spPr>
          <a:xfrm>
            <a:off x="5654951" y="2627220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2E53ECE7-9487-4826-8F8C-71453D70E64B}"/>
              </a:ext>
            </a:extLst>
          </p:cNvPr>
          <p:cNvSpPr/>
          <p:nvPr/>
        </p:nvSpPr>
        <p:spPr>
          <a:xfrm>
            <a:off x="6721752" y="1847769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8F09BA-5F98-4A99-ACA8-93052CA7EF27}"/>
              </a:ext>
            </a:extLst>
          </p:cNvPr>
          <p:cNvSpPr txBox="1"/>
          <p:nvPr/>
        </p:nvSpPr>
        <p:spPr>
          <a:xfrm>
            <a:off x="6731277" y="1858439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2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A59C6F7-C0C1-474E-B3E3-1D75BC08EA8D}"/>
              </a:ext>
            </a:extLst>
          </p:cNvPr>
          <p:cNvSpPr/>
          <p:nvPr/>
        </p:nvSpPr>
        <p:spPr>
          <a:xfrm>
            <a:off x="8736295" y="2189071"/>
            <a:ext cx="2886075" cy="318055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6F00E3D4-E4B0-498A-812B-B6766A21D9A6}"/>
              </a:ext>
            </a:extLst>
          </p:cNvPr>
          <p:cNvSpPr txBox="1">
            <a:spLocks/>
          </p:cNvSpPr>
          <p:nvPr/>
        </p:nvSpPr>
        <p:spPr>
          <a:xfrm>
            <a:off x="8736294" y="2627220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FED2B45A-19B3-46A1-A4FD-F753D869F9CF}"/>
              </a:ext>
            </a:extLst>
          </p:cNvPr>
          <p:cNvSpPr/>
          <p:nvPr/>
        </p:nvSpPr>
        <p:spPr>
          <a:xfrm>
            <a:off x="9803095" y="1847769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5AFE35-4D41-4DA1-9462-3E7FE73706BE}"/>
              </a:ext>
            </a:extLst>
          </p:cNvPr>
          <p:cNvSpPr txBox="1"/>
          <p:nvPr/>
        </p:nvSpPr>
        <p:spPr>
          <a:xfrm>
            <a:off x="9812620" y="1865262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032605F8-C140-44AD-BD08-45050690B4D3}"/>
              </a:ext>
            </a:extLst>
          </p:cNvPr>
          <p:cNvSpPr txBox="1">
            <a:spLocks/>
          </p:cNvSpPr>
          <p:nvPr/>
        </p:nvSpPr>
        <p:spPr>
          <a:xfrm>
            <a:off x="2608250" y="2627220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Нижний колонтитул 4">
            <a:extLst>
              <a:ext uri="{FF2B5EF4-FFF2-40B4-BE49-F238E27FC236}">
                <a16:creationId xmlns:a16="http://schemas.microsoft.com/office/drawing/2014/main" id="{243A9C01-5EB5-4F7B-9D9A-244FEE52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en-US" sz="1200" dirty="0"/>
              <a:t>Free PowerPoint templates and Google Slides Themes from </a:t>
            </a: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 </a:t>
            </a:r>
            <a:endParaRPr lang="ru-RU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54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A714C0-ABBA-441F-922D-7C6DD2B8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CCDA8776-1165-4A73-9CE7-2C9879221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en-US" sz="1200" dirty="0"/>
              <a:t>Free PowerPoint templates and Google Slides Themes from </a:t>
            </a: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 </a:t>
            </a:r>
            <a:endParaRPr lang="ru-RU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E66CD99-FD01-4C1C-873B-4D061D6003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270829"/>
              </p:ext>
            </p:extLst>
          </p:nvPr>
        </p:nvGraphicFramePr>
        <p:xfrm>
          <a:off x="2441575" y="1998663"/>
          <a:ext cx="94361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2921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C56E6-B2AC-4C9F-9631-047A150E6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FFB0507F-4B5E-4325-B445-4593704E877D}"/>
              </a:ext>
            </a:extLst>
          </p:cNvPr>
          <p:cNvSpPr txBox="1">
            <a:spLocks/>
          </p:cNvSpPr>
          <p:nvPr/>
        </p:nvSpPr>
        <p:spPr>
          <a:xfrm>
            <a:off x="2382474" y="2180177"/>
            <a:ext cx="95967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accent2"/>
                </a:solidFill>
              </a:rPr>
              <a:t>987 654 321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E05E1-BDBC-4AA0-9D3D-7CD1139B86AE}"/>
              </a:ext>
            </a:extLst>
          </p:cNvPr>
          <p:cNvSpPr txBox="1"/>
          <p:nvPr/>
        </p:nvSpPr>
        <p:spPr>
          <a:xfrm>
            <a:off x="2841924" y="4558758"/>
            <a:ext cx="8677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Lorem ipsum dolor sit </a:t>
            </a:r>
            <a:r>
              <a:rPr lang="en-US" sz="2000" dirty="0" err="1">
                <a:solidFill>
                  <a:schemeClr val="accent2"/>
                </a:solidFill>
              </a:rPr>
              <a:t>amet</a:t>
            </a:r>
            <a:r>
              <a:rPr lang="en-US" sz="2000" dirty="0">
                <a:solidFill>
                  <a:schemeClr val="accent2"/>
                </a:solidFill>
              </a:rPr>
              <a:t>, </a:t>
            </a:r>
            <a:r>
              <a:rPr lang="en-US" sz="2000" dirty="0" err="1">
                <a:solidFill>
                  <a:schemeClr val="accent2"/>
                </a:solidFill>
              </a:rPr>
              <a:t>consectetur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adipiscing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elit</a:t>
            </a:r>
            <a:r>
              <a:rPr lang="en-US" sz="2000" dirty="0">
                <a:solidFill>
                  <a:schemeClr val="accent2"/>
                </a:solidFill>
              </a:rPr>
              <a:t>, sed do </a:t>
            </a:r>
            <a:r>
              <a:rPr lang="en-US" sz="2000" dirty="0" err="1">
                <a:solidFill>
                  <a:schemeClr val="accent2"/>
                </a:solidFill>
              </a:rPr>
              <a:t>eiusmod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tempor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incididunt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ut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labore</a:t>
            </a:r>
            <a:r>
              <a:rPr lang="en-US" sz="2000" dirty="0">
                <a:solidFill>
                  <a:schemeClr val="accent2"/>
                </a:solidFill>
              </a:rPr>
              <a:t> et dolore magna </a:t>
            </a:r>
            <a:r>
              <a:rPr lang="en-US" sz="2000" dirty="0" err="1">
                <a:solidFill>
                  <a:schemeClr val="accent2"/>
                </a:solidFill>
              </a:rPr>
              <a:t>aliqua</a:t>
            </a:r>
            <a:r>
              <a:rPr lang="en-US" sz="2000" dirty="0">
                <a:solidFill>
                  <a:schemeClr val="accent2"/>
                </a:solidFill>
              </a:rPr>
              <a:t>. </a:t>
            </a:r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D29D7D1A-541B-4FC4-AF3F-554CD7954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en-US" sz="1200" dirty="0"/>
              <a:t>Free PowerPoint templates and Google Slides Themes from </a:t>
            </a: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 </a:t>
            </a:r>
            <a:endParaRPr lang="ru-RU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0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CDC0EE06-2778-4AEF-8C2E-79AF2D80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5322" y="2298987"/>
            <a:ext cx="4821477" cy="34007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C1C80D0-5460-4BED-A072-B82439CB32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627301" y="2298987"/>
            <a:ext cx="3159378" cy="3159378"/>
          </a:xfrm>
          <a:prstGeom prst="rect">
            <a:avLst/>
          </a:prstGeom>
          <a:effectLst/>
        </p:spPr>
      </p:pic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BD3D4AE3-C022-4145-B20B-FE6D976DD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en-US" sz="1200" dirty="0"/>
              <a:t>Free PowerPoint templates and Google Slides Themes from </a:t>
            </a: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 </a:t>
            </a:r>
            <a:endParaRPr lang="ru-RU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54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3A79A-8436-4B8A-A31F-96558F261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EFC55492-F410-41C3-AC0A-1F9A41FDBD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5505403"/>
              </p:ext>
            </p:extLst>
          </p:nvPr>
        </p:nvGraphicFramePr>
        <p:xfrm>
          <a:off x="2572370" y="2067988"/>
          <a:ext cx="9195956" cy="346096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298989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298989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298989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298989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494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03.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04.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05.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06.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2"/>
                          </a:solidFill>
                        </a:rPr>
                        <a:t>Insert text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kumimoji="0" lang="en-US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D192EA-695F-481C-8E5F-6F8F0A0AA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en-US" sz="1200" dirty="0"/>
              <a:t>Free PowerPoint templates and Google Slides Themes from </a:t>
            </a: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 </a:t>
            </a:r>
            <a:endParaRPr lang="ru-RU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554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CF864F-1F93-4D6F-B010-0F5F48BDB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B0DCA4-A601-425C-BF27-01EA16337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Free PowerPoint templates and Google Slides Themes from 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 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000" dirty="0"/>
              <a:t>Icons made by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-US" sz="2000" dirty="0"/>
              <a:t> from 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www.flaticon.com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8873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673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Blue Grid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User Obstinate</cp:lastModifiedBy>
  <cp:revision>19</cp:revision>
  <dcterms:created xsi:type="dcterms:W3CDTF">2021-08-17T12:08:22Z</dcterms:created>
  <dcterms:modified xsi:type="dcterms:W3CDTF">2021-08-20T17:02:09Z</dcterms:modified>
</cp:coreProperties>
</file>