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4" r:id="rId4"/>
    <p:sldId id="258" r:id="rId5"/>
    <p:sldId id="263" r:id="rId6"/>
    <p:sldId id="259" r:id="rId7"/>
    <p:sldId id="265" r:id="rId8"/>
    <p:sldId id="262" r:id="rId9"/>
    <p:sldId id="260" r:id="rId10"/>
    <p:sldId id="26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0" autoAdjust="0"/>
    <p:restoredTop sz="94660"/>
  </p:normalViewPr>
  <p:slideViewPr>
    <p:cSldViewPr snapToGrid="0">
      <p:cViewPr>
        <p:scale>
          <a:sx n="66" d="100"/>
          <a:sy n="66" d="100"/>
        </p:scale>
        <p:origin x="1320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D2-48D9-B3AF-19D9FA3D6E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D2-48D9-B3AF-19D9FA3D6E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D2-48D9-B3AF-19D9FA3D6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4651759"/>
        <c:axId val="494648015"/>
      </c:lineChart>
      <c:catAx>
        <c:axId val="49465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648015"/>
        <c:crosses val="autoZero"/>
        <c:auto val="1"/>
        <c:lblAlgn val="ctr"/>
        <c:lblOffset val="100"/>
        <c:noMultiLvlLbl val="0"/>
      </c:catAx>
      <c:valAx>
        <c:axId val="494648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65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DA2232-570F-4F51-B0D3-FAD98A5E5F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4A9ADF-1DE6-4709-B889-4E8B254F36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34B66-218E-446F-B80D-2EA579A80ACB}" type="datetimeFigureOut">
              <a:rPr lang="ru-RU" smtClean="0"/>
              <a:t>21.08.2021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B5AF2-2F11-4B03-8383-AA58DFEC13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ECA7B-463B-4524-A15F-7C1BF390B2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38BDE-7315-4E4F-8FC8-155D5F49A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930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86" y="2896322"/>
            <a:ext cx="9570027" cy="2035175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17258"/>
            <a:ext cx="9144000" cy="10390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096" y="507538"/>
            <a:ext cx="9434944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096" y="1999124"/>
            <a:ext cx="9434944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9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e-slides.net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authors/freepik" TargetMode="External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atico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DA27D7-3A11-47C6-B2AD-FE4C084BAF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Blue Grid</a:t>
            </a:r>
            <a:endParaRPr lang="ru-RU" sz="8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4EFB2D-8EF8-4857-B6AE-A10846826B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038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9">
            <a:extLst>
              <a:ext uri="{FF2B5EF4-FFF2-40B4-BE49-F238E27FC236}">
                <a16:creationId xmlns:a16="http://schemas.microsoft.com/office/drawing/2014/main" id="{40CD0FD8-4A27-493C-9918-B868CF9DB6D2}"/>
              </a:ext>
            </a:extLst>
          </p:cNvPr>
          <p:cNvSpPr txBox="1">
            <a:spLocks/>
          </p:cNvSpPr>
          <p:nvPr/>
        </p:nvSpPr>
        <p:spPr>
          <a:xfrm>
            <a:off x="3936007" y="1486499"/>
            <a:ext cx="6041370" cy="1150267"/>
          </a:xfrm>
          <a:prstGeom prst="rect">
            <a:avLst/>
          </a:prstGeom>
          <a:effectLst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chemeClr val="accent2"/>
                </a:solidFill>
              </a:rPr>
              <a:t>THANK YOU</a:t>
            </a:r>
            <a:endParaRPr lang="ru-RU" sz="7200" b="1" dirty="0">
              <a:solidFill>
                <a:schemeClr val="accent2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4F0FB26-0CEE-43FF-8147-2B558F017FE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9121" y="4760854"/>
            <a:ext cx="630000" cy="630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F7815C-44D4-4B1D-A16D-FB12EC82A88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109121" y="4756783"/>
            <a:ext cx="630000" cy="630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1E321D-0985-4AC2-96DD-F377621996C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009121" y="4756783"/>
            <a:ext cx="630000" cy="63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7C760A6-3D0E-4EFC-8F39-FD77917B40C0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909121" y="4756783"/>
            <a:ext cx="630000" cy="630000"/>
          </a:xfrm>
          <a:prstGeom prst="rect">
            <a:avLst/>
          </a:prstGeom>
        </p:spPr>
      </p:pic>
      <p:sp>
        <p:nvSpPr>
          <p:cNvPr id="9" name="Текст 11">
            <a:extLst>
              <a:ext uri="{FF2B5EF4-FFF2-40B4-BE49-F238E27FC236}">
                <a16:creationId xmlns:a16="http://schemas.microsoft.com/office/drawing/2014/main" id="{0AAF4EC0-2477-4208-BF82-944AD2B4C6E9}"/>
              </a:ext>
            </a:extLst>
          </p:cNvPr>
          <p:cNvSpPr txBox="1">
            <a:spLocks/>
          </p:cNvSpPr>
          <p:nvPr/>
        </p:nvSpPr>
        <p:spPr>
          <a:xfrm>
            <a:off x="3489551" y="2858493"/>
            <a:ext cx="6975002" cy="17057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Lorem ipsum dolor sit </a:t>
            </a:r>
            <a:r>
              <a:rPr lang="en-US" sz="1600" dirty="0" err="1">
                <a:solidFill>
                  <a:schemeClr val="accent2"/>
                </a:solidFill>
              </a:rPr>
              <a:t>amet</a:t>
            </a:r>
            <a:r>
              <a:rPr lang="en-US" sz="1600" dirty="0">
                <a:solidFill>
                  <a:schemeClr val="accent2"/>
                </a:solidFill>
              </a:rPr>
              <a:t>, </a:t>
            </a:r>
            <a:r>
              <a:rPr lang="en-US" sz="1600" dirty="0" err="1">
                <a:solidFill>
                  <a:schemeClr val="accent2"/>
                </a:solidFill>
              </a:rPr>
              <a:t>consectetur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adipiscing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elit</a:t>
            </a:r>
            <a:r>
              <a:rPr lang="en-US" sz="1600" dirty="0">
                <a:solidFill>
                  <a:schemeClr val="accent2"/>
                </a:solidFill>
              </a:rPr>
              <a:t>, sed do </a:t>
            </a:r>
            <a:r>
              <a:rPr lang="en-US" sz="1600" dirty="0" err="1">
                <a:solidFill>
                  <a:schemeClr val="accent2"/>
                </a:solidFill>
              </a:rPr>
              <a:t>eiusmod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tempor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incididunt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ut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labore</a:t>
            </a:r>
            <a:r>
              <a:rPr lang="en-US" sz="1600" dirty="0">
                <a:solidFill>
                  <a:schemeClr val="accent2"/>
                </a:solidFill>
              </a:rPr>
              <a:t> et dolore magna </a:t>
            </a:r>
            <a:r>
              <a:rPr lang="en-US" sz="1600" dirty="0" err="1">
                <a:solidFill>
                  <a:schemeClr val="accent2"/>
                </a:solidFill>
              </a:rPr>
              <a:t>aliqua</a:t>
            </a:r>
            <a:r>
              <a:rPr lang="en-US" sz="1600" dirty="0">
                <a:solidFill>
                  <a:schemeClr val="accent2"/>
                </a:solidFill>
              </a:rPr>
              <a:t>. </a:t>
            </a:r>
            <a:endParaRPr lang="ru-RU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Ut </a:t>
            </a:r>
            <a:r>
              <a:rPr lang="en-US" sz="1600" dirty="0" err="1">
                <a:solidFill>
                  <a:schemeClr val="accent2"/>
                </a:solidFill>
              </a:rPr>
              <a:t>enim</a:t>
            </a:r>
            <a:r>
              <a:rPr lang="en-US" sz="1600" dirty="0">
                <a:solidFill>
                  <a:schemeClr val="accent2"/>
                </a:solidFill>
              </a:rPr>
              <a:t> ad minim </a:t>
            </a:r>
            <a:r>
              <a:rPr lang="en-US" sz="1600" dirty="0" err="1">
                <a:solidFill>
                  <a:schemeClr val="accent2"/>
                </a:solidFill>
              </a:rPr>
              <a:t>veniam</a:t>
            </a:r>
            <a:r>
              <a:rPr lang="en-US" sz="1600" dirty="0">
                <a:solidFill>
                  <a:schemeClr val="accent2"/>
                </a:solidFill>
              </a:rPr>
              <a:t>, </a:t>
            </a:r>
            <a:r>
              <a:rPr lang="en-US" sz="1600" dirty="0" err="1">
                <a:solidFill>
                  <a:schemeClr val="accent2"/>
                </a:solidFill>
              </a:rPr>
              <a:t>quis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nostrud</a:t>
            </a:r>
            <a:r>
              <a:rPr lang="en-US" sz="1600" dirty="0">
                <a:solidFill>
                  <a:schemeClr val="accent2"/>
                </a:solidFill>
              </a:rPr>
              <a:t> exercitation </a:t>
            </a:r>
            <a:r>
              <a:rPr lang="en-US" sz="1600" dirty="0" err="1">
                <a:solidFill>
                  <a:schemeClr val="accent2"/>
                </a:solidFill>
              </a:rPr>
              <a:t>ullamco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laboris</a:t>
            </a:r>
            <a:r>
              <a:rPr lang="en-US" sz="1600" dirty="0">
                <a:solidFill>
                  <a:schemeClr val="accent2"/>
                </a:solidFill>
              </a:rPr>
              <a:t> nisi </a:t>
            </a:r>
            <a:r>
              <a:rPr lang="en-US" sz="1600" dirty="0" err="1">
                <a:solidFill>
                  <a:schemeClr val="accent2"/>
                </a:solidFill>
              </a:rPr>
              <a:t>ut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aliquip</a:t>
            </a:r>
            <a:r>
              <a:rPr lang="en-US" sz="1600" dirty="0">
                <a:solidFill>
                  <a:schemeClr val="accent2"/>
                </a:solidFill>
              </a:rPr>
              <a:t> ex </a:t>
            </a:r>
            <a:r>
              <a:rPr lang="en-US" sz="1600" dirty="0" err="1">
                <a:solidFill>
                  <a:schemeClr val="accent2"/>
                </a:solidFill>
              </a:rPr>
              <a:t>ea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commodo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consequat</a:t>
            </a:r>
            <a:r>
              <a:rPr lang="en-US" sz="1600" dirty="0">
                <a:solidFill>
                  <a:schemeClr val="accent2"/>
                </a:solidFill>
              </a:rPr>
              <a:t>. </a:t>
            </a:r>
            <a:endParaRPr lang="ru-RU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19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4C0A9C-2544-4F62-99E9-64D16CD3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3DB528C9-0760-46BF-9E33-405DEF75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4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37" name="Нижний колонтитул 4">
            <a:extLst>
              <a:ext uri="{FF2B5EF4-FFF2-40B4-BE49-F238E27FC236}">
                <a16:creationId xmlns:a16="http://schemas.microsoft.com/office/drawing/2014/main" id="{91B418DE-9B97-4BA5-9D66-C129C3FA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9FE8C0E-1063-469B-9A6C-20074AD6D1EC}"/>
              </a:ext>
            </a:extLst>
          </p:cNvPr>
          <p:cNvSpPr/>
          <p:nvPr/>
        </p:nvSpPr>
        <p:spPr>
          <a:xfrm>
            <a:off x="2853226" y="4710162"/>
            <a:ext cx="25806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Lorem</a:t>
            </a:r>
            <a:r>
              <a:rPr lang="ru-RU" dirty="0"/>
              <a:t> </a:t>
            </a:r>
            <a:r>
              <a:rPr lang="ru-RU" dirty="0" err="1"/>
              <a:t>ipsum</a:t>
            </a:r>
            <a:r>
              <a:rPr lang="ru-RU" dirty="0"/>
              <a:t> </a:t>
            </a:r>
            <a:r>
              <a:rPr lang="ru-RU" dirty="0" err="1"/>
              <a:t>dolor</a:t>
            </a:r>
            <a:r>
              <a:rPr lang="ru-RU" dirty="0"/>
              <a:t> </a:t>
            </a:r>
            <a:r>
              <a:rPr lang="ru-RU" dirty="0" err="1"/>
              <a:t>sit</a:t>
            </a:r>
            <a:r>
              <a:rPr lang="ru-RU" dirty="0"/>
              <a:t> </a:t>
            </a:r>
            <a:r>
              <a:rPr lang="ru-RU" dirty="0" err="1"/>
              <a:t>amet</a:t>
            </a:r>
            <a:r>
              <a:rPr lang="ru-RU" dirty="0"/>
              <a:t>, </a:t>
            </a:r>
            <a:r>
              <a:rPr lang="ru-RU" dirty="0" err="1"/>
              <a:t>consectetur</a:t>
            </a:r>
            <a:r>
              <a:rPr lang="ru-RU" dirty="0"/>
              <a:t> </a:t>
            </a:r>
            <a:r>
              <a:rPr lang="ru-RU" dirty="0" err="1"/>
              <a:t>adipiscing</a:t>
            </a:r>
            <a:r>
              <a:rPr lang="ru-RU" dirty="0"/>
              <a:t> </a:t>
            </a:r>
            <a:r>
              <a:rPr lang="ru-RU" dirty="0" err="1"/>
              <a:t>elit</a:t>
            </a:r>
            <a:r>
              <a:rPr lang="ru-RU" dirty="0"/>
              <a:t>, </a:t>
            </a:r>
            <a:r>
              <a:rPr lang="ru-RU" dirty="0" err="1"/>
              <a:t>sed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eiusmod</a:t>
            </a:r>
            <a:r>
              <a:rPr lang="ru-RU" dirty="0"/>
              <a:t> </a:t>
            </a:r>
            <a:r>
              <a:rPr lang="ru-RU" dirty="0" err="1"/>
              <a:t>tempor</a:t>
            </a:r>
            <a:r>
              <a:rPr lang="ru-RU" dirty="0"/>
              <a:t> </a:t>
            </a:r>
            <a:r>
              <a:rPr lang="ru-RU" dirty="0" err="1"/>
              <a:t>incididunt</a:t>
            </a:r>
            <a:r>
              <a:rPr lang="ru-RU" dirty="0"/>
              <a:t> </a:t>
            </a:r>
            <a:r>
              <a:rPr lang="ru-RU" dirty="0" err="1"/>
              <a:t>ut</a:t>
            </a:r>
            <a:r>
              <a:rPr lang="ru-RU" dirty="0"/>
              <a:t> </a:t>
            </a:r>
            <a:r>
              <a:rPr lang="ru-RU" dirty="0" err="1"/>
              <a:t>labore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dolore</a:t>
            </a:r>
            <a:r>
              <a:rPr lang="ru-RU" dirty="0"/>
              <a:t> </a:t>
            </a:r>
            <a:r>
              <a:rPr lang="ru-RU" dirty="0" err="1"/>
              <a:t>magna</a:t>
            </a:r>
            <a:r>
              <a:rPr lang="ru-RU" dirty="0"/>
              <a:t> </a:t>
            </a:r>
            <a:r>
              <a:rPr lang="ru-RU" dirty="0" err="1"/>
              <a:t>aliqua</a:t>
            </a:r>
            <a:r>
              <a:rPr lang="ru-RU" dirty="0"/>
              <a:t>.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D3B09BA7-498D-4B75-8AD0-498B6A8C0184}"/>
              </a:ext>
            </a:extLst>
          </p:cNvPr>
          <p:cNvSpPr/>
          <p:nvPr/>
        </p:nvSpPr>
        <p:spPr>
          <a:xfrm>
            <a:off x="2837926" y="1769630"/>
            <a:ext cx="2580674" cy="258067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E5713F85-BEA8-43DC-A53B-BEBA404127EC}"/>
              </a:ext>
            </a:extLst>
          </p:cNvPr>
          <p:cNvSpPr/>
          <p:nvPr/>
        </p:nvSpPr>
        <p:spPr>
          <a:xfrm>
            <a:off x="6021563" y="1750580"/>
            <a:ext cx="2580674" cy="258067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2F4AF72C-1F93-4282-89E9-6B2568AC6F28}"/>
              </a:ext>
            </a:extLst>
          </p:cNvPr>
          <p:cNvSpPr/>
          <p:nvPr/>
        </p:nvSpPr>
        <p:spPr>
          <a:xfrm>
            <a:off x="9205200" y="1733480"/>
            <a:ext cx="2580674" cy="25806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BA2A3964-02C7-4AEA-8333-C0818FFB2149}"/>
              </a:ext>
            </a:extLst>
          </p:cNvPr>
          <p:cNvSpPr/>
          <p:nvPr/>
        </p:nvSpPr>
        <p:spPr>
          <a:xfrm>
            <a:off x="5052042" y="2519424"/>
            <a:ext cx="1286315" cy="1083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E64E4161-D2AD-4FDF-911A-3900FC79B54B}"/>
              </a:ext>
            </a:extLst>
          </p:cNvPr>
          <p:cNvSpPr/>
          <p:nvPr/>
        </p:nvSpPr>
        <p:spPr>
          <a:xfrm>
            <a:off x="8292045" y="2519424"/>
            <a:ext cx="1286315" cy="1083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2ED7DF57-5FE8-434F-AF13-7EA347868C82}"/>
              </a:ext>
            </a:extLst>
          </p:cNvPr>
          <p:cNvSpPr/>
          <p:nvPr/>
        </p:nvSpPr>
        <p:spPr>
          <a:xfrm>
            <a:off x="6076881" y="4711668"/>
            <a:ext cx="25806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Lorem</a:t>
            </a:r>
            <a:r>
              <a:rPr lang="ru-RU" dirty="0"/>
              <a:t> </a:t>
            </a:r>
            <a:r>
              <a:rPr lang="ru-RU" dirty="0" err="1"/>
              <a:t>ipsum</a:t>
            </a:r>
            <a:r>
              <a:rPr lang="ru-RU" dirty="0"/>
              <a:t> </a:t>
            </a:r>
            <a:r>
              <a:rPr lang="ru-RU" dirty="0" err="1"/>
              <a:t>dolor</a:t>
            </a:r>
            <a:r>
              <a:rPr lang="ru-RU" dirty="0"/>
              <a:t> </a:t>
            </a:r>
            <a:r>
              <a:rPr lang="ru-RU" dirty="0" err="1"/>
              <a:t>sit</a:t>
            </a:r>
            <a:r>
              <a:rPr lang="ru-RU" dirty="0"/>
              <a:t> </a:t>
            </a:r>
            <a:r>
              <a:rPr lang="ru-RU" dirty="0" err="1"/>
              <a:t>amet</a:t>
            </a:r>
            <a:r>
              <a:rPr lang="ru-RU" dirty="0"/>
              <a:t>, </a:t>
            </a:r>
            <a:r>
              <a:rPr lang="ru-RU" dirty="0" err="1"/>
              <a:t>consectetur</a:t>
            </a:r>
            <a:r>
              <a:rPr lang="ru-RU" dirty="0"/>
              <a:t> </a:t>
            </a:r>
            <a:r>
              <a:rPr lang="ru-RU" dirty="0" err="1"/>
              <a:t>adipiscing</a:t>
            </a:r>
            <a:r>
              <a:rPr lang="ru-RU" dirty="0"/>
              <a:t> </a:t>
            </a:r>
            <a:r>
              <a:rPr lang="ru-RU" dirty="0" err="1"/>
              <a:t>elit</a:t>
            </a:r>
            <a:r>
              <a:rPr lang="ru-RU" dirty="0"/>
              <a:t>, </a:t>
            </a:r>
            <a:r>
              <a:rPr lang="ru-RU" dirty="0" err="1"/>
              <a:t>sed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eiusmod</a:t>
            </a:r>
            <a:r>
              <a:rPr lang="ru-RU" dirty="0"/>
              <a:t> </a:t>
            </a:r>
            <a:r>
              <a:rPr lang="ru-RU" dirty="0" err="1"/>
              <a:t>tempor</a:t>
            </a:r>
            <a:r>
              <a:rPr lang="ru-RU" dirty="0"/>
              <a:t> </a:t>
            </a:r>
            <a:r>
              <a:rPr lang="ru-RU" dirty="0" err="1"/>
              <a:t>incididunt</a:t>
            </a:r>
            <a:r>
              <a:rPr lang="ru-RU" dirty="0"/>
              <a:t> </a:t>
            </a:r>
            <a:r>
              <a:rPr lang="ru-RU" dirty="0" err="1"/>
              <a:t>ut</a:t>
            </a:r>
            <a:r>
              <a:rPr lang="ru-RU" dirty="0"/>
              <a:t> </a:t>
            </a:r>
            <a:r>
              <a:rPr lang="ru-RU" dirty="0" err="1"/>
              <a:t>labore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dolore</a:t>
            </a:r>
            <a:r>
              <a:rPr lang="ru-RU" dirty="0"/>
              <a:t> </a:t>
            </a:r>
            <a:r>
              <a:rPr lang="ru-RU" dirty="0" err="1"/>
              <a:t>magna</a:t>
            </a:r>
            <a:r>
              <a:rPr lang="ru-RU" dirty="0"/>
              <a:t> </a:t>
            </a:r>
            <a:r>
              <a:rPr lang="ru-RU" dirty="0" err="1"/>
              <a:t>aliqua</a:t>
            </a:r>
            <a:r>
              <a:rPr lang="ru-RU" dirty="0"/>
              <a:t>.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AB09BA54-E162-4FC5-BCBB-0C024CBBE5FC}"/>
              </a:ext>
            </a:extLst>
          </p:cNvPr>
          <p:cNvSpPr/>
          <p:nvPr/>
        </p:nvSpPr>
        <p:spPr>
          <a:xfrm>
            <a:off x="9408038" y="4710162"/>
            <a:ext cx="25806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Lorem</a:t>
            </a:r>
            <a:r>
              <a:rPr lang="ru-RU" dirty="0"/>
              <a:t> </a:t>
            </a:r>
            <a:r>
              <a:rPr lang="ru-RU" dirty="0" err="1"/>
              <a:t>ipsum</a:t>
            </a:r>
            <a:r>
              <a:rPr lang="ru-RU" dirty="0"/>
              <a:t> </a:t>
            </a:r>
            <a:r>
              <a:rPr lang="ru-RU" dirty="0" err="1"/>
              <a:t>dolor</a:t>
            </a:r>
            <a:r>
              <a:rPr lang="ru-RU" dirty="0"/>
              <a:t> </a:t>
            </a:r>
            <a:r>
              <a:rPr lang="ru-RU" dirty="0" err="1"/>
              <a:t>sit</a:t>
            </a:r>
            <a:r>
              <a:rPr lang="ru-RU" dirty="0"/>
              <a:t> </a:t>
            </a:r>
            <a:r>
              <a:rPr lang="ru-RU" dirty="0" err="1"/>
              <a:t>amet</a:t>
            </a:r>
            <a:r>
              <a:rPr lang="ru-RU" dirty="0"/>
              <a:t>, </a:t>
            </a:r>
            <a:r>
              <a:rPr lang="ru-RU" dirty="0" err="1"/>
              <a:t>consectetur</a:t>
            </a:r>
            <a:r>
              <a:rPr lang="ru-RU" dirty="0"/>
              <a:t> </a:t>
            </a:r>
            <a:r>
              <a:rPr lang="ru-RU" dirty="0" err="1"/>
              <a:t>adipiscing</a:t>
            </a:r>
            <a:r>
              <a:rPr lang="ru-RU" dirty="0"/>
              <a:t> </a:t>
            </a:r>
            <a:r>
              <a:rPr lang="ru-RU" dirty="0" err="1"/>
              <a:t>elit</a:t>
            </a:r>
            <a:r>
              <a:rPr lang="ru-RU" dirty="0"/>
              <a:t>, </a:t>
            </a:r>
            <a:r>
              <a:rPr lang="ru-RU" dirty="0" err="1"/>
              <a:t>sed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eiusmod</a:t>
            </a:r>
            <a:r>
              <a:rPr lang="ru-RU" dirty="0"/>
              <a:t> </a:t>
            </a:r>
            <a:r>
              <a:rPr lang="ru-RU" dirty="0" err="1"/>
              <a:t>tempor</a:t>
            </a:r>
            <a:r>
              <a:rPr lang="ru-RU" dirty="0"/>
              <a:t> </a:t>
            </a:r>
            <a:r>
              <a:rPr lang="ru-RU" dirty="0" err="1"/>
              <a:t>incididunt</a:t>
            </a:r>
            <a:r>
              <a:rPr lang="ru-RU" dirty="0"/>
              <a:t> </a:t>
            </a:r>
            <a:r>
              <a:rPr lang="ru-RU" dirty="0" err="1"/>
              <a:t>ut</a:t>
            </a:r>
            <a:r>
              <a:rPr lang="ru-RU" dirty="0"/>
              <a:t> </a:t>
            </a:r>
            <a:r>
              <a:rPr lang="ru-RU" dirty="0" err="1"/>
              <a:t>labore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dolore</a:t>
            </a:r>
            <a:r>
              <a:rPr lang="ru-RU" dirty="0"/>
              <a:t> </a:t>
            </a:r>
            <a:r>
              <a:rPr lang="ru-RU" dirty="0" err="1"/>
              <a:t>magna</a:t>
            </a:r>
            <a:r>
              <a:rPr lang="ru-RU" dirty="0"/>
              <a:t> </a:t>
            </a:r>
            <a:r>
              <a:rPr lang="ru-RU" dirty="0" err="1"/>
              <a:t>aliqua</a:t>
            </a:r>
            <a:r>
              <a:rPr lang="ru-RU" dirty="0"/>
              <a:t>.</a:t>
            </a:r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8F73CFCE-E13B-4C1F-813F-C065E1D4BCB4}"/>
              </a:ext>
            </a:extLst>
          </p:cNvPr>
          <p:cNvSpPr/>
          <p:nvPr/>
        </p:nvSpPr>
        <p:spPr>
          <a:xfrm rot="16200000">
            <a:off x="5213150" y="2770308"/>
            <a:ext cx="665931" cy="57407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Равнобедренный треугольник 40">
            <a:extLst>
              <a:ext uri="{FF2B5EF4-FFF2-40B4-BE49-F238E27FC236}">
                <a16:creationId xmlns:a16="http://schemas.microsoft.com/office/drawing/2014/main" id="{E00593C7-DD64-4A60-8AA3-352B5EAB3DEA}"/>
              </a:ext>
            </a:extLst>
          </p:cNvPr>
          <p:cNvSpPr/>
          <p:nvPr/>
        </p:nvSpPr>
        <p:spPr>
          <a:xfrm rot="5400000">
            <a:off x="8744718" y="2736778"/>
            <a:ext cx="665931" cy="57407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0195F56C-2A30-4CD3-AD4C-DB79A489C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949601" y="2483817"/>
            <a:ext cx="1080000" cy="1080000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1751D349-F638-4C2F-84C1-95D74BD15D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595223" y="2517348"/>
            <a:ext cx="1080000" cy="108000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C92C473D-202A-40EE-BEAF-0AE5B24F9C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775201" y="24838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3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EEC7A-F66F-4D41-A9E8-0A900C26A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1B4BE01-6D11-43CE-BD3F-31231117DA4A}"/>
              </a:ext>
            </a:extLst>
          </p:cNvPr>
          <p:cNvSpPr/>
          <p:nvPr/>
        </p:nvSpPr>
        <p:spPr>
          <a:xfrm>
            <a:off x="2582854" y="2189071"/>
            <a:ext cx="2886075" cy="3180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D1EED6A-26DE-434A-80B2-A69B9AB1C2BA}"/>
              </a:ext>
            </a:extLst>
          </p:cNvPr>
          <p:cNvSpPr/>
          <p:nvPr/>
        </p:nvSpPr>
        <p:spPr>
          <a:xfrm>
            <a:off x="3649654" y="1847769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8915E6-24BA-413F-89D8-3E381BAB2A54}"/>
              </a:ext>
            </a:extLst>
          </p:cNvPr>
          <p:cNvSpPr txBox="1"/>
          <p:nvPr/>
        </p:nvSpPr>
        <p:spPr>
          <a:xfrm>
            <a:off x="3659180" y="1833101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141C90-F10D-482C-BDFD-4058B3032F75}"/>
              </a:ext>
            </a:extLst>
          </p:cNvPr>
          <p:cNvSpPr/>
          <p:nvPr/>
        </p:nvSpPr>
        <p:spPr>
          <a:xfrm>
            <a:off x="5654952" y="2189071"/>
            <a:ext cx="2886075" cy="31805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CB27D41-6825-40BB-AEB4-788E226F2B7E}"/>
              </a:ext>
            </a:extLst>
          </p:cNvPr>
          <p:cNvSpPr txBox="1">
            <a:spLocks/>
          </p:cNvSpPr>
          <p:nvPr/>
        </p:nvSpPr>
        <p:spPr>
          <a:xfrm>
            <a:off x="5654951" y="2627220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Lorem ipsum dolor sit </a:t>
            </a:r>
            <a:r>
              <a:rPr lang="en-US" dirty="0" err="1">
                <a:solidFill>
                  <a:schemeClr val="bg1"/>
                </a:solidFill>
              </a:rPr>
              <a:t>amet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consectetur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adipiscing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elit</a:t>
            </a:r>
            <a:r>
              <a:rPr lang="en-US" dirty="0">
                <a:solidFill>
                  <a:schemeClr val="bg1"/>
                </a:solidFill>
              </a:rPr>
              <a:t>, sed do </a:t>
            </a:r>
            <a:r>
              <a:rPr lang="en-US" dirty="0" err="1">
                <a:solidFill>
                  <a:schemeClr val="bg1"/>
                </a:solidFill>
              </a:rPr>
              <a:t>eiusmod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incididunt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labore</a:t>
            </a:r>
            <a:r>
              <a:rPr lang="en-US" dirty="0">
                <a:solidFill>
                  <a:schemeClr val="bg1"/>
                </a:solidFill>
              </a:rPr>
              <a:t> et dolore magna </a:t>
            </a:r>
            <a:r>
              <a:rPr lang="en-US" dirty="0" err="1">
                <a:solidFill>
                  <a:schemeClr val="bg1"/>
                </a:solidFill>
              </a:rPr>
              <a:t>aliqua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Ut </a:t>
            </a:r>
            <a:r>
              <a:rPr lang="en-US" dirty="0" err="1">
                <a:solidFill>
                  <a:schemeClr val="bg1"/>
                </a:solidFill>
              </a:rPr>
              <a:t>enim</a:t>
            </a:r>
            <a:r>
              <a:rPr lang="en-US" dirty="0">
                <a:solidFill>
                  <a:schemeClr val="bg1"/>
                </a:solidFill>
              </a:rPr>
              <a:t> ad minim </a:t>
            </a:r>
            <a:r>
              <a:rPr lang="en-US" dirty="0" err="1">
                <a:solidFill>
                  <a:schemeClr val="bg1"/>
                </a:solidFill>
              </a:rPr>
              <a:t>veniam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quis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nostrud</a:t>
            </a:r>
            <a:r>
              <a:rPr lang="en-US" dirty="0">
                <a:solidFill>
                  <a:schemeClr val="bg1"/>
                </a:solidFill>
              </a:rPr>
              <a:t> exercitation </a:t>
            </a:r>
            <a:r>
              <a:rPr lang="en-US" dirty="0" err="1">
                <a:solidFill>
                  <a:schemeClr val="bg1"/>
                </a:solidFill>
              </a:rPr>
              <a:t>ullamco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laboris</a:t>
            </a:r>
            <a:r>
              <a:rPr lang="en-US" dirty="0">
                <a:solidFill>
                  <a:schemeClr val="bg1"/>
                </a:solidFill>
              </a:rPr>
              <a:t> nisi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aliquip</a:t>
            </a:r>
            <a:r>
              <a:rPr lang="en-US" dirty="0">
                <a:solidFill>
                  <a:schemeClr val="bg1"/>
                </a:solidFill>
              </a:rPr>
              <a:t> ex </a:t>
            </a:r>
            <a:r>
              <a:rPr lang="en-US" dirty="0" err="1">
                <a:solidFill>
                  <a:schemeClr val="bg1"/>
                </a:solidFill>
              </a:rPr>
              <a:t>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commodo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consequat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Duis </a:t>
            </a:r>
            <a:r>
              <a:rPr lang="en-US" dirty="0" err="1">
                <a:solidFill>
                  <a:schemeClr val="bg1"/>
                </a:solidFill>
              </a:rPr>
              <a:t>aute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irure</a:t>
            </a:r>
            <a:r>
              <a:rPr lang="en-US" dirty="0">
                <a:solidFill>
                  <a:schemeClr val="bg1"/>
                </a:solidFill>
              </a:rPr>
              <a:t> dolor in </a:t>
            </a:r>
            <a:r>
              <a:rPr lang="en-US" dirty="0" err="1">
                <a:solidFill>
                  <a:schemeClr val="bg1"/>
                </a:solidFill>
              </a:rPr>
              <a:t>reprehenderit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voluptate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velit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cillum</a:t>
            </a:r>
            <a:r>
              <a:rPr lang="en-US" dirty="0">
                <a:solidFill>
                  <a:schemeClr val="bg1"/>
                </a:solidFill>
              </a:rPr>
              <a:t> dolore </a:t>
            </a:r>
            <a:r>
              <a:rPr lang="en-US" dirty="0" err="1">
                <a:solidFill>
                  <a:schemeClr val="bg1"/>
                </a:solidFill>
              </a:rPr>
              <a:t>eu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pariatur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2E53ECE7-9487-4826-8F8C-71453D70E64B}"/>
              </a:ext>
            </a:extLst>
          </p:cNvPr>
          <p:cNvSpPr/>
          <p:nvPr/>
        </p:nvSpPr>
        <p:spPr>
          <a:xfrm>
            <a:off x="6721752" y="1847769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8F09BA-5F98-4A99-ACA8-93052CA7EF27}"/>
              </a:ext>
            </a:extLst>
          </p:cNvPr>
          <p:cNvSpPr txBox="1"/>
          <p:nvPr/>
        </p:nvSpPr>
        <p:spPr>
          <a:xfrm>
            <a:off x="6731277" y="1858439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2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A59C6F7-C0C1-474E-B3E3-1D75BC08EA8D}"/>
              </a:ext>
            </a:extLst>
          </p:cNvPr>
          <p:cNvSpPr/>
          <p:nvPr/>
        </p:nvSpPr>
        <p:spPr>
          <a:xfrm>
            <a:off x="8736295" y="2189071"/>
            <a:ext cx="2886075" cy="318055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6F00E3D4-E4B0-498A-812B-B6766A21D9A6}"/>
              </a:ext>
            </a:extLst>
          </p:cNvPr>
          <p:cNvSpPr txBox="1">
            <a:spLocks/>
          </p:cNvSpPr>
          <p:nvPr/>
        </p:nvSpPr>
        <p:spPr>
          <a:xfrm>
            <a:off x="8736294" y="2627220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Lorem ipsum dolor sit amet, consectetur adipiscing elit, sed do eiusmod tempor incididunt ut labore et dolore magna aliqua. </a:t>
            </a:r>
          </a:p>
          <a:p>
            <a:r>
              <a:rPr lang="en-US">
                <a:solidFill>
                  <a:schemeClr val="bg1"/>
                </a:solidFill>
              </a:rPr>
              <a:t>Ut enim ad minim veniam, quis nostrud exercitation ullamco laboris nisi ut aliquip ex ea commodo consequat. </a:t>
            </a:r>
          </a:p>
          <a:p>
            <a:r>
              <a:rPr lang="en-US">
                <a:solidFill>
                  <a:schemeClr val="bg1"/>
                </a:solidFill>
              </a:rPr>
              <a:t>Duis aute irure dolor in reprehenderit in voluptate velit esse cillum dolore eu fugiat nulla pariatur.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FED2B45A-19B3-46A1-A4FD-F753D869F9CF}"/>
              </a:ext>
            </a:extLst>
          </p:cNvPr>
          <p:cNvSpPr/>
          <p:nvPr/>
        </p:nvSpPr>
        <p:spPr>
          <a:xfrm>
            <a:off x="9803095" y="1847769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5AFE35-4D41-4DA1-9462-3E7FE73706BE}"/>
              </a:ext>
            </a:extLst>
          </p:cNvPr>
          <p:cNvSpPr txBox="1"/>
          <p:nvPr/>
        </p:nvSpPr>
        <p:spPr>
          <a:xfrm>
            <a:off x="9812620" y="186526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3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032605F8-C140-44AD-BD08-45050690B4D3}"/>
              </a:ext>
            </a:extLst>
          </p:cNvPr>
          <p:cNvSpPr txBox="1">
            <a:spLocks/>
          </p:cNvSpPr>
          <p:nvPr/>
        </p:nvSpPr>
        <p:spPr>
          <a:xfrm>
            <a:off x="2608250" y="2627220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Lorem ipsum dolor sit </a:t>
            </a:r>
            <a:r>
              <a:rPr lang="en-US" dirty="0" err="1">
                <a:solidFill>
                  <a:schemeClr val="bg1"/>
                </a:solidFill>
              </a:rPr>
              <a:t>amet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consectetur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adipiscing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elit</a:t>
            </a:r>
            <a:r>
              <a:rPr lang="en-US" dirty="0">
                <a:solidFill>
                  <a:schemeClr val="bg1"/>
                </a:solidFill>
              </a:rPr>
              <a:t>, sed do </a:t>
            </a:r>
            <a:r>
              <a:rPr lang="en-US" dirty="0" err="1">
                <a:solidFill>
                  <a:schemeClr val="bg1"/>
                </a:solidFill>
              </a:rPr>
              <a:t>eiusmod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incididunt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labore</a:t>
            </a:r>
            <a:r>
              <a:rPr lang="en-US" dirty="0">
                <a:solidFill>
                  <a:schemeClr val="bg1"/>
                </a:solidFill>
              </a:rPr>
              <a:t> et dolore magna </a:t>
            </a:r>
            <a:r>
              <a:rPr lang="en-US" dirty="0" err="1">
                <a:solidFill>
                  <a:schemeClr val="bg1"/>
                </a:solidFill>
              </a:rPr>
              <a:t>aliqua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Ut </a:t>
            </a:r>
            <a:r>
              <a:rPr lang="en-US" dirty="0" err="1">
                <a:solidFill>
                  <a:schemeClr val="bg1"/>
                </a:solidFill>
              </a:rPr>
              <a:t>enim</a:t>
            </a:r>
            <a:r>
              <a:rPr lang="en-US" dirty="0">
                <a:solidFill>
                  <a:schemeClr val="bg1"/>
                </a:solidFill>
              </a:rPr>
              <a:t> ad minim </a:t>
            </a:r>
            <a:r>
              <a:rPr lang="en-US" dirty="0" err="1">
                <a:solidFill>
                  <a:schemeClr val="bg1"/>
                </a:solidFill>
              </a:rPr>
              <a:t>veniam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quis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nostrud</a:t>
            </a:r>
            <a:r>
              <a:rPr lang="en-US" dirty="0">
                <a:solidFill>
                  <a:schemeClr val="bg1"/>
                </a:solidFill>
              </a:rPr>
              <a:t> exercitation </a:t>
            </a:r>
            <a:r>
              <a:rPr lang="en-US" dirty="0" err="1">
                <a:solidFill>
                  <a:schemeClr val="bg1"/>
                </a:solidFill>
              </a:rPr>
              <a:t>ullamco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laboris</a:t>
            </a:r>
            <a:r>
              <a:rPr lang="en-US" dirty="0">
                <a:solidFill>
                  <a:schemeClr val="bg1"/>
                </a:solidFill>
              </a:rPr>
              <a:t> nisi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aliquip</a:t>
            </a:r>
            <a:r>
              <a:rPr lang="en-US" dirty="0">
                <a:solidFill>
                  <a:schemeClr val="bg1"/>
                </a:solidFill>
              </a:rPr>
              <a:t> ex </a:t>
            </a:r>
            <a:r>
              <a:rPr lang="en-US" dirty="0" err="1">
                <a:solidFill>
                  <a:schemeClr val="bg1"/>
                </a:solidFill>
              </a:rPr>
              <a:t>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commodo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consequat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Duis </a:t>
            </a:r>
            <a:r>
              <a:rPr lang="en-US" dirty="0" err="1">
                <a:solidFill>
                  <a:schemeClr val="bg1"/>
                </a:solidFill>
              </a:rPr>
              <a:t>aute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irure</a:t>
            </a:r>
            <a:r>
              <a:rPr lang="en-US" dirty="0">
                <a:solidFill>
                  <a:schemeClr val="bg1"/>
                </a:solidFill>
              </a:rPr>
              <a:t> dolor in </a:t>
            </a:r>
            <a:r>
              <a:rPr lang="en-US" dirty="0" err="1">
                <a:solidFill>
                  <a:schemeClr val="bg1"/>
                </a:solidFill>
              </a:rPr>
              <a:t>reprehenderit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voluptate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velit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cillum</a:t>
            </a:r>
            <a:r>
              <a:rPr lang="en-US" dirty="0">
                <a:solidFill>
                  <a:schemeClr val="bg1"/>
                </a:solidFill>
              </a:rPr>
              <a:t> dolore </a:t>
            </a:r>
            <a:r>
              <a:rPr lang="en-US" dirty="0" err="1">
                <a:solidFill>
                  <a:schemeClr val="bg1"/>
                </a:solidFill>
              </a:rPr>
              <a:t>eu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pariatur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Нижний колонтитул 4">
            <a:extLst>
              <a:ext uri="{FF2B5EF4-FFF2-40B4-BE49-F238E27FC236}">
                <a16:creationId xmlns:a16="http://schemas.microsoft.com/office/drawing/2014/main" id="{243A9C01-5EB5-4F7B-9D9A-244FEE52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714C0-ABBA-441F-922D-7C6DD2B8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CDA8776-1165-4A73-9CE7-2C9879221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E66CD99-FD01-4C1C-873B-4D061D600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270829"/>
              </p:ext>
            </p:extLst>
          </p:nvPr>
        </p:nvGraphicFramePr>
        <p:xfrm>
          <a:off x="2441575" y="1998663"/>
          <a:ext cx="94361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292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C56E6-B2AC-4C9F-9631-047A150E6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id="{FFB0507F-4B5E-4325-B445-4593704E877D}"/>
              </a:ext>
            </a:extLst>
          </p:cNvPr>
          <p:cNvSpPr txBox="1">
            <a:spLocks/>
          </p:cNvSpPr>
          <p:nvPr/>
        </p:nvSpPr>
        <p:spPr>
          <a:xfrm>
            <a:off x="2382474" y="2180177"/>
            <a:ext cx="9596700" cy="207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3800" dirty="0">
                <a:solidFill>
                  <a:schemeClr val="accent2"/>
                </a:solidFill>
              </a:rPr>
              <a:t>987 654 321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E05E1-BDBC-4AA0-9D3D-7CD1139B86AE}"/>
              </a:ext>
            </a:extLst>
          </p:cNvPr>
          <p:cNvSpPr txBox="1"/>
          <p:nvPr/>
        </p:nvSpPr>
        <p:spPr>
          <a:xfrm>
            <a:off x="2841924" y="4558758"/>
            <a:ext cx="8677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Lorem ipsum dolor sit </a:t>
            </a:r>
            <a:r>
              <a:rPr lang="en-US" sz="2000" dirty="0" err="1">
                <a:solidFill>
                  <a:schemeClr val="accent2"/>
                </a:solidFill>
              </a:rPr>
              <a:t>amet</a:t>
            </a:r>
            <a:r>
              <a:rPr lang="en-US" sz="2000" dirty="0">
                <a:solidFill>
                  <a:schemeClr val="accent2"/>
                </a:solidFill>
              </a:rPr>
              <a:t>, </a:t>
            </a:r>
            <a:r>
              <a:rPr lang="en-US" sz="2000" dirty="0" err="1">
                <a:solidFill>
                  <a:schemeClr val="accent2"/>
                </a:solidFill>
              </a:rPr>
              <a:t>consectetur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chemeClr val="accent2"/>
                </a:solidFill>
              </a:rPr>
              <a:t>adipiscing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chemeClr val="accent2"/>
                </a:solidFill>
              </a:rPr>
              <a:t>elit</a:t>
            </a:r>
            <a:r>
              <a:rPr lang="en-US" sz="2000" dirty="0">
                <a:solidFill>
                  <a:schemeClr val="accent2"/>
                </a:solidFill>
              </a:rPr>
              <a:t>, sed do </a:t>
            </a:r>
            <a:r>
              <a:rPr lang="en-US" sz="2000" dirty="0" err="1">
                <a:solidFill>
                  <a:schemeClr val="accent2"/>
                </a:solidFill>
              </a:rPr>
              <a:t>eiusmod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chemeClr val="accent2"/>
                </a:solidFill>
              </a:rPr>
              <a:t>tempor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chemeClr val="accent2"/>
                </a:solidFill>
              </a:rPr>
              <a:t>incididunt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chemeClr val="accent2"/>
                </a:solidFill>
              </a:rPr>
              <a:t>ut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chemeClr val="accent2"/>
                </a:solidFill>
              </a:rPr>
              <a:t>labore</a:t>
            </a:r>
            <a:r>
              <a:rPr lang="en-US" sz="2000" dirty="0">
                <a:solidFill>
                  <a:schemeClr val="accent2"/>
                </a:solidFill>
              </a:rPr>
              <a:t> et dolore magna </a:t>
            </a:r>
            <a:r>
              <a:rPr lang="en-US" sz="2000" dirty="0" err="1">
                <a:solidFill>
                  <a:schemeClr val="accent2"/>
                </a:solidFill>
              </a:rPr>
              <a:t>aliqua</a:t>
            </a:r>
            <a:r>
              <a:rPr lang="en-US" sz="2000" dirty="0">
                <a:solidFill>
                  <a:schemeClr val="accent2"/>
                </a:solidFill>
              </a:rPr>
              <a:t>. </a:t>
            </a: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29D7D1A-541B-4FC4-AF3F-554CD795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9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CDC0EE06-2778-4AEF-8C2E-79AF2D80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322" y="2298987"/>
            <a:ext cx="4821477" cy="34007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1C80D0-5460-4BED-A072-B82439CB3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627301" y="2298987"/>
            <a:ext cx="3159378" cy="3159378"/>
          </a:xfrm>
          <a:prstGeom prst="rect">
            <a:avLst/>
          </a:prstGeom>
          <a:effectLst/>
        </p:spPr>
      </p:pic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BD3D4AE3-C022-4145-B20B-FE6D976D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5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3A79A-8436-4B8A-A31F-96558F261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EFC55492-F410-41C3-AC0A-1F9A41FDBD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505403"/>
              </p:ext>
            </p:extLst>
          </p:nvPr>
        </p:nvGraphicFramePr>
        <p:xfrm>
          <a:off x="2572370" y="2067988"/>
          <a:ext cx="9195956" cy="346096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98989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  <a:gridCol w="2298989">
                  <a:extLst>
                    <a:ext uri="{9D8B030D-6E8A-4147-A177-3AD203B41FA5}">
                      <a16:colId xmlns:a16="http://schemas.microsoft.com/office/drawing/2014/main" val="3730294796"/>
                    </a:ext>
                  </a:extLst>
                </a:gridCol>
                <a:gridCol w="2298989">
                  <a:extLst>
                    <a:ext uri="{9D8B030D-6E8A-4147-A177-3AD203B41FA5}">
                      <a16:colId xmlns:a16="http://schemas.microsoft.com/office/drawing/2014/main" val="2835790685"/>
                    </a:ext>
                  </a:extLst>
                </a:gridCol>
                <a:gridCol w="2298989">
                  <a:extLst>
                    <a:ext uri="{9D8B030D-6E8A-4147-A177-3AD203B41FA5}">
                      <a16:colId xmlns:a16="http://schemas.microsoft.com/office/drawing/2014/main" val="3241802405"/>
                    </a:ext>
                  </a:extLst>
                </a:gridCol>
              </a:tblGrid>
              <a:tr h="49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04.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67924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06.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/>
                          </a:solidFill>
                        </a:rPr>
                        <a:t>Insert text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962612"/>
                  </a:ext>
                </a:extLst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D192EA-695F-481C-8E5F-6F8F0A0A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590454"/>
            <a:ext cx="7650000" cy="365126"/>
          </a:xfrm>
        </p:spPr>
        <p:txBody>
          <a:bodyPr/>
          <a:lstStyle/>
          <a:p>
            <a:r>
              <a:rPr lang="en-US" sz="1200" dirty="0"/>
              <a:t>Free PowerPoint templates and Google Slides Themes from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54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F864F-1F93-4D6F-B010-0F5F48BD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B0DCA4-A601-425C-BF27-01EA16337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Free PowerPoint templates and Google Slides Themes from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free-slides.net 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000" dirty="0"/>
              <a:t>Icons made by </a:t>
            </a:r>
            <a:r>
              <a:rPr 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-US" sz="2000" dirty="0"/>
              <a:t> from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www.flaticon.com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87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673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Blue Grid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User Obstinate</cp:lastModifiedBy>
  <cp:revision>19</cp:revision>
  <dcterms:created xsi:type="dcterms:W3CDTF">2021-08-17T12:08:22Z</dcterms:created>
  <dcterms:modified xsi:type="dcterms:W3CDTF">2021-08-20T17:02:09Z</dcterms:modified>
</cp:coreProperties>
</file>