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3" r:id="rId5"/>
    <p:sldId id="257" r:id="rId6"/>
    <p:sldId id="259" r:id="rId7"/>
    <p:sldId id="262" r:id="rId8"/>
    <p:sldId id="258" r:id="rId9"/>
    <p:sldId id="260" r:id="rId10"/>
    <p:sldId id="26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70" autoAdjust="0"/>
    <p:restoredTop sz="94660"/>
  </p:normalViewPr>
  <p:slideViewPr>
    <p:cSldViewPr snapToGrid="0">
      <p:cViewPr>
        <p:scale>
          <a:sx n="75" d="100"/>
          <a:sy n="75" d="100"/>
        </p:scale>
        <p:origin x="97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CF-4252-AA92-D4AC750CFFB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CF-4252-AA92-D4AC750CFFB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CF-4252-AA92-D4AC750CFF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29351296"/>
        <c:axId val="829353792"/>
        <c:axId val="1044068272"/>
      </c:bar3DChart>
      <c:catAx>
        <c:axId val="829351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29353792"/>
        <c:crosses val="autoZero"/>
        <c:auto val="1"/>
        <c:lblAlgn val="ctr"/>
        <c:lblOffset val="100"/>
        <c:noMultiLvlLbl val="0"/>
      </c:catAx>
      <c:valAx>
        <c:axId val="829353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29351296"/>
        <c:crosses val="autoZero"/>
        <c:crossBetween val="between"/>
      </c:valAx>
      <c:serAx>
        <c:axId val="104406827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29353792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E797F5-CD76-4057-A6E5-1CC02F292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7792" y="136525"/>
            <a:ext cx="9570027" cy="2035175"/>
          </a:xfrm>
        </p:spPr>
        <p:txBody>
          <a:bodyPr anchor="b">
            <a:normAutofit/>
          </a:bodyPr>
          <a:lstStyle>
            <a:lvl1pPr algn="ctr">
              <a:defRPr sz="7200" b="1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A6EF81A-E959-49E0-B655-B587E49FD1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618" y="5465618"/>
            <a:ext cx="9144000" cy="103909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B30A0E-9D45-4D70-9DD6-672CCB617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89BC8E-01D5-4E35-836A-3175840C3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BA9238-4C51-4FCC-8642-D34174D6B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54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30C65-EB50-4D7B-87CE-A6168C1F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09" y="507538"/>
            <a:ext cx="10494817" cy="1325563"/>
          </a:xfrm>
        </p:spPr>
        <p:txBody>
          <a:bodyPr/>
          <a:lstStyle>
            <a:lvl1pPr>
              <a:defRPr b="1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D5FECB-7636-4EC4-875F-043362072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10" y="2005012"/>
            <a:ext cx="9434944" cy="435133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51595B-4CCF-4402-BA02-FFB9DC5C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93324D-DF92-4EB8-B671-8C63CE47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75747D-4173-4769-A620-C1625721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19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71943A-EE33-4A66-BC2D-C6A3B757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94E8956-0E6C-4177-9DF3-7E99073E1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059DE5-4F46-48BC-B609-A4548327D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218827-C87F-4108-9B37-4050DDC3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D40834-72FF-47CE-A594-F26F29B90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528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1546B7-E5F1-40D6-828E-D2D483839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63EC85-0600-432F-A8FC-82A80EC32D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D7FCAB-9741-4B68-855B-6CD41C93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53F9A4-EF2C-4FCF-B818-DF76FB549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720076-A0A8-4D67-AF19-1CE1F1DAA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C85AD9-9C58-4BDB-AF0E-0C9619C65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950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84AFC3-E6DA-4505-B7C2-D621D590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BF5B54-A1B4-41AC-BCE9-516F35ADE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691E00-EBE8-4E6E-9654-EB5CC7C2A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462E91D-D987-4914-8026-D1B8D1260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B59617E-ECB4-4758-AE90-F24E292F1C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5007DBF-9880-4DE8-AC9C-55D009F3E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879FC1F-959C-4A21-820D-0BBBDEB93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7443CA7-4BF2-4F0F-B640-44704E66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65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FD2444-0365-47DA-89B3-CF6F4F5D1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80E00A9-082C-4696-9AF5-3A349AAC0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2E8668A-F62F-49E9-BF2D-42E98A79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7EE3117-7BE2-4332-84C9-D37B5F594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417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C1F53EC-AC08-471E-A672-B3D39E05F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C82436D-9A66-4B15-B2EB-D0875B2C8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3CF51FE-E504-4AB1-8ECD-F282283DF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193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E3FFD5-D0B0-4F0A-8A99-79EBCC1AC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4C0B0D-0AAE-4329-B214-30857006E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C1A1C9-C4C4-4232-AA09-B9F51FFD96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75350-27F6-4953-8586-1F794BECCB9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46B31E-A36E-4DEA-B477-99F843AC2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05775C-D182-419A-BDC3-BA627911A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3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Relationship Id="rId9" Type="http://schemas.openxmlformats.org/officeDocument/2006/relationships/image" Target="../media/image18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authors/freepik" TargetMode="Externa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latico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DA27D7-3A11-47C6-B2AD-FE4C084BA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6672" y="695325"/>
            <a:ext cx="9570027" cy="2733675"/>
          </a:xfrm>
        </p:spPr>
        <p:txBody>
          <a:bodyPr>
            <a:normAutofit/>
          </a:bodyPr>
          <a:lstStyle/>
          <a:p>
            <a:r>
              <a:rPr lang="en-US" sz="8800" dirty="0"/>
              <a:t>Blue </a:t>
            </a:r>
            <a:br>
              <a:rPr lang="en-US" sz="8800" dirty="0"/>
            </a:br>
            <a:r>
              <a:rPr lang="en-US" sz="8800" dirty="0"/>
              <a:t>Glass Lines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3397038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40CD0FD8-4A27-493C-9918-B868CF9DB6D2}"/>
              </a:ext>
            </a:extLst>
          </p:cNvPr>
          <p:cNvSpPr txBox="1">
            <a:spLocks/>
          </p:cNvSpPr>
          <p:nvPr/>
        </p:nvSpPr>
        <p:spPr>
          <a:xfrm>
            <a:off x="2275322" y="1486499"/>
            <a:ext cx="6093173" cy="1150267"/>
          </a:xfrm>
          <a:prstGeom prst="rect">
            <a:avLst/>
          </a:prstGeom>
          <a:effectLst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 dirty="0">
                <a:solidFill>
                  <a:schemeClr val="bg1"/>
                </a:solidFill>
              </a:rPr>
              <a:t>THANK YOU</a:t>
            </a:r>
            <a:endParaRPr lang="ru-RU" sz="7200" b="1" dirty="0">
              <a:solidFill>
                <a:schemeClr val="bg1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4F0FB26-0CEE-43FF-8147-2B558F017FE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88881" y="4760854"/>
            <a:ext cx="630000" cy="63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AF7815C-44D4-4B1D-A16D-FB12EC82A88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4188881" y="4756783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31E321D-0985-4AC2-96DD-F377621996C2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088881" y="4756783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7C760A6-3D0E-4EFC-8F39-FD77917B40C0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5988881" y="4756783"/>
            <a:ext cx="630000" cy="630000"/>
          </a:xfrm>
          <a:prstGeom prst="rect">
            <a:avLst/>
          </a:prstGeom>
        </p:spPr>
      </p:pic>
      <p:sp>
        <p:nvSpPr>
          <p:cNvPr id="9" name="Текст 11">
            <a:extLst>
              <a:ext uri="{FF2B5EF4-FFF2-40B4-BE49-F238E27FC236}">
                <a16:creationId xmlns:a16="http://schemas.microsoft.com/office/drawing/2014/main" id="{0AAF4EC0-2477-4208-BF82-944AD2B4C6E9}"/>
              </a:ext>
            </a:extLst>
          </p:cNvPr>
          <p:cNvSpPr txBox="1">
            <a:spLocks/>
          </p:cNvSpPr>
          <p:nvPr/>
        </p:nvSpPr>
        <p:spPr>
          <a:xfrm>
            <a:off x="1863951" y="2858493"/>
            <a:ext cx="6975002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Lorem ipsum dolor sit </a:t>
            </a:r>
            <a:r>
              <a:rPr lang="en-US" sz="1600" dirty="0" err="1">
                <a:solidFill>
                  <a:schemeClr val="bg1"/>
                </a:solidFill>
              </a:rPr>
              <a:t>amet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consectetur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adipiscing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elit</a:t>
            </a:r>
            <a:r>
              <a:rPr lang="en-US" sz="1600" dirty="0">
                <a:solidFill>
                  <a:schemeClr val="bg1"/>
                </a:solidFill>
              </a:rPr>
              <a:t>, sed do </a:t>
            </a:r>
            <a:r>
              <a:rPr lang="en-US" sz="1600" dirty="0" err="1">
                <a:solidFill>
                  <a:schemeClr val="bg1"/>
                </a:solidFill>
              </a:rPr>
              <a:t>eiusmod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tempor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incididunt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ut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labore</a:t>
            </a:r>
            <a:r>
              <a:rPr lang="en-US" sz="1600" dirty="0">
                <a:solidFill>
                  <a:schemeClr val="bg1"/>
                </a:solidFill>
              </a:rPr>
              <a:t> et dolore magna </a:t>
            </a:r>
            <a:r>
              <a:rPr lang="en-US" sz="1600" dirty="0" err="1">
                <a:solidFill>
                  <a:schemeClr val="bg1"/>
                </a:solidFill>
              </a:rPr>
              <a:t>aliqua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  <a:endParaRPr lang="ru-RU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Ut </a:t>
            </a:r>
            <a:r>
              <a:rPr lang="en-US" sz="1600" dirty="0" err="1">
                <a:solidFill>
                  <a:schemeClr val="bg1"/>
                </a:solidFill>
              </a:rPr>
              <a:t>enim</a:t>
            </a:r>
            <a:r>
              <a:rPr lang="en-US" sz="1600" dirty="0">
                <a:solidFill>
                  <a:schemeClr val="bg1"/>
                </a:solidFill>
              </a:rPr>
              <a:t> ad minim </a:t>
            </a:r>
            <a:r>
              <a:rPr lang="en-US" sz="1600" dirty="0" err="1">
                <a:solidFill>
                  <a:schemeClr val="bg1"/>
                </a:solidFill>
              </a:rPr>
              <a:t>veniam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quis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nostrud</a:t>
            </a:r>
            <a:r>
              <a:rPr lang="en-US" sz="1600" dirty="0">
                <a:solidFill>
                  <a:schemeClr val="bg1"/>
                </a:solidFill>
              </a:rPr>
              <a:t> exercitation </a:t>
            </a:r>
            <a:r>
              <a:rPr lang="en-US" sz="1600" dirty="0" err="1">
                <a:solidFill>
                  <a:schemeClr val="bg1"/>
                </a:solidFill>
              </a:rPr>
              <a:t>ullamco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laboris</a:t>
            </a:r>
            <a:r>
              <a:rPr lang="en-US" sz="1600" dirty="0">
                <a:solidFill>
                  <a:schemeClr val="bg1"/>
                </a:solidFill>
              </a:rPr>
              <a:t> nisi </a:t>
            </a:r>
            <a:r>
              <a:rPr lang="en-US" sz="1600" dirty="0" err="1">
                <a:solidFill>
                  <a:schemeClr val="bg1"/>
                </a:solidFill>
              </a:rPr>
              <a:t>ut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aliquip</a:t>
            </a:r>
            <a:r>
              <a:rPr lang="en-US" sz="1600" dirty="0">
                <a:solidFill>
                  <a:schemeClr val="bg1"/>
                </a:solidFill>
              </a:rPr>
              <a:t> ex </a:t>
            </a:r>
            <a:r>
              <a:rPr lang="en-US" sz="1600" dirty="0" err="1">
                <a:solidFill>
                  <a:schemeClr val="bg1"/>
                </a:solidFill>
              </a:rPr>
              <a:t>ea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commodo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consequat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197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9CF0EE-0C63-45B0-BDFF-16C82B363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CDC0EE06-2778-4AEF-8C2E-79AF2D80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9428" y="2199596"/>
            <a:ext cx="4548294" cy="348195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C1C80D0-5460-4BED-A072-B82439CB32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16229" y="2194732"/>
            <a:ext cx="3159378" cy="3159378"/>
          </a:xfrm>
          <a:prstGeom prst="rect">
            <a:avLst/>
          </a:prstGeom>
          <a:effectLst/>
        </p:spPr>
      </p:pic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BD3D4AE3-C022-4145-B20B-FE6D976DD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en-US" sz="1200" dirty="0"/>
              <a:t>Free PowerPoint templates and Google Slides Themes from </a:t>
            </a: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 </a:t>
            </a:r>
            <a:endParaRPr lang="ru-RU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254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1B3042-0334-4169-9833-BC3E325BB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7" name="Нижний колонтитул 4">
            <a:extLst>
              <a:ext uri="{FF2B5EF4-FFF2-40B4-BE49-F238E27FC236}">
                <a16:creationId xmlns:a16="http://schemas.microsoft.com/office/drawing/2014/main" id="{91B418DE-9B97-4BA5-9D66-C129C3FA7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en-US" sz="1200" dirty="0"/>
              <a:t>Free PowerPoint templates and Google Slides Themes from </a:t>
            </a: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 </a:t>
            </a:r>
            <a:endParaRPr lang="ru-RU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9" name="Прямоугольник 79">
            <a:extLst>
              <a:ext uri="{FF2B5EF4-FFF2-40B4-BE49-F238E27FC236}">
                <a16:creationId xmlns:a16="http://schemas.microsoft.com/office/drawing/2014/main" id="{35699CF2-7D8C-4223-B8AE-49C0774B98A8}"/>
              </a:ext>
            </a:extLst>
          </p:cNvPr>
          <p:cNvSpPr/>
          <p:nvPr/>
        </p:nvSpPr>
        <p:spPr>
          <a:xfrm>
            <a:off x="554357" y="2160736"/>
            <a:ext cx="1935000" cy="3825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6000"/>
                  <a:lumOff val="4000"/>
                </a:schemeClr>
              </a:gs>
              <a:gs pos="100000">
                <a:schemeClr val="bg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495300" dist="152400" sx="108000" sy="108000" algn="ctr" rotWithShape="0">
              <a:prstClr val="black">
                <a:alpha val="40000"/>
              </a:prstClr>
            </a:outerShdw>
            <a:reflection blurRad="444500" stA="50000" endA="300" endPos="555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рямоугольник 80">
            <a:extLst>
              <a:ext uri="{FF2B5EF4-FFF2-40B4-BE49-F238E27FC236}">
                <a16:creationId xmlns:a16="http://schemas.microsoft.com/office/drawing/2014/main" id="{1F5BFB04-7BC0-4751-A359-700DC974A695}"/>
              </a:ext>
            </a:extLst>
          </p:cNvPr>
          <p:cNvSpPr/>
          <p:nvPr/>
        </p:nvSpPr>
        <p:spPr>
          <a:xfrm>
            <a:off x="1564476" y="2249423"/>
            <a:ext cx="1012500" cy="540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10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ый треугольник 81">
            <a:extLst>
              <a:ext uri="{FF2B5EF4-FFF2-40B4-BE49-F238E27FC236}">
                <a16:creationId xmlns:a16="http://schemas.microsoft.com/office/drawing/2014/main" id="{13774A03-E67B-4328-9173-8323654645AB}"/>
              </a:ext>
            </a:extLst>
          </p:cNvPr>
          <p:cNvSpPr/>
          <p:nvPr/>
        </p:nvSpPr>
        <p:spPr>
          <a:xfrm>
            <a:off x="2489357" y="2160736"/>
            <a:ext cx="87619" cy="88687"/>
          </a:xfrm>
          <a:prstGeom prst="rtTriangle">
            <a:avLst/>
          </a:prstGeom>
          <a:gradFill>
            <a:gsLst>
              <a:gs pos="0">
                <a:schemeClr val="accent1"/>
              </a:gs>
              <a:gs pos="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ый треугольник 82">
            <a:extLst>
              <a:ext uri="{FF2B5EF4-FFF2-40B4-BE49-F238E27FC236}">
                <a16:creationId xmlns:a16="http://schemas.microsoft.com/office/drawing/2014/main" id="{492F47BC-72D1-488C-A0F5-DD54BD21154E}"/>
              </a:ext>
            </a:extLst>
          </p:cNvPr>
          <p:cNvSpPr/>
          <p:nvPr/>
        </p:nvSpPr>
        <p:spPr>
          <a:xfrm flipV="1">
            <a:off x="2489357" y="2789423"/>
            <a:ext cx="87619" cy="88687"/>
          </a:xfrm>
          <a:prstGeom prst="rtTriangle">
            <a:avLst/>
          </a:prstGeom>
          <a:gradFill>
            <a:gsLst>
              <a:gs pos="0">
                <a:schemeClr val="accent1"/>
              </a:gs>
              <a:gs pos="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83">
            <a:extLst>
              <a:ext uri="{FF2B5EF4-FFF2-40B4-BE49-F238E27FC236}">
                <a16:creationId xmlns:a16="http://schemas.microsoft.com/office/drawing/2014/main" id="{0221D7E3-1D9B-40AB-9D25-04FD5D313F0E}"/>
              </a:ext>
            </a:extLst>
          </p:cNvPr>
          <p:cNvSpPr/>
          <p:nvPr/>
        </p:nvSpPr>
        <p:spPr>
          <a:xfrm>
            <a:off x="3414238" y="2160736"/>
            <a:ext cx="1935000" cy="3825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6000"/>
                  <a:lumOff val="4000"/>
                </a:schemeClr>
              </a:gs>
              <a:gs pos="100000">
                <a:schemeClr val="bg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495300" dist="152400" sx="108000" sy="108000" algn="ctr" rotWithShape="0">
              <a:prstClr val="black">
                <a:alpha val="40000"/>
              </a:prstClr>
            </a:outerShdw>
            <a:reflection blurRad="444500" stA="50000" endA="300" endPos="555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Прямоугольник 84">
            <a:extLst>
              <a:ext uri="{FF2B5EF4-FFF2-40B4-BE49-F238E27FC236}">
                <a16:creationId xmlns:a16="http://schemas.microsoft.com/office/drawing/2014/main" id="{C6B7CB6D-5807-4E51-A1C8-87E5CC377614}"/>
              </a:ext>
            </a:extLst>
          </p:cNvPr>
          <p:cNvSpPr/>
          <p:nvPr/>
        </p:nvSpPr>
        <p:spPr>
          <a:xfrm>
            <a:off x="4424357" y="2249423"/>
            <a:ext cx="1012500" cy="540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ый треугольник 85">
            <a:extLst>
              <a:ext uri="{FF2B5EF4-FFF2-40B4-BE49-F238E27FC236}">
                <a16:creationId xmlns:a16="http://schemas.microsoft.com/office/drawing/2014/main" id="{3CC20970-9DE0-45ED-9350-129B9694BE16}"/>
              </a:ext>
            </a:extLst>
          </p:cNvPr>
          <p:cNvSpPr/>
          <p:nvPr/>
        </p:nvSpPr>
        <p:spPr>
          <a:xfrm>
            <a:off x="5349238" y="2160736"/>
            <a:ext cx="87619" cy="88687"/>
          </a:xfrm>
          <a:prstGeom prst="rtTriangle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0">
                <a:schemeClr val="bg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ый треугольник 86">
            <a:extLst>
              <a:ext uri="{FF2B5EF4-FFF2-40B4-BE49-F238E27FC236}">
                <a16:creationId xmlns:a16="http://schemas.microsoft.com/office/drawing/2014/main" id="{34C8BF7A-89D9-4FD9-A3E8-1A1BC84F50AD}"/>
              </a:ext>
            </a:extLst>
          </p:cNvPr>
          <p:cNvSpPr/>
          <p:nvPr/>
        </p:nvSpPr>
        <p:spPr>
          <a:xfrm flipV="1">
            <a:off x="5349238" y="2789423"/>
            <a:ext cx="87619" cy="88687"/>
          </a:xfrm>
          <a:prstGeom prst="rtTriangle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0">
                <a:schemeClr val="bg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87">
            <a:extLst>
              <a:ext uri="{FF2B5EF4-FFF2-40B4-BE49-F238E27FC236}">
                <a16:creationId xmlns:a16="http://schemas.microsoft.com/office/drawing/2014/main" id="{68E22A10-80A5-4063-8284-53D343FEE3D6}"/>
              </a:ext>
            </a:extLst>
          </p:cNvPr>
          <p:cNvSpPr/>
          <p:nvPr/>
        </p:nvSpPr>
        <p:spPr>
          <a:xfrm>
            <a:off x="6274119" y="2160736"/>
            <a:ext cx="1935000" cy="3825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6000"/>
                  <a:lumOff val="4000"/>
                </a:schemeClr>
              </a:gs>
              <a:gs pos="100000">
                <a:schemeClr val="bg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495300" dist="152400" sx="108000" sy="108000" algn="ctr" rotWithShape="0">
              <a:prstClr val="black">
                <a:alpha val="40000"/>
              </a:prstClr>
            </a:outerShdw>
            <a:reflection blurRad="444500" stA="50000" endA="300" endPos="555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8" name="Прямоугольник 88">
            <a:extLst>
              <a:ext uri="{FF2B5EF4-FFF2-40B4-BE49-F238E27FC236}">
                <a16:creationId xmlns:a16="http://schemas.microsoft.com/office/drawing/2014/main" id="{D8BF3FD7-12AC-4E90-9BA9-FE89A1486ECE}"/>
              </a:ext>
            </a:extLst>
          </p:cNvPr>
          <p:cNvSpPr/>
          <p:nvPr/>
        </p:nvSpPr>
        <p:spPr>
          <a:xfrm>
            <a:off x="7284238" y="2249836"/>
            <a:ext cx="1012500" cy="540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ый треугольник 89">
            <a:extLst>
              <a:ext uri="{FF2B5EF4-FFF2-40B4-BE49-F238E27FC236}">
                <a16:creationId xmlns:a16="http://schemas.microsoft.com/office/drawing/2014/main" id="{C1FD64FD-D983-481C-8408-D506FE4C81FE}"/>
              </a:ext>
            </a:extLst>
          </p:cNvPr>
          <p:cNvSpPr/>
          <p:nvPr/>
        </p:nvSpPr>
        <p:spPr>
          <a:xfrm>
            <a:off x="8209119" y="2160736"/>
            <a:ext cx="87619" cy="88687"/>
          </a:xfrm>
          <a:prstGeom prst="rtTriangle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ый треугольник 90">
            <a:extLst>
              <a:ext uri="{FF2B5EF4-FFF2-40B4-BE49-F238E27FC236}">
                <a16:creationId xmlns:a16="http://schemas.microsoft.com/office/drawing/2014/main" id="{7E5898E1-84EF-4F94-AB28-643799DB1EBA}"/>
              </a:ext>
            </a:extLst>
          </p:cNvPr>
          <p:cNvSpPr/>
          <p:nvPr/>
        </p:nvSpPr>
        <p:spPr>
          <a:xfrm flipV="1">
            <a:off x="8209119" y="2789423"/>
            <a:ext cx="87619" cy="88687"/>
          </a:xfrm>
          <a:prstGeom prst="rtTriangle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1" name="Рисунок 95">
            <a:extLst>
              <a:ext uri="{FF2B5EF4-FFF2-40B4-BE49-F238E27FC236}">
                <a16:creationId xmlns:a16="http://schemas.microsoft.com/office/drawing/2014/main" id="{9F55D3AB-040D-4405-BA7F-A8F62012C8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736665" y="2276577"/>
            <a:ext cx="432000" cy="432000"/>
          </a:xfrm>
          <a:prstGeom prst="rect">
            <a:avLst/>
          </a:prstGeom>
        </p:spPr>
      </p:pic>
      <p:pic>
        <p:nvPicPr>
          <p:cNvPr id="72" name="Рисунок 96">
            <a:extLst>
              <a:ext uri="{FF2B5EF4-FFF2-40B4-BE49-F238E27FC236}">
                <a16:creationId xmlns:a16="http://schemas.microsoft.com/office/drawing/2014/main" id="{965C1470-7462-4B48-BEF6-4AF5C7DAC81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3648497" y="2283777"/>
            <a:ext cx="432000" cy="432000"/>
          </a:xfrm>
          <a:prstGeom prst="rect">
            <a:avLst/>
          </a:prstGeom>
        </p:spPr>
      </p:pic>
      <p:pic>
        <p:nvPicPr>
          <p:cNvPr id="73" name="Рисунок 97">
            <a:extLst>
              <a:ext uri="{FF2B5EF4-FFF2-40B4-BE49-F238E27FC236}">
                <a16:creationId xmlns:a16="http://schemas.microsoft.com/office/drawing/2014/main" id="{F40F1D11-7705-47B3-A9A9-15DAC1F3FAF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56427" y="2276577"/>
            <a:ext cx="432000" cy="432000"/>
          </a:xfrm>
          <a:prstGeom prst="rect">
            <a:avLst/>
          </a:prstGeom>
        </p:spPr>
      </p:pic>
      <p:sp>
        <p:nvSpPr>
          <p:cNvPr id="74" name="TextBox 73">
            <a:extLst>
              <a:ext uri="{FF2B5EF4-FFF2-40B4-BE49-F238E27FC236}">
                <a16:creationId xmlns:a16="http://schemas.microsoft.com/office/drawing/2014/main" id="{08E7C75B-5481-4774-AC79-4B6DB57384BA}"/>
              </a:ext>
            </a:extLst>
          </p:cNvPr>
          <p:cNvSpPr txBox="1"/>
          <p:nvPr/>
        </p:nvSpPr>
        <p:spPr>
          <a:xfrm>
            <a:off x="905142" y="3637162"/>
            <a:ext cx="1054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TITLE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75" name="Прямоугольник 100">
            <a:extLst>
              <a:ext uri="{FF2B5EF4-FFF2-40B4-BE49-F238E27FC236}">
                <a16:creationId xmlns:a16="http://schemas.microsoft.com/office/drawing/2014/main" id="{CC96E847-3E23-4489-8384-274D62CE3118}"/>
              </a:ext>
            </a:extLst>
          </p:cNvPr>
          <p:cNvSpPr/>
          <p:nvPr/>
        </p:nvSpPr>
        <p:spPr>
          <a:xfrm>
            <a:off x="625949" y="4073236"/>
            <a:ext cx="17807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err="1"/>
              <a:t>Lorem</a:t>
            </a:r>
            <a:r>
              <a:rPr lang="ru-RU" sz="1600" dirty="0"/>
              <a:t> </a:t>
            </a:r>
            <a:r>
              <a:rPr lang="ru-RU" sz="1600" dirty="0" err="1"/>
              <a:t>Ipsum</a:t>
            </a:r>
            <a:r>
              <a:rPr lang="ru-RU" sz="1600" dirty="0"/>
              <a:t> </a:t>
            </a:r>
            <a:r>
              <a:rPr lang="ru-RU" sz="1600" dirty="0" err="1"/>
              <a:t>Dolor</a:t>
            </a:r>
            <a:endParaRPr lang="ru-RU" sz="1600" dirty="0"/>
          </a:p>
          <a:p>
            <a:r>
              <a:rPr lang="ru-RU" sz="1600" dirty="0" err="1"/>
              <a:t>Lorem</a:t>
            </a:r>
            <a:r>
              <a:rPr lang="ru-RU" sz="1600" dirty="0"/>
              <a:t> </a:t>
            </a:r>
            <a:r>
              <a:rPr lang="ru-RU" sz="1600" dirty="0" err="1"/>
              <a:t>Ipsum</a:t>
            </a:r>
            <a:r>
              <a:rPr lang="ru-RU" sz="1600" dirty="0"/>
              <a:t> </a:t>
            </a:r>
            <a:r>
              <a:rPr lang="ru-RU" sz="1600" dirty="0" err="1"/>
              <a:t>Dolor</a:t>
            </a:r>
            <a:endParaRPr lang="ru-RU" sz="1600" dirty="0"/>
          </a:p>
          <a:p>
            <a:r>
              <a:rPr lang="ru-RU" sz="1600" dirty="0" err="1"/>
              <a:t>Lorem</a:t>
            </a:r>
            <a:r>
              <a:rPr lang="ru-RU" sz="1600" dirty="0"/>
              <a:t> </a:t>
            </a:r>
            <a:r>
              <a:rPr lang="ru-RU" sz="1600" dirty="0" err="1"/>
              <a:t>Ipsum</a:t>
            </a:r>
            <a:r>
              <a:rPr lang="ru-RU" sz="1600" dirty="0"/>
              <a:t> </a:t>
            </a:r>
            <a:r>
              <a:rPr lang="ru-RU" sz="1600" dirty="0" err="1"/>
              <a:t>Dolor</a:t>
            </a:r>
            <a:endParaRPr lang="ru-RU" sz="1600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5F88076-A2D8-4337-BF79-65ABF11023D7}"/>
              </a:ext>
            </a:extLst>
          </p:cNvPr>
          <p:cNvSpPr txBox="1"/>
          <p:nvPr/>
        </p:nvSpPr>
        <p:spPr>
          <a:xfrm>
            <a:off x="3814179" y="3632591"/>
            <a:ext cx="1052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TITLE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7" name="Прямоугольник 102">
            <a:extLst>
              <a:ext uri="{FF2B5EF4-FFF2-40B4-BE49-F238E27FC236}">
                <a16:creationId xmlns:a16="http://schemas.microsoft.com/office/drawing/2014/main" id="{0935F0EB-06B6-4929-8D26-D12551E4AC8E}"/>
              </a:ext>
            </a:extLst>
          </p:cNvPr>
          <p:cNvSpPr/>
          <p:nvPr/>
        </p:nvSpPr>
        <p:spPr>
          <a:xfrm>
            <a:off x="3533985" y="4068665"/>
            <a:ext cx="17807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err="1"/>
              <a:t>Lorem</a:t>
            </a:r>
            <a:r>
              <a:rPr lang="ru-RU" sz="1600" dirty="0"/>
              <a:t> </a:t>
            </a:r>
            <a:r>
              <a:rPr lang="ru-RU" sz="1600" dirty="0" err="1"/>
              <a:t>Ipsum</a:t>
            </a:r>
            <a:r>
              <a:rPr lang="ru-RU" sz="1600" dirty="0"/>
              <a:t> </a:t>
            </a:r>
            <a:r>
              <a:rPr lang="ru-RU" sz="1600" dirty="0" err="1"/>
              <a:t>Dolor</a:t>
            </a:r>
            <a:endParaRPr lang="ru-RU" sz="1600" dirty="0"/>
          </a:p>
          <a:p>
            <a:r>
              <a:rPr lang="ru-RU" sz="1600" dirty="0" err="1"/>
              <a:t>Lorem</a:t>
            </a:r>
            <a:r>
              <a:rPr lang="ru-RU" sz="1600" dirty="0"/>
              <a:t> </a:t>
            </a:r>
            <a:r>
              <a:rPr lang="ru-RU" sz="1600" dirty="0" err="1"/>
              <a:t>Ipsum</a:t>
            </a:r>
            <a:r>
              <a:rPr lang="ru-RU" sz="1600" dirty="0"/>
              <a:t> </a:t>
            </a:r>
            <a:r>
              <a:rPr lang="ru-RU" sz="1600" dirty="0" err="1"/>
              <a:t>Dolor</a:t>
            </a:r>
            <a:endParaRPr lang="ru-RU" sz="1600" dirty="0"/>
          </a:p>
          <a:p>
            <a:r>
              <a:rPr lang="ru-RU" sz="1600" dirty="0" err="1"/>
              <a:t>Lorem</a:t>
            </a:r>
            <a:r>
              <a:rPr lang="ru-RU" sz="1600" dirty="0"/>
              <a:t> </a:t>
            </a:r>
            <a:r>
              <a:rPr lang="ru-RU" sz="1600" dirty="0" err="1"/>
              <a:t>Ipsum</a:t>
            </a:r>
            <a:r>
              <a:rPr lang="ru-RU" sz="1600" dirty="0"/>
              <a:t> </a:t>
            </a:r>
            <a:r>
              <a:rPr lang="ru-RU" sz="1600" dirty="0" err="1"/>
              <a:t>Dolor</a:t>
            </a:r>
            <a:endParaRPr lang="ru-RU" sz="1600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655DB04-1882-4CA6-8420-173648F53C42}"/>
              </a:ext>
            </a:extLst>
          </p:cNvPr>
          <p:cNvSpPr txBox="1"/>
          <p:nvPr/>
        </p:nvSpPr>
        <p:spPr>
          <a:xfrm>
            <a:off x="6552737" y="3628020"/>
            <a:ext cx="12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TITLE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9" name="Прямоугольник 104">
            <a:extLst>
              <a:ext uri="{FF2B5EF4-FFF2-40B4-BE49-F238E27FC236}">
                <a16:creationId xmlns:a16="http://schemas.microsoft.com/office/drawing/2014/main" id="{3D3E5D11-7F07-48B2-B278-5EDC741711CC}"/>
              </a:ext>
            </a:extLst>
          </p:cNvPr>
          <p:cNvSpPr/>
          <p:nvPr/>
        </p:nvSpPr>
        <p:spPr>
          <a:xfrm>
            <a:off x="6442021" y="4064094"/>
            <a:ext cx="17807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err="1"/>
              <a:t>Lorem</a:t>
            </a:r>
            <a:r>
              <a:rPr lang="ru-RU" sz="1600" dirty="0"/>
              <a:t> </a:t>
            </a:r>
            <a:r>
              <a:rPr lang="ru-RU" sz="1600" dirty="0" err="1"/>
              <a:t>Ipsum</a:t>
            </a:r>
            <a:r>
              <a:rPr lang="ru-RU" sz="1600" dirty="0"/>
              <a:t> </a:t>
            </a:r>
            <a:r>
              <a:rPr lang="ru-RU" sz="1600" dirty="0" err="1"/>
              <a:t>Dolor</a:t>
            </a:r>
            <a:endParaRPr lang="ru-RU" sz="1600" dirty="0"/>
          </a:p>
          <a:p>
            <a:r>
              <a:rPr lang="ru-RU" sz="1600" dirty="0" err="1"/>
              <a:t>Lorem</a:t>
            </a:r>
            <a:r>
              <a:rPr lang="ru-RU" sz="1600" dirty="0"/>
              <a:t> </a:t>
            </a:r>
            <a:r>
              <a:rPr lang="ru-RU" sz="1600" dirty="0" err="1"/>
              <a:t>Ipsum</a:t>
            </a:r>
            <a:r>
              <a:rPr lang="ru-RU" sz="1600" dirty="0"/>
              <a:t> </a:t>
            </a:r>
            <a:r>
              <a:rPr lang="ru-RU" sz="1600" dirty="0" err="1"/>
              <a:t>Dolor</a:t>
            </a:r>
            <a:endParaRPr lang="ru-RU" sz="1600" dirty="0"/>
          </a:p>
          <a:p>
            <a:r>
              <a:rPr lang="ru-RU" sz="1600" dirty="0" err="1"/>
              <a:t>Lorem</a:t>
            </a:r>
            <a:r>
              <a:rPr lang="ru-RU" sz="1600" dirty="0"/>
              <a:t> </a:t>
            </a:r>
            <a:r>
              <a:rPr lang="ru-RU" sz="1600" dirty="0" err="1"/>
              <a:t>Ipsum</a:t>
            </a:r>
            <a:r>
              <a:rPr lang="ru-RU" sz="1600" dirty="0"/>
              <a:t> </a:t>
            </a:r>
            <a:r>
              <a:rPr lang="ru-RU" sz="1600" dirty="0" err="1"/>
              <a:t>Dolor</a:t>
            </a:r>
            <a:endParaRPr lang="ru-RU" sz="1600" dirty="0"/>
          </a:p>
        </p:txBody>
      </p:sp>
      <p:sp>
        <p:nvSpPr>
          <p:cNvPr id="92" name="Овал 107">
            <a:extLst>
              <a:ext uri="{FF2B5EF4-FFF2-40B4-BE49-F238E27FC236}">
                <a16:creationId xmlns:a16="http://schemas.microsoft.com/office/drawing/2014/main" id="{28DD6A91-D42A-4CD0-BEB0-5C830285EFF5}"/>
              </a:ext>
            </a:extLst>
          </p:cNvPr>
          <p:cNvSpPr/>
          <p:nvPr/>
        </p:nvSpPr>
        <p:spPr>
          <a:xfrm>
            <a:off x="1959787" y="2300236"/>
            <a:ext cx="432000" cy="432000"/>
          </a:xfrm>
          <a:prstGeom prst="ellipse">
            <a:avLst/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925269E-7227-4BAF-AA6E-3A5D8ECDEE12}"/>
              </a:ext>
            </a:extLst>
          </p:cNvPr>
          <p:cNvSpPr txBox="1"/>
          <p:nvPr/>
        </p:nvSpPr>
        <p:spPr>
          <a:xfrm>
            <a:off x="2010021" y="228216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4" name="Овал 109">
            <a:extLst>
              <a:ext uri="{FF2B5EF4-FFF2-40B4-BE49-F238E27FC236}">
                <a16:creationId xmlns:a16="http://schemas.microsoft.com/office/drawing/2014/main" id="{BFB576A4-E8BE-46FA-883C-341DC74308BC}"/>
              </a:ext>
            </a:extLst>
          </p:cNvPr>
          <p:cNvSpPr/>
          <p:nvPr/>
        </p:nvSpPr>
        <p:spPr>
          <a:xfrm>
            <a:off x="4866822" y="2300236"/>
            <a:ext cx="432000" cy="432000"/>
          </a:xfrm>
          <a:prstGeom prst="ellipse">
            <a:avLst/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A593C21-8ED8-4FCC-A92E-9745E59244D0}"/>
              </a:ext>
            </a:extLst>
          </p:cNvPr>
          <p:cNvSpPr txBox="1"/>
          <p:nvPr/>
        </p:nvSpPr>
        <p:spPr>
          <a:xfrm>
            <a:off x="4917056" y="228223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9" name="Овал 111">
            <a:extLst>
              <a:ext uri="{FF2B5EF4-FFF2-40B4-BE49-F238E27FC236}">
                <a16:creationId xmlns:a16="http://schemas.microsoft.com/office/drawing/2014/main" id="{454807B6-1EAD-404E-908C-01530AAFFFAD}"/>
              </a:ext>
            </a:extLst>
          </p:cNvPr>
          <p:cNvSpPr/>
          <p:nvPr/>
        </p:nvSpPr>
        <p:spPr>
          <a:xfrm>
            <a:off x="7723759" y="2300236"/>
            <a:ext cx="432000" cy="432000"/>
          </a:xfrm>
          <a:prstGeom prst="ellipse">
            <a:avLst/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6CD65569-60F2-4C93-AEC3-418D69369A28}"/>
              </a:ext>
            </a:extLst>
          </p:cNvPr>
          <p:cNvSpPr txBox="1"/>
          <p:nvPr/>
        </p:nvSpPr>
        <p:spPr>
          <a:xfrm>
            <a:off x="7776937" y="228223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50994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A714C0-ABBA-441F-922D-7C6DD2B8D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CCDA8776-1165-4A73-9CE7-2C9879221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en-US" sz="1200" dirty="0"/>
              <a:t>Free PowerPoint templates and Google Slides Themes from </a:t>
            </a: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 </a:t>
            </a:r>
            <a:endParaRPr lang="ru-RU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47002544-40D9-4681-B334-70CADBB294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142625"/>
              </p:ext>
            </p:extLst>
          </p:nvPr>
        </p:nvGraphicFramePr>
        <p:xfrm>
          <a:off x="331788" y="2005013"/>
          <a:ext cx="9436100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2921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065C63-E7C2-4E8B-A18F-70016FA83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4C0A9C-2544-4F62-99E9-64D16CD30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3DB528C9-0760-46BF-9E33-405DEF757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en-US" sz="1200" dirty="0"/>
              <a:t>Free PowerPoint templates and Google Slides Themes from </a:t>
            </a: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 </a:t>
            </a:r>
            <a:endParaRPr lang="ru-RU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942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9C56E6-B2AC-4C9F-9631-047A150E6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FFB0507F-4B5E-4325-B445-4593704E877D}"/>
              </a:ext>
            </a:extLst>
          </p:cNvPr>
          <p:cNvSpPr txBox="1">
            <a:spLocks/>
          </p:cNvSpPr>
          <p:nvPr/>
        </p:nvSpPr>
        <p:spPr>
          <a:xfrm>
            <a:off x="0" y="2155010"/>
            <a:ext cx="9596700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3800" dirty="0">
                <a:solidFill>
                  <a:schemeClr val="bg2"/>
                </a:solidFill>
              </a:rPr>
              <a:t>987 654 321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E05E1-BDBC-4AA0-9D3D-7CD1139B86AE}"/>
              </a:ext>
            </a:extLst>
          </p:cNvPr>
          <p:cNvSpPr txBox="1"/>
          <p:nvPr/>
        </p:nvSpPr>
        <p:spPr>
          <a:xfrm>
            <a:off x="459450" y="4533591"/>
            <a:ext cx="8677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Lorem ipsum dolor sit </a:t>
            </a:r>
            <a:r>
              <a:rPr lang="en-US" sz="2000" dirty="0" err="1">
                <a:solidFill>
                  <a:schemeClr val="bg2"/>
                </a:solidFill>
              </a:rPr>
              <a:t>amet</a:t>
            </a:r>
            <a:r>
              <a:rPr lang="en-US" sz="2000" dirty="0">
                <a:solidFill>
                  <a:schemeClr val="bg2"/>
                </a:solidFill>
              </a:rPr>
              <a:t>, </a:t>
            </a:r>
            <a:r>
              <a:rPr lang="en-US" sz="2000" dirty="0" err="1">
                <a:solidFill>
                  <a:schemeClr val="bg2"/>
                </a:solidFill>
              </a:rPr>
              <a:t>consectetur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adipiscing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elit</a:t>
            </a:r>
            <a:r>
              <a:rPr lang="en-US" sz="2000" dirty="0">
                <a:solidFill>
                  <a:schemeClr val="bg2"/>
                </a:solidFill>
              </a:rPr>
              <a:t>, sed do </a:t>
            </a:r>
            <a:r>
              <a:rPr lang="en-US" sz="2000" dirty="0" err="1">
                <a:solidFill>
                  <a:schemeClr val="bg2"/>
                </a:solidFill>
              </a:rPr>
              <a:t>eiusmod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tempor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incididunt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ut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labore</a:t>
            </a:r>
            <a:r>
              <a:rPr lang="en-US" sz="2000" dirty="0">
                <a:solidFill>
                  <a:schemeClr val="bg2"/>
                </a:solidFill>
              </a:rPr>
              <a:t> et dolore magna </a:t>
            </a:r>
            <a:r>
              <a:rPr lang="en-US" sz="2000" dirty="0" err="1">
                <a:solidFill>
                  <a:schemeClr val="bg2"/>
                </a:solidFill>
              </a:rPr>
              <a:t>aliqua</a:t>
            </a:r>
            <a:r>
              <a:rPr lang="en-US" sz="2000" dirty="0">
                <a:solidFill>
                  <a:schemeClr val="bg2"/>
                </a:solidFill>
              </a:rPr>
              <a:t>. </a:t>
            </a:r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D29D7D1A-541B-4FC4-AF3F-554CD7954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en-US" sz="1200" dirty="0"/>
              <a:t>Free PowerPoint templates and Google Slides Themes from </a:t>
            </a: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 </a:t>
            </a:r>
            <a:endParaRPr lang="ru-RU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90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3A79A-8436-4B8A-A31F-96558F261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4" name="Таблица 10">
            <a:extLst>
              <a:ext uri="{FF2B5EF4-FFF2-40B4-BE49-F238E27FC236}">
                <a16:creationId xmlns:a16="http://schemas.microsoft.com/office/drawing/2014/main" id="{EFC55492-F410-41C3-AC0A-1F9A41FDBD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5297688"/>
              </p:ext>
            </p:extLst>
          </p:nvPr>
        </p:nvGraphicFramePr>
        <p:xfrm>
          <a:off x="332509" y="2059599"/>
          <a:ext cx="9195956" cy="3460961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298989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2298989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2298989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2298989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bg2"/>
                          </a:solidFill>
                        </a:rPr>
                        <a:t>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2"/>
                          </a:solidFill>
                        </a:rPr>
                        <a:t>Insert text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bg2"/>
                          </a:solidFill>
                        </a:rPr>
                        <a:t>02.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bg2"/>
                          </a:solidFill>
                        </a:rPr>
                        <a:t>03.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bg2"/>
                          </a:solidFill>
                        </a:rPr>
                        <a:t>04.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bg2"/>
                          </a:solidFill>
                        </a:rPr>
                        <a:t>05.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bg2"/>
                          </a:solidFill>
                        </a:rPr>
                        <a:t>06.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bg2"/>
                          </a:solidFill>
                        </a:rPr>
                        <a:t>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2"/>
                          </a:solidFill>
                        </a:rPr>
                        <a:t>Insert text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D192EA-695F-481C-8E5F-6F8F0A0AA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en-US" sz="1200" dirty="0"/>
              <a:t>Free PowerPoint templates and Google Slides Themes from </a:t>
            </a: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 </a:t>
            </a:r>
            <a:endParaRPr lang="ru-RU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554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AEEC7A-F66F-4D41-A9E8-0A900C26A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1B4BE01-6D11-43CE-BD3F-31231117DA4A}"/>
              </a:ext>
            </a:extLst>
          </p:cNvPr>
          <p:cNvSpPr/>
          <p:nvPr/>
        </p:nvSpPr>
        <p:spPr>
          <a:xfrm>
            <a:off x="561107" y="2189071"/>
            <a:ext cx="2886075" cy="3180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DD1EED6A-26DE-434A-80B2-A69B9AB1C2BA}"/>
              </a:ext>
            </a:extLst>
          </p:cNvPr>
          <p:cNvSpPr/>
          <p:nvPr/>
        </p:nvSpPr>
        <p:spPr>
          <a:xfrm>
            <a:off x="1627907" y="1847769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8915E6-24BA-413F-89D8-3E381BAB2A54}"/>
              </a:ext>
            </a:extLst>
          </p:cNvPr>
          <p:cNvSpPr txBox="1"/>
          <p:nvPr/>
        </p:nvSpPr>
        <p:spPr>
          <a:xfrm>
            <a:off x="1637433" y="1833101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7141C90-F10D-482C-BDFD-4058B3032F75}"/>
              </a:ext>
            </a:extLst>
          </p:cNvPr>
          <p:cNvSpPr/>
          <p:nvPr/>
        </p:nvSpPr>
        <p:spPr>
          <a:xfrm>
            <a:off x="3633205" y="2189071"/>
            <a:ext cx="2886075" cy="3180550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1CB27D41-6825-40BB-AEB4-788E226F2B7E}"/>
              </a:ext>
            </a:extLst>
          </p:cNvPr>
          <p:cNvSpPr txBox="1">
            <a:spLocks/>
          </p:cNvSpPr>
          <p:nvPr/>
        </p:nvSpPr>
        <p:spPr>
          <a:xfrm>
            <a:off x="3633204" y="2627220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2E53ECE7-9487-4826-8F8C-71453D70E64B}"/>
              </a:ext>
            </a:extLst>
          </p:cNvPr>
          <p:cNvSpPr/>
          <p:nvPr/>
        </p:nvSpPr>
        <p:spPr>
          <a:xfrm>
            <a:off x="4700005" y="1847769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8F09BA-5F98-4A99-ACA8-93052CA7EF27}"/>
              </a:ext>
            </a:extLst>
          </p:cNvPr>
          <p:cNvSpPr txBox="1"/>
          <p:nvPr/>
        </p:nvSpPr>
        <p:spPr>
          <a:xfrm>
            <a:off x="4709530" y="1858439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2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A59C6F7-C0C1-474E-B3E3-1D75BC08EA8D}"/>
              </a:ext>
            </a:extLst>
          </p:cNvPr>
          <p:cNvSpPr/>
          <p:nvPr/>
        </p:nvSpPr>
        <p:spPr>
          <a:xfrm>
            <a:off x="6714548" y="2189071"/>
            <a:ext cx="2886075" cy="318055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6F00E3D4-E4B0-498A-812B-B6766A21D9A6}"/>
              </a:ext>
            </a:extLst>
          </p:cNvPr>
          <p:cNvSpPr txBox="1">
            <a:spLocks/>
          </p:cNvSpPr>
          <p:nvPr/>
        </p:nvSpPr>
        <p:spPr>
          <a:xfrm>
            <a:off x="6714547" y="2627220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r>
              <a:rPr lang="en-US">
                <a:solidFill>
                  <a:schemeClr val="bg1"/>
                </a:solidFill>
              </a:rPr>
              <a:t>Ut enim ad minim veniam, quis nostrud exercitation ullamco laboris nisi ut aliquip ex ea commodo consequat. </a:t>
            </a:r>
          </a:p>
          <a:p>
            <a:r>
              <a:rPr lang="en-US">
                <a:solidFill>
                  <a:schemeClr val="bg1"/>
                </a:solidFill>
              </a:rPr>
              <a:t>Duis aute irure dolor in reprehenderit in voluptate velit esse cillum dolore eu fugiat nulla pariatur.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FED2B45A-19B3-46A1-A4FD-F753D869F9CF}"/>
              </a:ext>
            </a:extLst>
          </p:cNvPr>
          <p:cNvSpPr/>
          <p:nvPr/>
        </p:nvSpPr>
        <p:spPr>
          <a:xfrm>
            <a:off x="7781348" y="1847769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5AFE35-4D41-4DA1-9462-3E7FE73706BE}"/>
              </a:ext>
            </a:extLst>
          </p:cNvPr>
          <p:cNvSpPr txBox="1"/>
          <p:nvPr/>
        </p:nvSpPr>
        <p:spPr>
          <a:xfrm>
            <a:off x="7790873" y="1865262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3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032605F8-C140-44AD-BD08-45050690B4D3}"/>
              </a:ext>
            </a:extLst>
          </p:cNvPr>
          <p:cNvSpPr txBox="1">
            <a:spLocks/>
          </p:cNvSpPr>
          <p:nvPr/>
        </p:nvSpPr>
        <p:spPr>
          <a:xfrm>
            <a:off x="586503" y="2627220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Нижний колонтитул 4">
            <a:extLst>
              <a:ext uri="{FF2B5EF4-FFF2-40B4-BE49-F238E27FC236}">
                <a16:creationId xmlns:a16="http://schemas.microsoft.com/office/drawing/2014/main" id="{243A9C01-5EB5-4F7B-9D9A-244FEE52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en-US" sz="1200" dirty="0"/>
              <a:t>Free PowerPoint templates and Google Slides Themes from </a:t>
            </a: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 </a:t>
            </a:r>
            <a:endParaRPr lang="ru-RU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554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CF864F-1F93-4D6F-B010-0F5F48BDB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B0DCA4-A601-425C-BF27-01EA16337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10" y="2005012"/>
            <a:ext cx="10494816" cy="4351338"/>
          </a:xfrm>
        </p:spPr>
        <p:txBody>
          <a:bodyPr>
            <a:normAutofit/>
          </a:bodyPr>
          <a:lstStyle/>
          <a:p>
            <a:r>
              <a:rPr lang="en-US" sz="2400" dirty="0"/>
              <a:t>Free PowerPoint templates and Google Slides Themes from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 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400" dirty="0"/>
              <a:t>Icons made by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-US" sz="2400" dirty="0"/>
              <a:t> from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www.flaticon.com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8873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642</Words>
  <Application>Microsoft Office PowerPoint</Application>
  <PresentationFormat>Widescreen</PresentationFormat>
  <Paragraphs>87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Blue  Glass Lines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User Obstinate</cp:lastModifiedBy>
  <cp:revision>18</cp:revision>
  <dcterms:created xsi:type="dcterms:W3CDTF">2021-08-17T12:08:22Z</dcterms:created>
  <dcterms:modified xsi:type="dcterms:W3CDTF">2021-08-20T16:48:42Z</dcterms:modified>
</cp:coreProperties>
</file>