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4" r:id="rId5"/>
    <p:sldId id="266" r:id="rId6"/>
    <p:sldId id="257" r:id="rId7"/>
    <p:sldId id="262" r:id="rId8"/>
    <p:sldId id="258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566" y="6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A0-4C66-A9ED-0A59EDBCDF5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A0-4C66-A9ED-0A59EDBCDF5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A0-4C66-A9ED-0A59EDBCDF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423253344"/>
        <c:axId val="1423255008"/>
        <c:axId val="0"/>
      </c:bar3DChart>
      <c:catAx>
        <c:axId val="142325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3255008"/>
        <c:crosses val="autoZero"/>
        <c:auto val="1"/>
        <c:lblAlgn val="ctr"/>
        <c:lblOffset val="100"/>
        <c:noMultiLvlLbl val="0"/>
      </c:catAx>
      <c:valAx>
        <c:axId val="1423255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325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104" y="3031693"/>
            <a:ext cx="7858991" cy="2387600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18" y="5465618"/>
            <a:ext cx="9144000" cy="10390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682" y="495415"/>
            <a:ext cx="10016836" cy="1325563"/>
          </a:xfrm>
        </p:spPr>
        <p:txBody>
          <a:bodyPr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682" y="2005012"/>
            <a:ext cx="9382992" cy="435133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104" y="3031693"/>
            <a:ext cx="8187608" cy="2387600"/>
          </a:xfrm>
        </p:spPr>
        <p:txBody>
          <a:bodyPr>
            <a:normAutofit/>
          </a:bodyPr>
          <a:lstStyle/>
          <a:p>
            <a:r>
              <a:rPr lang="en-US" sz="8000" dirty="0"/>
              <a:t>Blue Abstraction</a:t>
            </a:r>
            <a:endParaRPr lang="ru-RU" sz="8000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DE5335A3-E7D6-41E3-A276-D2356E3FA4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1690875" y="1688313"/>
            <a:ext cx="6550300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bg2"/>
                </a:solidFill>
              </a:rPr>
              <a:t>THANK YOU</a:t>
            </a:r>
            <a:endParaRPr lang="ru-RU" sz="7200" b="1" dirty="0">
              <a:solidFill>
                <a:schemeClr val="bg2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8454" y="4962668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118454" y="4958597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018454" y="4958597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5918454" y="4958597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1793524" y="3060307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2"/>
                </a:solidFill>
              </a:rPr>
              <a:t>Lorem ipsum dolor sit </a:t>
            </a:r>
            <a:r>
              <a:rPr lang="en-US" sz="1600" dirty="0" err="1">
                <a:solidFill>
                  <a:schemeClr val="bg2"/>
                </a:solidFill>
              </a:rPr>
              <a:t>amet</a:t>
            </a:r>
            <a:r>
              <a:rPr lang="en-US" sz="1600" dirty="0">
                <a:solidFill>
                  <a:schemeClr val="bg2"/>
                </a:solidFill>
              </a:rPr>
              <a:t>, </a:t>
            </a:r>
            <a:r>
              <a:rPr lang="en-US" sz="1600" dirty="0" err="1">
                <a:solidFill>
                  <a:schemeClr val="bg2"/>
                </a:solidFill>
              </a:rPr>
              <a:t>consectetur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adipiscing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elit</a:t>
            </a:r>
            <a:r>
              <a:rPr lang="en-US" sz="1600" dirty="0">
                <a:solidFill>
                  <a:schemeClr val="bg2"/>
                </a:solidFill>
              </a:rPr>
              <a:t>, sed do </a:t>
            </a:r>
            <a:r>
              <a:rPr lang="en-US" sz="1600" dirty="0" err="1">
                <a:solidFill>
                  <a:schemeClr val="bg2"/>
                </a:solidFill>
              </a:rPr>
              <a:t>eiusmod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tempor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incididunt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ut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labore</a:t>
            </a:r>
            <a:r>
              <a:rPr lang="en-US" sz="1600" dirty="0">
                <a:solidFill>
                  <a:schemeClr val="bg2"/>
                </a:solidFill>
              </a:rPr>
              <a:t> et dolore magna </a:t>
            </a:r>
            <a:r>
              <a:rPr lang="en-US" sz="1600" dirty="0" err="1">
                <a:solidFill>
                  <a:schemeClr val="bg2"/>
                </a:solidFill>
              </a:rPr>
              <a:t>aliqua</a:t>
            </a:r>
            <a:r>
              <a:rPr lang="en-US" sz="1600" dirty="0">
                <a:solidFill>
                  <a:schemeClr val="bg2"/>
                </a:solidFill>
              </a:rPr>
              <a:t>. </a:t>
            </a:r>
            <a:endParaRPr lang="ru-RU" sz="16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2"/>
                </a:solidFill>
              </a:rPr>
              <a:t>Ut </a:t>
            </a:r>
            <a:r>
              <a:rPr lang="en-US" sz="1600" dirty="0" err="1">
                <a:solidFill>
                  <a:schemeClr val="bg2"/>
                </a:solidFill>
              </a:rPr>
              <a:t>enim</a:t>
            </a:r>
            <a:r>
              <a:rPr lang="en-US" sz="1600" dirty="0">
                <a:solidFill>
                  <a:schemeClr val="bg2"/>
                </a:solidFill>
              </a:rPr>
              <a:t> ad minim </a:t>
            </a:r>
            <a:r>
              <a:rPr lang="en-US" sz="1600" dirty="0" err="1">
                <a:solidFill>
                  <a:schemeClr val="bg2"/>
                </a:solidFill>
              </a:rPr>
              <a:t>veniam</a:t>
            </a:r>
            <a:r>
              <a:rPr lang="en-US" sz="1600" dirty="0">
                <a:solidFill>
                  <a:schemeClr val="bg2"/>
                </a:solidFill>
              </a:rPr>
              <a:t>, </a:t>
            </a:r>
            <a:r>
              <a:rPr lang="en-US" sz="1600" dirty="0" err="1">
                <a:solidFill>
                  <a:schemeClr val="bg2"/>
                </a:solidFill>
              </a:rPr>
              <a:t>quis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nostrud</a:t>
            </a:r>
            <a:r>
              <a:rPr lang="en-US" sz="1600" dirty="0">
                <a:solidFill>
                  <a:schemeClr val="bg2"/>
                </a:solidFill>
              </a:rPr>
              <a:t> exercitation </a:t>
            </a:r>
            <a:r>
              <a:rPr lang="en-US" sz="1600" dirty="0" err="1">
                <a:solidFill>
                  <a:schemeClr val="bg2"/>
                </a:solidFill>
              </a:rPr>
              <a:t>ullamco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laboris</a:t>
            </a:r>
            <a:r>
              <a:rPr lang="en-US" sz="1600" dirty="0">
                <a:solidFill>
                  <a:schemeClr val="bg2"/>
                </a:solidFill>
              </a:rPr>
              <a:t> nisi </a:t>
            </a:r>
            <a:r>
              <a:rPr lang="en-US" sz="1600" dirty="0" err="1">
                <a:solidFill>
                  <a:schemeClr val="bg2"/>
                </a:solidFill>
              </a:rPr>
              <a:t>ut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aliquip</a:t>
            </a:r>
            <a:r>
              <a:rPr lang="en-US" sz="1600" dirty="0">
                <a:solidFill>
                  <a:schemeClr val="bg2"/>
                </a:solidFill>
              </a:rPr>
              <a:t> ex </a:t>
            </a:r>
            <a:r>
              <a:rPr lang="en-US" sz="1600" dirty="0" err="1">
                <a:solidFill>
                  <a:schemeClr val="bg2"/>
                </a:solidFill>
              </a:rPr>
              <a:t>ea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commodo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consequat</a:t>
            </a:r>
            <a:r>
              <a:rPr lang="en-US" sz="1600" dirty="0">
                <a:solidFill>
                  <a:schemeClr val="bg2"/>
                </a:solidFill>
              </a:rPr>
              <a:t>. </a:t>
            </a:r>
            <a:endParaRPr lang="ru-RU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-399355" y="2394000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bg2"/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519545" y="4824082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Lorem ipsum dolor sit </a:t>
            </a:r>
            <a:r>
              <a:rPr lang="en-US" sz="2000" dirty="0" err="1">
                <a:solidFill>
                  <a:schemeClr val="bg2"/>
                </a:solidFill>
              </a:rPr>
              <a:t>amet</a:t>
            </a:r>
            <a:r>
              <a:rPr lang="en-US" sz="2000" dirty="0">
                <a:solidFill>
                  <a:schemeClr val="bg2"/>
                </a:solidFill>
              </a:rPr>
              <a:t>, </a:t>
            </a:r>
            <a:r>
              <a:rPr lang="en-US" sz="2000" dirty="0" err="1">
                <a:solidFill>
                  <a:schemeClr val="bg2"/>
                </a:solidFill>
              </a:rPr>
              <a:t>consectetur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adipiscing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elit</a:t>
            </a:r>
            <a:r>
              <a:rPr lang="en-US" sz="2000" dirty="0">
                <a:solidFill>
                  <a:schemeClr val="bg2"/>
                </a:solidFill>
              </a:rPr>
              <a:t>, sed do </a:t>
            </a:r>
            <a:r>
              <a:rPr lang="en-US" sz="2000" dirty="0" err="1">
                <a:solidFill>
                  <a:schemeClr val="bg2"/>
                </a:solidFill>
              </a:rPr>
              <a:t>eiusmod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tempor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incididunt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ut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labore</a:t>
            </a:r>
            <a:r>
              <a:rPr lang="en-US" sz="2000" dirty="0">
                <a:solidFill>
                  <a:schemeClr val="bg2"/>
                </a:solidFill>
              </a:rPr>
              <a:t> et dolore magna </a:t>
            </a:r>
            <a:r>
              <a:rPr lang="en-US" sz="2000" dirty="0" err="1">
                <a:solidFill>
                  <a:schemeClr val="bg2"/>
                </a:solidFill>
              </a:rPr>
              <a:t>aliqua</a:t>
            </a:r>
            <a:r>
              <a:rPr lang="en-US" sz="2000" dirty="0">
                <a:solidFill>
                  <a:schemeClr val="bg2"/>
                </a:solidFill>
              </a:rPr>
              <a:t>. </a:t>
            </a: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29D7D1A-541B-4FC4-AF3F-554CD7954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>
                <a:solidFill>
                  <a:schemeClr val="bg2"/>
                </a:solidFill>
              </a:rPr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20000"/>
                    <a:lumOff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193" y="2303505"/>
            <a:ext cx="5619750" cy="34819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16002" y="2303505"/>
            <a:ext cx="3159378" cy="3159378"/>
          </a:xfrm>
          <a:prstGeom prst="rect">
            <a:avLst/>
          </a:prstGeom>
          <a:effectLst/>
        </p:spPr>
      </p:pic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BD3D4AE3-C022-4145-B20B-FE6D976D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>
                <a:solidFill>
                  <a:schemeClr val="bg2"/>
                </a:solidFill>
              </a:rPr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20000"/>
                    <a:lumOff val="8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7" name="Нижний колонтитул 4">
            <a:extLst>
              <a:ext uri="{FF2B5EF4-FFF2-40B4-BE49-F238E27FC236}">
                <a16:creationId xmlns:a16="http://schemas.microsoft.com/office/drawing/2014/main" id="{91B418DE-9B97-4BA5-9D66-C129C3FA7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>
                <a:solidFill>
                  <a:schemeClr val="bg2"/>
                </a:solidFill>
              </a:rPr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20000"/>
                    <a:lumOff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8AEEF588-C1B1-4B37-BFCB-4C3C24D10B98}"/>
              </a:ext>
            </a:extLst>
          </p:cNvPr>
          <p:cNvGrpSpPr/>
          <p:nvPr/>
        </p:nvGrpSpPr>
        <p:grpSpPr>
          <a:xfrm>
            <a:off x="363682" y="1854339"/>
            <a:ext cx="4185000" cy="2047500"/>
            <a:chOff x="1234105" y="2146500"/>
            <a:chExt cx="4185000" cy="2047500"/>
          </a:xfrm>
        </p:grpSpPr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id="{40A3B48F-81E9-4E1F-B91A-435CE76C5FE2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>
              <a:extLst>
                <a:ext uri="{FF2B5EF4-FFF2-40B4-BE49-F238E27FC236}">
                  <a16:creationId xmlns:a16="http://schemas.microsoft.com/office/drawing/2014/main" id="{F8C94947-556A-43F9-A4EB-37C8E92C450A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: скругленные углы 30">
              <a:extLst>
                <a:ext uri="{FF2B5EF4-FFF2-40B4-BE49-F238E27FC236}">
                  <a16:creationId xmlns:a16="http://schemas.microsoft.com/office/drawing/2014/main" id="{C4B27FDA-92A5-4DAA-8048-0D116D2DF38D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олилиния: фигура 31">
              <a:extLst>
                <a:ext uri="{FF2B5EF4-FFF2-40B4-BE49-F238E27FC236}">
                  <a16:creationId xmlns:a16="http://schemas.microsoft.com/office/drawing/2014/main" id="{D8E45477-DC92-4FAD-B1AA-0B292ADF2EDC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7FC112EA-31E5-4BD3-B66F-2BDE53F7BF73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олилиния: фигура 33">
              <a:extLst>
                <a:ext uri="{FF2B5EF4-FFF2-40B4-BE49-F238E27FC236}">
                  <a16:creationId xmlns:a16="http://schemas.microsoft.com/office/drawing/2014/main" id="{AC6D401B-1FD0-4D4D-813A-92EFF5364268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id="{C861A6FA-14B3-4F8D-8991-D8EC3C5C72B1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>
              <a:extLst>
                <a:ext uri="{FF2B5EF4-FFF2-40B4-BE49-F238E27FC236}">
                  <a16:creationId xmlns:a16="http://schemas.microsoft.com/office/drawing/2014/main" id="{71D1B170-01A7-4633-973C-C3A8D8ED361F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id="{35EB257E-027D-4583-B235-716160C5A3D2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5D291DAD-D125-44CC-B05D-EA7AC046CBB9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id="{7B73CBAF-922B-4D3B-A1C2-9C0F6B495B48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42" name="Полилиния: фигура 41">
              <a:extLst>
                <a:ext uri="{FF2B5EF4-FFF2-40B4-BE49-F238E27FC236}">
                  <a16:creationId xmlns:a16="http://schemas.microsoft.com/office/drawing/2014/main" id="{6484496C-739A-42F9-8808-2F7A97E2D656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C2A6AEC8-B80B-4413-BADB-C977194401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79863" y="1966839"/>
            <a:ext cx="360000" cy="360000"/>
          </a:xfrm>
          <a:prstGeom prst="rect">
            <a:avLst/>
          </a:prstGeom>
        </p:spPr>
      </p:pic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8EA793E7-3BC5-4C77-A912-5CC98D175E32}"/>
              </a:ext>
            </a:extLst>
          </p:cNvPr>
          <p:cNvGrpSpPr/>
          <p:nvPr/>
        </p:nvGrpSpPr>
        <p:grpSpPr>
          <a:xfrm>
            <a:off x="5259841" y="1820978"/>
            <a:ext cx="4185000" cy="2047500"/>
            <a:chOff x="1234105" y="2146500"/>
            <a:chExt cx="4185000" cy="2047500"/>
          </a:xfrm>
        </p:grpSpPr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id="{8DC063B2-A005-432B-881E-514C1FDCEAB2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>
              <a:extLst>
                <a:ext uri="{FF2B5EF4-FFF2-40B4-BE49-F238E27FC236}">
                  <a16:creationId xmlns:a16="http://schemas.microsoft.com/office/drawing/2014/main" id="{D3104722-8CEE-4EA2-8248-C7A4E9D6F0F1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Прямоугольник: скругленные углы 46">
              <a:extLst>
                <a:ext uri="{FF2B5EF4-FFF2-40B4-BE49-F238E27FC236}">
                  <a16:creationId xmlns:a16="http://schemas.microsoft.com/office/drawing/2014/main" id="{DE089FE9-130A-498D-8447-9081F1C115A9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олилиния: фигура 47">
              <a:extLst>
                <a:ext uri="{FF2B5EF4-FFF2-40B4-BE49-F238E27FC236}">
                  <a16:creationId xmlns:a16="http://schemas.microsoft.com/office/drawing/2014/main" id="{98A0247E-DED5-40B7-9426-86E88EF19C1A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id="{F74BA12F-6BF6-4BAA-9A91-983C744DB5C7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олилиния: фигура 49">
              <a:extLst>
                <a:ext uri="{FF2B5EF4-FFF2-40B4-BE49-F238E27FC236}">
                  <a16:creationId xmlns:a16="http://schemas.microsoft.com/office/drawing/2014/main" id="{E7661437-A409-44F0-B757-3A44D36454D6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>
              <a:extLst>
                <a:ext uri="{FF2B5EF4-FFF2-40B4-BE49-F238E27FC236}">
                  <a16:creationId xmlns:a16="http://schemas.microsoft.com/office/drawing/2014/main" id="{16F6DBA8-6633-448F-8D9E-13971D129570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Овал 51">
              <a:extLst>
                <a:ext uri="{FF2B5EF4-FFF2-40B4-BE49-F238E27FC236}">
                  <a16:creationId xmlns:a16="http://schemas.microsoft.com/office/drawing/2014/main" id="{D7A854D1-F5A4-4BD1-A050-BC8B6A0C526A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id="{C480AB4C-FC56-4E05-8DDA-382400DACF4D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54" name="Прямоугольник 53">
              <a:extLst>
                <a:ext uri="{FF2B5EF4-FFF2-40B4-BE49-F238E27FC236}">
                  <a16:creationId xmlns:a16="http://schemas.microsoft.com/office/drawing/2014/main" id="{91F8A2E5-A062-4ACB-AB88-E9BAE75F352A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>
              <a:extLst>
                <a:ext uri="{FF2B5EF4-FFF2-40B4-BE49-F238E27FC236}">
                  <a16:creationId xmlns:a16="http://schemas.microsoft.com/office/drawing/2014/main" id="{CCE2032D-C172-4B68-842A-02E9F700D008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56" name="Полилиния: фигура 55">
              <a:extLst>
                <a:ext uri="{FF2B5EF4-FFF2-40B4-BE49-F238E27FC236}">
                  <a16:creationId xmlns:a16="http://schemas.microsoft.com/office/drawing/2014/main" id="{566E6983-D6F7-4868-8A09-2AE4C58D70CE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6EDD310B-32DB-45D6-BD78-164CA0D2F7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7212749" y="1927724"/>
            <a:ext cx="360000" cy="360000"/>
          </a:xfrm>
          <a:prstGeom prst="rect">
            <a:avLst/>
          </a:prstGeom>
        </p:spPr>
      </p:pic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C57AE272-DCD1-464B-A129-EFAED7B4CB6A}"/>
              </a:ext>
            </a:extLst>
          </p:cNvPr>
          <p:cNvSpPr/>
          <p:nvPr/>
        </p:nvSpPr>
        <p:spPr>
          <a:xfrm>
            <a:off x="699686" y="2762765"/>
            <a:ext cx="3512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6130CC2A-F371-48CF-92DE-043F731BC6A4}"/>
              </a:ext>
            </a:extLst>
          </p:cNvPr>
          <p:cNvSpPr/>
          <p:nvPr/>
        </p:nvSpPr>
        <p:spPr>
          <a:xfrm>
            <a:off x="1568564" y="2452637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08B4BAA3-CAD4-42FE-8BEC-53E3DB6154FF}"/>
              </a:ext>
            </a:extLst>
          </p:cNvPr>
          <p:cNvSpPr/>
          <p:nvPr/>
        </p:nvSpPr>
        <p:spPr>
          <a:xfrm>
            <a:off x="5632279" y="2749169"/>
            <a:ext cx="3512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86F78450-C424-4157-81F2-AAF877BB920A}"/>
              </a:ext>
            </a:extLst>
          </p:cNvPr>
          <p:cNvSpPr/>
          <p:nvPr/>
        </p:nvSpPr>
        <p:spPr>
          <a:xfrm>
            <a:off x="6501157" y="2439041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id="{8BF3FDA7-5312-48D8-A8A2-05C43C94B1EA}"/>
              </a:ext>
            </a:extLst>
          </p:cNvPr>
          <p:cNvGrpSpPr/>
          <p:nvPr/>
        </p:nvGrpSpPr>
        <p:grpSpPr>
          <a:xfrm>
            <a:off x="363682" y="4152510"/>
            <a:ext cx="4185000" cy="2047500"/>
            <a:chOff x="1234105" y="2146500"/>
            <a:chExt cx="4185000" cy="2047500"/>
          </a:xfrm>
        </p:grpSpPr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id="{1AC3DF86-D2D5-4690-96B3-98149C5FB5B2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Овал 63">
              <a:extLst>
                <a:ext uri="{FF2B5EF4-FFF2-40B4-BE49-F238E27FC236}">
                  <a16:creationId xmlns:a16="http://schemas.microsoft.com/office/drawing/2014/main" id="{CE6CF94E-71FF-43BA-91B7-75A2BC803763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Прямоугольник: скругленные углы 64">
              <a:extLst>
                <a:ext uri="{FF2B5EF4-FFF2-40B4-BE49-F238E27FC236}">
                  <a16:creationId xmlns:a16="http://schemas.microsoft.com/office/drawing/2014/main" id="{33B46269-6185-4A06-B081-D252050B0AD1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олилиния: фигура 65">
              <a:extLst>
                <a:ext uri="{FF2B5EF4-FFF2-40B4-BE49-F238E27FC236}">
                  <a16:creationId xmlns:a16="http://schemas.microsoft.com/office/drawing/2014/main" id="{98731FCC-A6C7-47F2-8525-4996BE310560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67" name="Овал 66">
              <a:extLst>
                <a:ext uri="{FF2B5EF4-FFF2-40B4-BE49-F238E27FC236}">
                  <a16:creationId xmlns:a16="http://schemas.microsoft.com/office/drawing/2014/main" id="{0A1A59EA-6E5C-4781-9940-CE6D23D4B48A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Полилиния: фигура 67">
              <a:extLst>
                <a:ext uri="{FF2B5EF4-FFF2-40B4-BE49-F238E27FC236}">
                  <a16:creationId xmlns:a16="http://schemas.microsoft.com/office/drawing/2014/main" id="{D76450C2-6AF1-49DA-8A1A-464BBE144E42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69" name="Прямоугольник 68">
              <a:extLst>
                <a:ext uri="{FF2B5EF4-FFF2-40B4-BE49-F238E27FC236}">
                  <a16:creationId xmlns:a16="http://schemas.microsoft.com/office/drawing/2014/main" id="{A6862743-82D0-4780-A06B-238078A0FC20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>
              <a:extLst>
                <a:ext uri="{FF2B5EF4-FFF2-40B4-BE49-F238E27FC236}">
                  <a16:creationId xmlns:a16="http://schemas.microsoft.com/office/drawing/2014/main" id="{A31D73B7-C5D9-461E-A93B-8059D265B389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>
              <a:extLst>
                <a:ext uri="{FF2B5EF4-FFF2-40B4-BE49-F238E27FC236}">
                  <a16:creationId xmlns:a16="http://schemas.microsoft.com/office/drawing/2014/main" id="{967318AB-E3E8-4497-A59E-3CE13C563977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95" name="Прямоугольник 94">
              <a:extLst>
                <a:ext uri="{FF2B5EF4-FFF2-40B4-BE49-F238E27FC236}">
                  <a16:creationId xmlns:a16="http://schemas.microsoft.com/office/drawing/2014/main" id="{D610B39D-4ADB-4317-8F85-CCCE31FFA365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рямоугольник 95">
              <a:extLst>
                <a:ext uri="{FF2B5EF4-FFF2-40B4-BE49-F238E27FC236}">
                  <a16:creationId xmlns:a16="http://schemas.microsoft.com/office/drawing/2014/main" id="{BF1FD2C6-F185-4C39-AAA2-56A72CC9BF71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97" name="Полилиния: фигура 96">
              <a:extLst>
                <a:ext uri="{FF2B5EF4-FFF2-40B4-BE49-F238E27FC236}">
                  <a16:creationId xmlns:a16="http://schemas.microsoft.com/office/drawing/2014/main" id="{532949CE-ADD3-4DDF-90AC-318C8CC83216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pic>
        <p:nvPicPr>
          <p:cNvPr id="98" name="Рисунок 97">
            <a:extLst>
              <a:ext uri="{FF2B5EF4-FFF2-40B4-BE49-F238E27FC236}">
                <a16:creationId xmlns:a16="http://schemas.microsoft.com/office/drawing/2014/main" id="{B5A6762C-43A5-401A-9CEB-1A5466CBEC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2279863" y="4265010"/>
            <a:ext cx="360000" cy="360000"/>
          </a:xfrm>
          <a:prstGeom prst="rect">
            <a:avLst/>
          </a:prstGeom>
        </p:spPr>
      </p:pic>
      <p:grpSp>
        <p:nvGrpSpPr>
          <p:cNvPr id="99" name="Группа 98">
            <a:extLst>
              <a:ext uri="{FF2B5EF4-FFF2-40B4-BE49-F238E27FC236}">
                <a16:creationId xmlns:a16="http://schemas.microsoft.com/office/drawing/2014/main" id="{74F7325E-A805-4996-821E-FD315B8505DB}"/>
              </a:ext>
            </a:extLst>
          </p:cNvPr>
          <p:cNvGrpSpPr/>
          <p:nvPr/>
        </p:nvGrpSpPr>
        <p:grpSpPr>
          <a:xfrm>
            <a:off x="5259841" y="4119149"/>
            <a:ext cx="4185000" cy="2047500"/>
            <a:chOff x="1234105" y="2146500"/>
            <a:chExt cx="4185000" cy="2047500"/>
          </a:xfrm>
        </p:grpSpPr>
        <p:sp>
          <p:nvSpPr>
            <p:cNvPr id="100" name="Овал 99">
              <a:extLst>
                <a:ext uri="{FF2B5EF4-FFF2-40B4-BE49-F238E27FC236}">
                  <a16:creationId xmlns:a16="http://schemas.microsoft.com/office/drawing/2014/main" id="{E7DDBFCF-1113-4327-81A8-2ECD3FF39201}"/>
                </a:ext>
              </a:extLst>
            </p:cNvPr>
            <p:cNvSpPr/>
            <p:nvPr/>
          </p:nvSpPr>
          <p:spPr>
            <a:xfrm>
              <a:off x="2042428" y="2305763"/>
              <a:ext cx="277144" cy="495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1" name="Овал 100">
              <a:extLst>
                <a:ext uri="{FF2B5EF4-FFF2-40B4-BE49-F238E27FC236}">
                  <a16:creationId xmlns:a16="http://schemas.microsoft.com/office/drawing/2014/main" id="{4A36D792-0CFB-43D1-9D7A-F3CFA5F3F27B}"/>
                </a:ext>
              </a:extLst>
            </p:cNvPr>
            <p:cNvSpPr/>
            <p:nvPr/>
          </p:nvSpPr>
          <p:spPr>
            <a:xfrm>
              <a:off x="4337428" y="2304000"/>
              <a:ext cx="277144" cy="495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2" name="Прямоугольник: скругленные углы 101">
              <a:extLst>
                <a:ext uri="{FF2B5EF4-FFF2-40B4-BE49-F238E27FC236}">
                  <a16:creationId xmlns:a16="http://schemas.microsoft.com/office/drawing/2014/main" id="{5C1304D3-C7F2-4364-8D96-864ACAA122C4}"/>
                </a:ext>
              </a:extLst>
            </p:cNvPr>
            <p:cNvSpPr/>
            <p:nvPr/>
          </p:nvSpPr>
          <p:spPr>
            <a:xfrm>
              <a:off x="1416000" y="2439000"/>
              <a:ext cx="3825000" cy="1575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олилиния: фигура 102">
              <a:extLst>
                <a:ext uri="{FF2B5EF4-FFF2-40B4-BE49-F238E27FC236}">
                  <a16:creationId xmlns:a16="http://schemas.microsoft.com/office/drawing/2014/main" id="{315C1E1D-2E68-4C92-A5CF-A60CB12CD8B2}"/>
                </a:ext>
              </a:extLst>
            </p:cNvPr>
            <p:cNvSpPr/>
            <p:nvPr/>
          </p:nvSpPr>
          <p:spPr>
            <a:xfrm>
              <a:off x="2181000" y="2304000"/>
              <a:ext cx="2295000" cy="270000"/>
            </a:xfrm>
            <a:custGeom>
              <a:avLst/>
              <a:gdLst>
                <a:gd name="connsiteX0" fmla="*/ 0 w 2295000"/>
                <a:gd name="connsiteY0" fmla="*/ 0 h 270000"/>
                <a:gd name="connsiteX1" fmla="*/ 45001 w 2295000"/>
                <a:gd name="connsiteY1" fmla="*/ 0 h 270000"/>
                <a:gd name="connsiteX2" fmla="*/ 2249999 w 2295000"/>
                <a:gd name="connsiteY2" fmla="*/ 0 h 270000"/>
                <a:gd name="connsiteX3" fmla="*/ 2295000 w 2295000"/>
                <a:gd name="connsiteY3" fmla="*/ 0 h 270000"/>
                <a:gd name="connsiteX4" fmla="*/ 2295000 w 2295000"/>
                <a:gd name="connsiteY4" fmla="*/ 45001 h 270000"/>
                <a:gd name="connsiteX5" fmla="*/ 2295000 w 2295000"/>
                <a:gd name="connsiteY5" fmla="*/ 90000 h 270000"/>
                <a:gd name="connsiteX6" fmla="*/ 2295000 w 2295000"/>
                <a:gd name="connsiteY6" fmla="*/ 224999 h 270000"/>
                <a:gd name="connsiteX7" fmla="*/ 2249999 w 2295000"/>
                <a:gd name="connsiteY7" fmla="*/ 270000 h 270000"/>
                <a:gd name="connsiteX8" fmla="*/ 45001 w 2295000"/>
                <a:gd name="connsiteY8" fmla="*/ 270000 h 270000"/>
                <a:gd name="connsiteX9" fmla="*/ 0 w 2295000"/>
                <a:gd name="connsiteY9" fmla="*/ 224999 h 270000"/>
                <a:gd name="connsiteX10" fmla="*/ 0 w 2295000"/>
                <a:gd name="connsiteY10" fmla="*/ 90000 h 270000"/>
                <a:gd name="connsiteX11" fmla="*/ 0 w 2295000"/>
                <a:gd name="connsiteY11" fmla="*/ 45001 h 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000" h="270000">
                  <a:moveTo>
                    <a:pt x="0" y="0"/>
                  </a:moveTo>
                  <a:lnTo>
                    <a:pt x="45001" y="0"/>
                  </a:lnTo>
                  <a:lnTo>
                    <a:pt x="2249999" y="0"/>
                  </a:lnTo>
                  <a:lnTo>
                    <a:pt x="2295000" y="0"/>
                  </a:lnTo>
                  <a:lnTo>
                    <a:pt x="2295000" y="45001"/>
                  </a:lnTo>
                  <a:lnTo>
                    <a:pt x="2295000" y="90000"/>
                  </a:lnTo>
                  <a:lnTo>
                    <a:pt x="2295000" y="224999"/>
                  </a:lnTo>
                  <a:cubicBezTo>
                    <a:pt x="2295000" y="249852"/>
                    <a:pt x="2274852" y="270000"/>
                    <a:pt x="2249999" y="270000"/>
                  </a:cubicBezTo>
                  <a:lnTo>
                    <a:pt x="45001" y="270000"/>
                  </a:lnTo>
                  <a:cubicBezTo>
                    <a:pt x="20148" y="270000"/>
                    <a:pt x="0" y="249852"/>
                    <a:pt x="0" y="224999"/>
                  </a:cubicBezTo>
                  <a:lnTo>
                    <a:pt x="0" y="90000"/>
                  </a:lnTo>
                  <a:lnTo>
                    <a:pt x="0" y="4500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04" name="Овал 103">
              <a:extLst>
                <a:ext uri="{FF2B5EF4-FFF2-40B4-BE49-F238E27FC236}">
                  <a16:creationId xmlns:a16="http://schemas.microsoft.com/office/drawing/2014/main" id="{240C2468-A38C-42AF-A57E-DF9E6299521D}"/>
                </a:ext>
              </a:extLst>
            </p:cNvPr>
            <p:cNvSpPr/>
            <p:nvPr/>
          </p:nvSpPr>
          <p:spPr>
            <a:xfrm>
              <a:off x="3036000" y="2146500"/>
              <a:ext cx="585000" cy="585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5" name="Полилиния: фигура 104">
              <a:extLst>
                <a:ext uri="{FF2B5EF4-FFF2-40B4-BE49-F238E27FC236}">
                  <a16:creationId xmlns:a16="http://schemas.microsoft.com/office/drawing/2014/main" id="{3A7146DA-6486-4FCF-89FA-793D70808956}"/>
                </a:ext>
              </a:extLst>
            </p:cNvPr>
            <p:cNvSpPr/>
            <p:nvPr/>
          </p:nvSpPr>
          <p:spPr>
            <a:xfrm>
              <a:off x="1418944" y="3139271"/>
              <a:ext cx="3817425" cy="874728"/>
            </a:xfrm>
            <a:custGeom>
              <a:avLst/>
              <a:gdLst>
                <a:gd name="connsiteX0" fmla="*/ 281 w 3817425"/>
                <a:gd name="connsiteY0" fmla="*/ 0 h 874728"/>
                <a:gd name="connsiteX1" fmla="*/ 3817425 w 3817425"/>
                <a:gd name="connsiteY1" fmla="*/ 0 h 874728"/>
                <a:gd name="connsiteX2" fmla="*/ 3817425 w 3817425"/>
                <a:gd name="connsiteY2" fmla="*/ 561514 h 874728"/>
                <a:gd name="connsiteX3" fmla="*/ 3817425 w 3817425"/>
                <a:gd name="connsiteY3" fmla="*/ 565051 h 874728"/>
                <a:gd name="connsiteX4" fmla="*/ 3816711 w 3817425"/>
                <a:gd name="connsiteY4" fmla="*/ 565051 h 874728"/>
                <a:gd name="connsiteX5" fmla="*/ 3792811 w 3817425"/>
                <a:gd name="connsiteY5" fmla="*/ 683431 h 874728"/>
                <a:gd name="connsiteX6" fmla="*/ 3504211 w 3817425"/>
                <a:gd name="connsiteY6" fmla="*/ 874728 h 874728"/>
                <a:gd name="connsiteX7" fmla="*/ 3497773 w 3817425"/>
                <a:gd name="connsiteY7" fmla="*/ 874079 h 874728"/>
                <a:gd name="connsiteX8" fmla="*/ 319652 w 3817425"/>
                <a:gd name="connsiteY8" fmla="*/ 874079 h 874728"/>
                <a:gd name="connsiteX9" fmla="*/ 313214 w 3817425"/>
                <a:gd name="connsiteY9" fmla="*/ 874728 h 874728"/>
                <a:gd name="connsiteX10" fmla="*/ 24614 w 3817425"/>
                <a:gd name="connsiteY10" fmla="*/ 683431 h 874728"/>
                <a:gd name="connsiteX11" fmla="*/ 714 w 3817425"/>
                <a:gd name="connsiteY11" fmla="*/ 565051 h 874728"/>
                <a:gd name="connsiteX12" fmla="*/ 281 w 3817425"/>
                <a:gd name="connsiteY12" fmla="*/ 565051 h 874728"/>
                <a:gd name="connsiteX13" fmla="*/ 281 w 3817425"/>
                <a:gd name="connsiteY13" fmla="*/ 562907 h 874728"/>
                <a:gd name="connsiteX14" fmla="*/ 0 w 3817425"/>
                <a:gd name="connsiteY14" fmla="*/ 561514 h 874728"/>
                <a:gd name="connsiteX15" fmla="*/ 281 w 3817425"/>
                <a:gd name="connsiteY15" fmla="*/ 560121 h 87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17425" h="874728">
                  <a:moveTo>
                    <a:pt x="281" y="0"/>
                  </a:moveTo>
                  <a:lnTo>
                    <a:pt x="3817425" y="0"/>
                  </a:lnTo>
                  <a:lnTo>
                    <a:pt x="3817425" y="561514"/>
                  </a:lnTo>
                  <a:lnTo>
                    <a:pt x="3817425" y="565051"/>
                  </a:lnTo>
                  <a:lnTo>
                    <a:pt x="3816711" y="565051"/>
                  </a:lnTo>
                  <a:lnTo>
                    <a:pt x="3792811" y="683431"/>
                  </a:lnTo>
                  <a:cubicBezTo>
                    <a:pt x="3745263" y="795848"/>
                    <a:pt x="3633948" y="874728"/>
                    <a:pt x="3504211" y="874728"/>
                  </a:cubicBezTo>
                  <a:lnTo>
                    <a:pt x="3497773" y="874079"/>
                  </a:lnTo>
                  <a:lnTo>
                    <a:pt x="319652" y="874079"/>
                  </a:lnTo>
                  <a:lnTo>
                    <a:pt x="313214" y="874728"/>
                  </a:lnTo>
                  <a:cubicBezTo>
                    <a:pt x="183477" y="874728"/>
                    <a:pt x="72162" y="795848"/>
                    <a:pt x="24614" y="683431"/>
                  </a:cubicBezTo>
                  <a:lnTo>
                    <a:pt x="714" y="565051"/>
                  </a:lnTo>
                  <a:lnTo>
                    <a:pt x="281" y="565051"/>
                  </a:lnTo>
                  <a:lnTo>
                    <a:pt x="281" y="562907"/>
                  </a:lnTo>
                  <a:lnTo>
                    <a:pt x="0" y="561514"/>
                  </a:lnTo>
                  <a:lnTo>
                    <a:pt x="281" y="5601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06" name="Прямоугольник 105">
              <a:extLst>
                <a:ext uri="{FF2B5EF4-FFF2-40B4-BE49-F238E27FC236}">
                  <a16:creationId xmlns:a16="http://schemas.microsoft.com/office/drawing/2014/main" id="{50415F31-1AFB-4F03-B913-74E80AA94218}"/>
                </a:ext>
              </a:extLst>
            </p:cNvPr>
            <p:cNvSpPr/>
            <p:nvPr/>
          </p:nvSpPr>
          <p:spPr>
            <a:xfrm>
              <a:off x="1234105" y="3147492"/>
              <a:ext cx="4185000" cy="10465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7" name="Овал 106">
              <a:extLst>
                <a:ext uri="{FF2B5EF4-FFF2-40B4-BE49-F238E27FC236}">
                  <a16:creationId xmlns:a16="http://schemas.microsoft.com/office/drawing/2014/main" id="{62F8D40D-038E-4B33-98B1-FAF72FFDB420}"/>
                </a:ext>
              </a:extLst>
            </p:cNvPr>
            <p:cNvSpPr/>
            <p:nvPr/>
          </p:nvSpPr>
          <p:spPr>
            <a:xfrm>
              <a:off x="141613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>
              <a:extLst>
                <a:ext uri="{FF2B5EF4-FFF2-40B4-BE49-F238E27FC236}">
                  <a16:creationId xmlns:a16="http://schemas.microsoft.com/office/drawing/2014/main" id="{B2FF0DCF-F682-4F28-9130-0C07318716D9}"/>
                </a:ext>
              </a:extLst>
            </p:cNvPr>
            <p:cNvSpPr/>
            <p:nvPr/>
          </p:nvSpPr>
          <p:spPr>
            <a:xfrm>
              <a:off x="4582862" y="3358110"/>
              <a:ext cx="653507" cy="6535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         </a:t>
              </a:r>
              <a:endParaRPr lang="ru-RU" dirty="0"/>
            </a:p>
          </p:txBody>
        </p:sp>
        <p:sp>
          <p:nvSpPr>
            <p:cNvPr id="109" name="Прямоугольник 108">
              <a:extLst>
                <a:ext uri="{FF2B5EF4-FFF2-40B4-BE49-F238E27FC236}">
                  <a16:creationId xmlns:a16="http://schemas.microsoft.com/office/drawing/2014/main" id="{607E3090-2ED6-468A-BF1C-33FC93AD2BD9}"/>
                </a:ext>
              </a:extLst>
            </p:cNvPr>
            <p:cNvSpPr/>
            <p:nvPr/>
          </p:nvSpPr>
          <p:spPr>
            <a:xfrm>
              <a:off x="1735741" y="3358111"/>
              <a:ext cx="3187878" cy="653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рямоугольник 109">
              <a:extLst>
                <a:ext uri="{FF2B5EF4-FFF2-40B4-BE49-F238E27FC236}">
                  <a16:creationId xmlns:a16="http://schemas.microsoft.com/office/drawing/2014/main" id="{65AF3592-53B0-4A29-AFBF-5862AD1F72E4}"/>
                </a:ext>
              </a:extLst>
            </p:cNvPr>
            <p:cNvSpPr/>
            <p:nvPr/>
          </p:nvSpPr>
          <p:spPr>
            <a:xfrm>
              <a:off x="1416843" y="3136889"/>
              <a:ext cx="3819525" cy="560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</a:t>
              </a:r>
              <a:endParaRPr lang="ru-RU" dirty="0"/>
            </a:p>
          </p:txBody>
        </p:sp>
        <p:sp>
          <p:nvSpPr>
            <p:cNvPr id="111" name="Полилиния: фигура 110">
              <a:extLst>
                <a:ext uri="{FF2B5EF4-FFF2-40B4-BE49-F238E27FC236}">
                  <a16:creationId xmlns:a16="http://schemas.microsoft.com/office/drawing/2014/main" id="{EB7C5DB8-AF4B-4C2F-9FC3-BEB87E7A4FF0}"/>
                </a:ext>
              </a:extLst>
            </p:cNvPr>
            <p:cNvSpPr/>
            <p:nvPr/>
          </p:nvSpPr>
          <p:spPr>
            <a:xfrm>
              <a:off x="1416132" y="3139271"/>
              <a:ext cx="3820238" cy="874729"/>
            </a:xfrm>
            <a:custGeom>
              <a:avLst/>
              <a:gdLst>
                <a:gd name="connsiteX0" fmla="*/ 711 w 3820238"/>
                <a:gd name="connsiteY0" fmla="*/ 0 h 874729"/>
                <a:gd name="connsiteX1" fmla="*/ 3820236 w 3820238"/>
                <a:gd name="connsiteY1" fmla="*/ 0 h 874729"/>
                <a:gd name="connsiteX2" fmla="*/ 3820236 w 3820238"/>
                <a:gd name="connsiteY2" fmla="*/ 547965 h 874729"/>
                <a:gd name="connsiteX3" fmla="*/ 3820238 w 3820238"/>
                <a:gd name="connsiteY3" fmla="*/ 547975 h 874729"/>
                <a:gd name="connsiteX4" fmla="*/ 3820236 w 3820238"/>
                <a:gd name="connsiteY4" fmla="*/ 547985 h 874729"/>
                <a:gd name="connsiteX5" fmla="*/ 3820236 w 3820238"/>
                <a:gd name="connsiteY5" fmla="*/ 560728 h 874729"/>
                <a:gd name="connsiteX6" fmla="*/ 3817664 w 3820238"/>
                <a:gd name="connsiteY6" fmla="*/ 560728 h 874729"/>
                <a:gd name="connsiteX7" fmla="*/ 3794560 w 3820238"/>
                <a:gd name="connsiteY7" fmla="*/ 675162 h 874729"/>
                <a:gd name="connsiteX8" fmla="*/ 3559337 w 3820238"/>
                <a:gd name="connsiteY8" fmla="*/ 868091 h 874729"/>
                <a:gd name="connsiteX9" fmla="*/ 3507487 w 3820238"/>
                <a:gd name="connsiteY9" fmla="*/ 873317 h 874729"/>
                <a:gd name="connsiteX10" fmla="*/ 3507487 w 3820238"/>
                <a:gd name="connsiteY10" fmla="*/ 874729 h 874729"/>
                <a:gd name="connsiteX11" fmla="*/ 3493484 w 3820238"/>
                <a:gd name="connsiteY11" fmla="*/ 874729 h 874729"/>
                <a:gd name="connsiteX12" fmla="*/ 326754 w 3820238"/>
                <a:gd name="connsiteY12" fmla="*/ 874729 h 874729"/>
                <a:gd name="connsiteX13" fmla="*/ 319609 w 3820238"/>
                <a:gd name="connsiteY13" fmla="*/ 874729 h 874729"/>
                <a:gd name="connsiteX14" fmla="*/ 319609 w 3820238"/>
                <a:gd name="connsiteY14" fmla="*/ 874009 h 874729"/>
                <a:gd name="connsiteX15" fmla="*/ 260902 w 3820238"/>
                <a:gd name="connsiteY15" fmla="*/ 868091 h 874729"/>
                <a:gd name="connsiteX16" fmla="*/ 19827 w 3820238"/>
                <a:gd name="connsiteY16" fmla="*/ 660324 h 874729"/>
                <a:gd name="connsiteX17" fmla="*/ 2251 w 3820238"/>
                <a:gd name="connsiteY17" fmla="*/ 560728 h 874729"/>
                <a:gd name="connsiteX18" fmla="*/ 711 w 3820238"/>
                <a:gd name="connsiteY18" fmla="*/ 560728 h 874729"/>
                <a:gd name="connsiteX19" fmla="*/ 711 w 3820238"/>
                <a:gd name="connsiteY19" fmla="*/ 552004 h 874729"/>
                <a:gd name="connsiteX20" fmla="*/ 0 w 3820238"/>
                <a:gd name="connsiteY20" fmla="*/ 547975 h 874729"/>
                <a:gd name="connsiteX21" fmla="*/ 711 w 3820238"/>
                <a:gd name="connsiteY21" fmla="*/ 543946 h 87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820238" h="874729">
                  <a:moveTo>
                    <a:pt x="711" y="0"/>
                  </a:moveTo>
                  <a:lnTo>
                    <a:pt x="3820236" y="0"/>
                  </a:lnTo>
                  <a:lnTo>
                    <a:pt x="3820236" y="547965"/>
                  </a:lnTo>
                  <a:lnTo>
                    <a:pt x="3820238" y="547975"/>
                  </a:lnTo>
                  <a:lnTo>
                    <a:pt x="3820236" y="547985"/>
                  </a:lnTo>
                  <a:lnTo>
                    <a:pt x="3820236" y="560728"/>
                  </a:lnTo>
                  <a:lnTo>
                    <a:pt x="3817664" y="560728"/>
                  </a:lnTo>
                  <a:lnTo>
                    <a:pt x="3794560" y="675162"/>
                  </a:lnTo>
                  <a:cubicBezTo>
                    <a:pt x="3753224" y="772893"/>
                    <a:pt x="3665691" y="846327"/>
                    <a:pt x="3559337" y="868091"/>
                  </a:cubicBezTo>
                  <a:lnTo>
                    <a:pt x="3507487" y="873317"/>
                  </a:lnTo>
                  <a:lnTo>
                    <a:pt x="3507487" y="874729"/>
                  </a:lnTo>
                  <a:lnTo>
                    <a:pt x="3493484" y="874729"/>
                  </a:lnTo>
                  <a:lnTo>
                    <a:pt x="326754" y="874729"/>
                  </a:lnTo>
                  <a:lnTo>
                    <a:pt x="319609" y="874729"/>
                  </a:lnTo>
                  <a:lnTo>
                    <a:pt x="319609" y="874009"/>
                  </a:lnTo>
                  <a:lnTo>
                    <a:pt x="260902" y="868091"/>
                  </a:lnTo>
                  <a:cubicBezTo>
                    <a:pt x="149230" y="845239"/>
                    <a:pt x="58308" y="765420"/>
                    <a:pt x="19827" y="660324"/>
                  </a:cubicBezTo>
                  <a:lnTo>
                    <a:pt x="2251" y="560728"/>
                  </a:lnTo>
                  <a:lnTo>
                    <a:pt x="711" y="560728"/>
                  </a:lnTo>
                  <a:lnTo>
                    <a:pt x="711" y="552004"/>
                  </a:lnTo>
                  <a:lnTo>
                    <a:pt x="0" y="547975"/>
                  </a:lnTo>
                  <a:lnTo>
                    <a:pt x="711" y="5439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pic>
        <p:nvPicPr>
          <p:cNvPr id="112" name="Рисунок 111">
            <a:extLst>
              <a:ext uri="{FF2B5EF4-FFF2-40B4-BE49-F238E27FC236}">
                <a16:creationId xmlns:a16="http://schemas.microsoft.com/office/drawing/2014/main" id="{2638DBB0-AECF-4927-A703-DFF20166FF5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7180147" y="4229267"/>
            <a:ext cx="360000" cy="360000"/>
          </a:xfrm>
          <a:prstGeom prst="rect">
            <a:avLst/>
          </a:prstGeom>
        </p:spPr>
      </p:pic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7BA7B3AA-E0FF-42E5-B197-3A2F00F438CB}"/>
              </a:ext>
            </a:extLst>
          </p:cNvPr>
          <p:cNvSpPr/>
          <p:nvPr/>
        </p:nvSpPr>
        <p:spPr>
          <a:xfrm>
            <a:off x="699686" y="5060936"/>
            <a:ext cx="3512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F4ADB060-BA5D-4349-BABB-DDC155D85453}"/>
              </a:ext>
            </a:extLst>
          </p:cNvPr>
          <p:cNvSpPr/>
          <p:nvPr/>
        </p:nvSpPr>
        <p:spPr>
          <a:xfrm>
            <a:off x="1568564" y="4750808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id="{CC2F528A-7632-412D-86D2-372A30677576}"/>
              </a:ext>
            </a:extLst>
          </p:cNvPr>
          <p:cNvSpPr/>
          <p:nvPr/>
        </p:nvSpPr>
        <p:spPr>
          <a:xfrm>
            <a:off x="5632279" y="5047340"/>
            <a:ext cx="3512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1F92A60D-73F3-4E26-BBB9-5621A37DAC78}"/>
              </a:ext>
            </a:extLst>
          </p:cNvPr>
          <p:cNvSpPr/>
          <p:nvPr/>
        </p:nvSpPr>
        <p:spPr>
          <a:xfrm>
            <a:off x="6501157" y="4737212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CCDA8776-1165-4A73-9CE7-2C9879221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>
                <a:solidFill>
                  <a:schemeClr val="bg2"/>
                </a:solidFill>
              </a:rPr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20000"/>
                    <a:lumOff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5B56B89-0DB7-4C39-8773-F8A1A1130A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688191"/>
              </p:ext>
            </p:extLst>
          </p:nvPr>
        </p:nvGraphicFramePr>
        <p:xfrm>
          <a:off x="363538" y="2005013"/>
          <a:ext cx="9383712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859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3DB528C9-0760-46BF-9E33-405DEF75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>
                <a:solidFill>
                  <a:schemeClr val="bg2"/>
                </a:solidFill>
              </a:rPr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20000"/>
                    <a:lumOff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2182778"/>
              </p:ext>
            </p:extLst>
          </p:nvPr>
        </p:nvGraphicFramePr>
        <p:xfrm>
          <a:off x="363682" y="2475235"/>
          <a:ext cx="9042864" cy="346096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260716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260716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260716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260716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2"/>
                          </a:solidFill>
                        </a:rPr>
                        <a:t>Insert text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D192EA-695F-481C-8E5F-6F8F0A0AA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>
                <a:solidFill>
                  <a:schemeClr val="bg2"/>
                </a:solidFill>
              </a:rPr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20000"/>
                    <a:lumOff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218650" y="2566192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1285450" y="2224890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1294976" y="221022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3353094" y="2566192"/>
            <a:ext cx="2886075" cy="3180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3353093" y="300434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4419894" y="2224890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4429419" y="2235560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A59C6F7-C0C1-474E-B3E3-1D75BC08EA8D}"/>
              </a:ext>
            </a:extLst>
          </p:cNvPr>
          <p:cNvSpPr/>
          <p:nvPr/>
        </p:nvSpPr>
        <p:spPr>
          <a:xfrm>
            <a:off x="6476001" y="2566192"/>
            <a:ext cx="2886075" cy="31805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6F00E3D4-E4B0-498A-812B-B6766A21D9A6}"/>
              </a:ext>
            </a:extLst>
          </p:cNvPr>
          <p:cNvSpPr txBox="1">
            <a:spLocks/>
          </p:cNvSpPr>
          <p:nvPr/>
        </p:nvSpPr>
        <p:spPr>
          <a:xfrm>
            <a:off x="6476000" y="300434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ED2B45A-19B3-46A1-A4FD-F753D869F9CF}"/>
              </a:ext>
            </a:extLst>
          </p:cNvPr>
          <p:cNvSpPr/>
          <p:nvPr/>
        </p:nvSpPr>
        <p:spPr>
          <a:xfrm>
            <a:off x="7542801" y="2224890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AFE35-4D41-4DA1-9462-3E7FE73706BE}"/>
              </a:ext>
            </a:extLst>
          </p:cNvPr>
          <p:cNvSpPr txBox="1"/>
          <p:nvPr/>
        </p:nvSpPr>
        <p:spPr>
          <a:xfrm>
            <a:off x="7552326" y="2242383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244046" y="300434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Нижний колонтитул 4">
            <a:extLst>
              <a:ext uri="{FF2B5EF4-FFF2-40B4-BE49-F238E27FC236}">
                <a16:creationId xmlns:a16="http://schemas.microsoft.com/office/drawing/2014/main" id="{243A9C01-5EB5-4F7B-9D9A-244FEE52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>
                <a:solidFill>
                  <a:schemeClr val="bg2"/>
                </a:solidFill>
              </a:rPr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20000"/>
                    <a:lumOff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682" y="2005012"/>
            <a:ext cx="9694718" cy="4351338"/>
          </a:xfrm>
        </p:spPr>
        <p:txBody>
          <a:bodyPr>
            <a:normAutofit/>
          </a:bodyPr>
          <a:lstStyle/>
          <a:p>
            <a:r>
              <a:rPr lang="en-US" sz="2000" dirty="0"/>
              <a:t>Free PowerPoint templates and Google Slides Themes from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000" dirty="0"/>
              <a:t>Icons made by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-US" sz="2000" dirty="0"/>
              <a:t> from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www.flaticon.com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679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Blue Abstraction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 Obstinate</cp:lastModifiedBy>
  <cp:revision>11</cp:revision>
  <dcterms:created xsi:type="dcterms:W3CDTF">2021-08-17T12:08:22Z</dcterms:created>
  <dcterms:modified xsi:type="dcterms:W3CDTF">2021-08-20T08:05:25Z</dcterms:modified>
</cp:coreProperties>
</file>