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4" d="100"/>
          <a:sy n="64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1243CDC4-867D-484C-8EBD-2376FF642D92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A9F0BD1-D0C4-463A-8A7B-EC8C4CF0CFA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3"/>
              <a:extLst>
                <a:ext uri="{FF2B5EF4-FFF2-40B4-BE49-F238E27FC236}">
                  <a16:creationId xmlns:a16="http://schemas.microsoft.com/office/drawing/2014/main" id="{23C329B1-BBFF-4DBC-9496-B93BB7AD5B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B98BBF-71E2-455F-8A7E-0498CDE69BF8}"/>
              </a:ext>
            </a:extLst>
          </p:cNvPr>
          <p:cNvSpPr/>
          <p:nvPr/>
        </p:nvSpPr>
        <p:spPr>
          <a:xfrm>
            <a:off x="1741807" y="841744"/>
            <a:ext cx="1191353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endParaRPr lang="ru-RU" sz="16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2B3785-D57C-43D8-B162-201DA265B0B9}"/>
              </a:ext>
            </a:extLst>
          </p:cNvPr>
          <p:cNvSpPr/>
          <p:nvPr/>
        </p:nvSpPr>
        <p:spPr>
          <a:xfrm>
            <a:off x="3663849" y="848044"/>
            <a:ext cx="2114682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ru-RU" sz="166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382216D8-1B4C-4B2A-A7CA-E470CB38C567}"/>
              </a:ext>
            </a:extLst>
          </p:cNvPr>
          <p:cNvSpPr/>
          <p:nvPr/>
        </p:nvSpPr>
        <p:spPr>
          <a:xfrm>
            <a:off x="6302457" y="837094"/>
            <a:ext cx="1624164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  <a:endParaRPr lang="ru-RU" sz="16600" b="1" dirty="0">
              <a:ln w="0"/>
              <a:solidFill>
                <a:schemeClr val="accent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4BD1D8C-61DE-4AE4-97B5-41BED5E75A3C}"/>
              </a:ext>
            </a:extLst>
          </p:cNvPr>
          <p:cNvSpPr/>
          <p:nvPr/>
        </p:nvSpPr>
        <p:spPr>
          <a:xfrm>
            <a:off x="8873938" y="850080"/>
            <a:ext cx="1239442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endParaRPr lang="ru-RU" sz="16600" b="1" dirty="0">
              <a:ln w="0"/>
              <a:solidFill>
                <a:schemeClr val="accent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1576F38A-39F7-426A-B183-27A2E2087E08}"/>
              </a:ext>
            </a:extLst>
          </p:cNvPr>
          <p:cNvGrpSpPr/>
          <p:nvPr/>
        </p:nvGrpSpPr>
        <p:grpSpPr>
          <a:xfrm>
            <a:off x="1278531" y="3454350"/>
            <a:ext cx="2114682" cy="2809650"/>
            <a:chOff x="1596000" y="345435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0D12FB0-2BF2-4C5E-9361-73F4FB582D09}"/>
                </a:ext>
              </a:extLst>
            </p:cNvPr>
            <p:cNvSpPr/>
            <p:nvPr/>
          </p:nvSpPr>
          <p:spPr>
            <a:xfrm>
              <a:off x="1596000" y="3454350"/>
              <a:ext cx="2114682" cy="5596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E9D01EC-787D-4939-913A-A8D2067FEE1C}"/>
                </a:ext>
              </a:extLst>
            </p:cNvPr>
            <p:cNvSpPr/>
            <p:nvPr/>
          </p:nvSpPr>
          <p:spPr>
            <a:xfrm>
              <a:off x="1596000" y="401400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0542159-8ACB-4B64-AA72-801540DC5840}"/>
              </a:ext>
            </a:extLst>
          </p:cNvPr>
          <p:cNvGrpSpPr/>
          <p:nvPr/>
        </p:nvGrpSpPr>
        <p:grpSpPr>
          <a:xfrm>
            <a:off x="3664460" y="3454350"/>
            <a:ext cx="2114682" cy="2809650"/>
            <a:chOff x="3981929" y="345435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59C929F1-FD41-4D8B-A6E4-6BD59F6D1CDA}"/>
                </a:ext>
              </a:extLst>
            </p:cNvPr>
            <p:cNvSpPr/>
            <p:nvPr/>
          </p:nvSpPr>
          <p:spPr>
            <a:xfrm>
              <a:off x="3981929" y="3454350"/>
              <a:ext cx="2114682" cy="5596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E343AF54-FCDF-4CB4-A39F-488BD5EA2BE6}"/>
                </a:ext>
              </a:extLst>
            </p:cNvPr>
            <p:cNvSpPr/>
            <p:nvPr/>
          </p:nvSpPr>
          <p:spPr>
            <a:xfrm>
              <a:off x="3981929" y="401400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F2A61A61-7227-4AC8-99F4-CBE0C4BD5AFA}"/>
              </a:ext>
            </a:extLst>
          </p:cNvPr>
          <p:cNvGrpSpPr/>
          <p:nvPr/>
        </p:nvGrpSpPr>
        <p:grpSpPr>
          <a:xfrm>
            <a:off x="6050389" y="3438300"/>
            <a:ext cx="2114682" cy="2809650"/>
            <a:chOff x="6367858" y="343830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FB42C664-DC7C-476B-B1B7-DAB7146954FF}"/>
                </a:ext>
              </a:extLst>
            </p:cNvPr>
            <p:cNvSpPr/>
            <p:nvPr/>
          </p:nvSpPr>
          <p:spPr>
            <a:xfrm>
              <a:off x="6367858" y="3438300"/>
              <a:ext cx="2114682" cy="5596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94A8D76B-379D-40AA-8FB5-2B3F1093CCD2}"/>
                </a:ext>
              </a:extLst>
            </p:cNvPr>
            <p:cNvSpPr/>
            <p:nvPr/>
          </p:nvSpPr>
          <p:spPr>
            <a:xfrm>
              <a:off x="6367858" y="399795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A205780A-372C-4E8B-A3DA-841AF2107E46}"/>
              </a:ext>
            </a:extLst>
          </p:cNvPr>
          <p:cNvGrpSpPr/>
          <p:nvPr/>
        </p:nvGrpSpPr>
        <p:grpSpPr>
          <a:xfrm>
            <a:off x="8436318" y="3422250"/>
            <a:ext cx="2114682" cy="2809650"/>
            <a:chOff x="8753787" y="342225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A77FE6C4-BFC8-4998-A8B7-522FEC22F118}"/>
                </a:ext>
              </a:extLst>
            </p:cNvPr>
            <p:cNvSpPr/>
            <p:nvPr/>
          </p:nvSpPr>
          <p:spPr>
            <a:xfrm>
              <a:off x="8753787" y="3422250"/>
              <a:ext cx="2114682" cy="5596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DC81B744-1C3D-4605-B02B-B4C8E359D116}"/>
                </a:ext>
              </a:extLst>
            </p:cNvPr>
            <p:cNvSpPr/>
            <p:nvPr/>
          </p:nvSpPr>
          <p:spPr>
            <a:xfrm>
              <a:off x="8753787" y="398190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7209431-F4AD-4CB2-BCFC-5F8F07C1425E}"/>
              </a:ext>
            </a:extLst>
          </p:cNvPr>
          <p:cNvSpPr txBox="1"/>
          <p:nvPr/>
        </p:nvSpPr>
        <p:spPr>
          <a:xfrm>
            <a:off x="1736156" y="3518070"/>
            <a:ext cx="1199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Strengths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1C23CA-6F6E-416B-84A3-0B45EA74B7F9}"/>
              </a:ext>
            </a:extLst>
          </p:cNvPr>
          <p:cNvSpPr txBox="1"/>
          <p:nvPr/>
        </p:nvSpPr>
        <p:spPr>
          <a:xfrm>
            <a:off x="3974607" y="3526095"/>
            <a:ext cx="149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Weaknesses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D8E46F-A399-4B5C-8CE0-577959D48759}"/>
              </a:ext>
            </a:extLst>
          </p:cNvPr>
          <p:cNvSpPr txBox="1"/>
          <p:nvPr/>
        </p:nvSpPr>
        <p:spPr>
          <a:xfrm>
            <a:off x="6278412" y="3521520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Opportunities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7DDE9C-53B7-45DA-AF48-9FF47C634A02}"/>
              </a:ext>
            </a:extLst>
          </p:cNvPr>
          <p:cNvSpPr txBox="1"/>
          <p:nvPr/>
        </p:nvSpPr>
        <p:spPr>
          <a:xfrm>
            <a:off x="9002402" y="3534120"/>
            <a:ext cx="98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DAF36-2F92-4229-983E-94931599090E}"/>
              </a:ext>
            </a:extLst>
          </p:cNvPr>
          <p:cNvSpPr txBox="1"/>
          <p:nvPr/>
        </p:nvSpPr>
        <p:spPr>
          <a:xfrm>
            <a:off x="1413211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15D120-9FF9-479A-A9C4-39D0BA143D59}"/>
              </a:ext>
            </a:extLst>
          </p:cNvPr>
          <p:cNvSpPr txBox="1"/>
          <p:nvPr/>
        </p:nvSpPr>
        <p:spPr>
          <a:xfrm>
            <a:off x="3798530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AB057B7-1F47-4445-A911-DEB5821DF801}"/>
              </a:ext>
            </a:extLst>
          </p:cNvPr>
          <p:cNvSpPr txBox="1"/>
          <p:nvPr/>
        </p:nvSpPr>
        <p:spPr>
          <a:xfrm>
            <a:off x="6185070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A53F7A-E30A-4253-9B8A-44D698E0BFCD}"/>
              </a:ext>
            </a:extLst>
          </p:cNvPr>
          <p:cNvSpPr txBox="1"/>
          <p:nvPr/>
        </p:nvSpPr>
        <p:spPr>
          <a:xfrm>
            <a:off x="8570998" y="4116183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8A7F7AB-1358-45CF-AB27-BC0D3935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5871" y="5565461"/>
            <a:ext cx="540000" cy="54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FD56138-F728-443F-9D11-2F54F7399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51190" y="5589000"/>
            <a:ext cx="540000" cy="54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3D235460-69CF-4DB5-97E9-F97A5352C6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837730" y="5555441"/>
            <a:ext cx="540000" cy="54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CC6C508D-56C0-4787-9802-AEBD872466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224270" y="5521882"/>
            <a:ext cx="540000" cy="540000"/>
          </a:xfrm>
          <a:prstGeom prst="rect">
            <a:avLst/>
          </a:prstGeom>
        </p:spPr>
      </p:pic>
      <p:sp>
        <p:nvSpPr>
          <p:cNvPr id="33" name="Нижний колонтитул 4">
            <a:extLst>
              <a:ext uri="{FF2B5EF4-FFF2-40B4-BE49-F238E27FC236}">
                <a16:creationId xmlns:a16="http://schemas.microsoft.com/office/drawing/2014/main" id="{F60203F7-2455-43D0-BF39-5829B5BF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84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B98BBF-71E2-455F-8A7E-0498CDE69BF8}"/>
              </a:ext>
            </a:extLst>
          </p:cNvPr>
          <p:cNvSpPr/>
          <p:nvPr/>
        </p:nvSpPr>
        <p:spPr>
          <a:xfrm>
            <a:off x="1741807" y="841744"/>
            <a:ext cx="1191353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endParaRPr lang="ru-RU" sz="16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2B3785-D57C-43D8-B162-201DA265B0B9}"/>
              </a:ext>
            </a:extLst>
          </p:cNvPr>
          <p:cNvSpPr/>
          <p:nvPr/>
        </p:nvSpPr>
        <p:spPr>
          <a:xfrm>
            <a:off x="3663849" y="848044"/>
            <a:ext cx="2114682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ru-RU" sz="166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382216D8-1B4C-4B2A-A7CA-E470CB38C567}"/>
              </a:ext>
            </a:extLst>
          </p:cNvPr>
          <p:cNvSpPr/>
          <p:nvPr/>
        </p:nvSpPr>
        <p:spPr>
          <a:xfrm>
            <a:off x="6302457" y="837094"/>
            <a:ext cx="1624164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  <a:endParaRPr lang="ru-RU" sz="16600" b="1" dirty="0">
              <a:ln w="0"/>
              <a:solidFill>
                <a:schemeClr val="accent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4BD1D8C-61DE-4AE4-97B5-41BED5E75A3C}"/>
              </a:ext>
            </a:extLst>
          </p:cNvPr>
          <p:cNvSpPr/>
          <p:nvPr/>
        </p:nvSpPr>
        <p:spPr>
          <a:xfrm>
            <a:off x="8873938" y="850080"/>
            <a:ext cx="1239442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endParaRPr lang="ru-RU" sz="16600" b="1" dirty="0">
              <a:ln w="0"/>
              <a:solidFill>
                <a:schemeClr val="accent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1576F38A-39F7-426A-B183-27A2E2087E08}"/>
              </a:ext>
            </a:extLst>
          </p:cNvPr>
          <p:cNvGrpSpPr/>
          <p:nvPr/>
        </p:nvGrpSpPr>
        <p:grpSpPr>
          <a:xfrm>
            <a:off x="1278531" y="3454350"/>
            <a:ext cx="2114682" cy="2809650"/>
            <a:chOff x="1596000" y="345435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0D12FB0-2BF2-4C5E-9361-73F4FB582D09}"/>
                </a:ext>
              </a:extLst>
            </p:cNvPr>
            <p:cNvSpPr/>
            <p:nvPr/>
          </p:nvSpPr>
          <p:spPr>
            <a:xfrm>
              <a:off x="1596000" y="3454350"/>
              <a:ext cx="2114682" cy="5596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E9D01EC-787D-4939-913A-A8D2067FEE1C}"/>
                </a:ext>
              </a:extLst>
            </p:cNvPr>
            <p:cNvSpPr/>
            <p:nvPr/>
          </p:nvSpPr>
          <p:spPr>
            <a:xfrm>
              <a:off x="1596000" y="4014000"/>
              <a:ext cx="2114682" cy="225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0542159-8ACB-4B64-AA72-801540DC5840}"/>
              </a:ext>
            </a:extLst>
          </p:cNvPr>
          <p:cNvGrpSpPr/>
          <p:nvPr/>
        </p:nvGrpSpPr>
        <p:grpSpPr>
          <a:xfrm>
            <a:off x="3664460" y="3454350"/>
            <a:ext cx="2114682" cy="2809650"/>
            <a:chOff x="3981929" y="345435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59C929F1-FD41-4D8B-A6E4-6BD59F6D1CDA}"/>
                </a:ext>
              </a:extLst>
            </p:cNvPr>
            <p:cNvSpPr/>
            <p:nvPr/>
          </p:nvSpPr>
          <p:spPr>
            <a:xfrm>
              <a:off x="3981929" y="3454350"/>
              <a:ext cx="2114682" cy="5596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E343AF54-FCDF-4CB4-A39F-488BD5EA2BE6}"/>
                </a:ext>
              </a:extLst>
            </p:cNvPr>
            <p:cNvSpPr/>
            <p:nvPr/>
          </p:nvSpPr>
          <p:spPr>
            <a:xfrm>
              <a:off x="3981929" y="4014000"/>
              <a:ext cx="2114682" cy="225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F2A61A61-7227-4AC8-99F4-CBE0C4BD5AFA}"/>
              </a:ext>
            </a:extLst>
          </p:cNvPr>
          <p:cNvGrpSpPr/>
          <p:nvPr/>
        </p:nvGrpSpPr>
        <p:grpSpPr>
          <a:xfrm>
            <a:off x="6050389" y="3438300"/>
            <a:ext cx="2114682" cy="2809650"/>
            <a:chOff x="6367858" y="343830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FB42C664-DC7C-476B-B1B7-DAB7146954FF}"/>
                </a:ext>
              </a:extLst>
            </p:cNvPr>
            <p:cNvSpPr/>
            <p:nvPr/>
          </p:nvSpPr>
          <p:spPr>
            <a:xfrm>
              <a:off x="6367858" y="3438300"/>
              <a:ext cx="2114682" cy="5596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94A8D76B-379D-40AA-8FB5-2B3F1093CCD2}"/>
                </a:ext>
              </a:extLst>
            </p:cNvPr>
            <p:cNvSpPr/>
            <p:nvPr/>
          </p:nvSpPr>
          <p:spPr>
            <a:xfrm>
              <a:off x="6367858" y="3997950"/>
              <a:ext cx="2114682" cy="225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A205780A-372C-4E8B-A3DA-841AF2107E46}"/>
              </a:ext>
            </a:extLst>
          </p:cNvPr>
          <p:cNvGrpSpPr/>
          <p:nvPr/>
        </p:nvGrpSpPr>
        <p:grpSpPr>
          <a:xfrm>
            <a:off x="8436318" y="3422250"/>
            <a:ext cx="2114682" cy="2809650"/>
            <a:chOff x="8753787" y="3422250"/>
            <a:chExt cx="2114682" cy="2809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A77FE6C4-BFC8-4998-A8B7-522FEC22F118}"/>
                </a:ext>
              </a:extLst>
            </p:cNvPr>
            <p:cNvSpPr/>
            <p:nvPr/>
          </p:nvSpPr>
          <p:spPr>
            <a:xfrm>
              <a:off x="8753787" y="3422250"/>
              <a:ext cx="2114682" cy="5596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DC81B744-1C3D-4605-B02B-B4C8E359D116}"/>
                </a:ext>
              </a:extLst>
            </p:cNvPr>
            <p:cNvSpPr/>
            <p:nvPr/>
          </p:nvSpPr>
          <p:spPr>
            <a:xfrm>
              <a:off x="8753787" y="3981900"/>
              <a:ext cx="2114682" cy="225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7209431-F4AD-4CB2-BCFC-5F8F07C1425E}"/>
              </a:ext>
            </a:extLst>
          </p:cNvPr>
          <p:cNvSpPr txBox="1"/>
          <p:nvPr/>
        </p:nvSpPr>
        <p:spPr>
          <a:xfrm>
            <a:off x="1736156" y="3518070"/>
            <a:ext cx="1199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Strengths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1C23CA-6F6E-416B-84A3-0B45EA74B7F9}"/>
              </a:ext>
            </a:extLst>
          </p:cNvPr>
          <p:cNvSpPr txBox="1"/>
          <p:nvPr/>
        </p:nvSpPr>
        <p:spPr>
          <a:xfrm>
            <a:off x="3974607" y="3526095"/>
            <a:ext cx="149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Weaknesses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D8E46F-A399-4B5C-8CE0-577959D48759}"/>
              </a:ext>
            </a:extLst>
          </p:cNvPr>
          <p:cNvSpPr txBox="1"/>
          <p:nvPr/>
        </p:nvSpPr>
        <p:spPr>
          <a:xfrm>
            <a:off x="6278412" y="3521520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Opportunities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7DDE9C-53B7-45DA-AF48-9FF47C634A02}"/>
              </a:ext>
            </a:extLst>
          </p:cNvPr>
          <p:cNvSpPr txBox="1"/>
          <p:nvPr/>
        </p:nvSpPr>
        <p:spPr>
          <a:xfrm>
            <a:off x="9002402" y="3534120"/>
            <a:ext cx="98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DAF36-2F92-4229-983E-94931599090E}"/>
              </a:ext>
            </a:extLst>
          </p:cNvPr>
          <p:cNvSpPr txBox="1"/>
          <p:nvPr/>
        </p:nvSpPr>
        <p:spPr>
          <a:xfrm>
            <a:off x="1413211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15D120-9FF9-479A-A9C4-39D0BA143D59}"/>
              </a:ext>
            </a:extLst>
          </p:cNvPr>
          <p:cNvSpPr txBox="1"/>
          <p:nvPr/>
        </p:nvSpPr>
        <p:spPr>
          <a:xfrm>
            <a:off x="3798530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AB057B7-1F47-4445-A911-DEB5821DF801}"/>
              </a:ext>
            </a:extLst>
          </p:cNvPr>
          <p:cNvSpPr txBox="1"/>
          <p:nvPr/>
        </p:nvSpPr>
        <p:spPr>
          <a:xfrm>
            <a:off x="6185070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A53F7A-E30A-4253-9B8A-44D698E0BFCD}"/>
              </a:ext>
            </a:extLst>
          </p:cNvPr>
          <p:cNvSpPr txBox="1"/>
          <p:nvPr/>
        </p:nvSpPr>
        <p:spPr>
          <a:xfrm>
            <a:off x="8570998" y="4116183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8A7F7AB-1358-45CF-AB27-BC0D3935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5871" y="5565461"/>
            <a:ext cx="540000" cy="54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FD56138-F728-443F-9D11-2F54F7399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51190" y="5589000"/>
            <a:ext cx="540000" cy="54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3D235460-69CF-4DB5-97E9-F97A5352C6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837730" y="5555441"/>
            <a:ext cx="540000" cy="54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CC6C508D-56C0-4787-9802-AEBD872466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224270" y="5521882"/>
            <a:ext cx="540000" cy="540000"/>
          </a:xfrm>
          <a:prstGeom prst="rect">
            <a:avLst/>
          </a:prstGeom>
        </p:spPr>
      </p:pic>
      <p:sp>
        <p:nvSpPr>
          <p:cNvPr id="33" name="Нижний колонтитул 4">
            <a:extLst>
              <a:ext uri="{FF2B5EF4-FFF2-40B4-BE49-F238E27FC236}">
                <a16:creationId xmlns:a16="http://schemas.microsoft.com/office/drawing/2014/main" id="{9C4B35FC-3F83-4CFD-91A6-68FCD4C6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8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B98BBF-71E2-455F-8A7E-0498CDE69BF8}"/>
              </a:ext>
            </a:extLst>
          </p:cNvPr>
          <p:cNvSpPr/>
          <p:nvPr/>
        </p:nvSpPr>
        <p:spPr>
          <a:xfrm>
            <a:off x="1741807" y="841744"/>
            <a:ext cx="1191353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endParaRPr lang="ru-RU" sz="16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2B3785-D57C-43D8-B162-201DA265B0B9}"/>
              </a:ext>
            </a:extLst>
          </p:cNvPr>
          <p:cNvSpPr/>
          <p:nvPr/>
        </p:nvSpPr>
        <p:spPr>
          <a:xfrm>
            <a:off x="3663849" y="848044"/>
            <a:ext cx="2114682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ru-RU" sz="166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382216D8-1B4C-4B2A-A7CA-E470CB38C567}"/>
              </a:ext>
            </a:extLst>
          </p:cNvPr>
          <p:cNvSpPr/>
          <p:nvPr/>
        </p:nvSpPr>
        <p:spPr>
          <a:xfrm>
            <a:off x="6302457" y="837094"/>
            <a:ext cx="1624164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  <a:endParaRPr lang="ru-RU" sz="16600" b="1" dirty="0">
              <a:ln w="0"/>
              <a:solidFill>
                <a:schemeClr val="accent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4BD1D8C-61DE-4AE4-97B5-41BED5E75A3C}"/>
              </a:ext>
            </a:extLst>
          </p:cNvPr>
          <p:cNvSpPr/>
          <p:nvPr/>
        </p:nvSpPr>
        <p:spPr>
          <a:xfrm>
            <a:off x="8873938" y="850080"/>
            <a:ext cx="1239442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endParaRPr lang="ru-RU" sz="16600" b="1" dirty="0">
              <a:ln w="0"/>
              <a:solidFill>
                <a:schemeClr val="accent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1576F38A-39F7-426A-B183-27A2E2087E08}"/>
              </a:ext>
            </a:extLst>
          </p:cNvPr>
          <p:cNvGrpSpPr/>
          <p:nvPr/>
        </p:nvGrpSpPr>
        <p:grpSpPr>
          <a:xfrm>
            <a:off x="1278531" y="3454350"/>
            <a:ext cx="2114682" cy="2809650"/>
            <a:chOff x="1596000" y="3454350"/>
            <a:chExt cx="2114682" cy="2809650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0D12FB0-2BF2-4C5E-9361-73F4FB582D09}"/>
                </a:ext>
              </a:extLst>
            </p:cNvPr>
            <p:cNvSpPr/>
            <p:nvPr/>
          </p:nvSpPr>
          <p:spPr>
            <a:xfrm>
              <a:off x="1596000" y="3454350"/>
              <a:ext cx="2114682" cy="5596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E9D01EC-787D-4939-913A-A8D2067FEE1C}"/>
                </a:ext>
              </a:extLst>
            </p:cNvPr>
            <p:cNvSpPr/>
            <p:nvPr/>
          </p:nvSpPr>
          <p:spPr>
            <a:xfrm>
              <a:off x="1596000" y="401400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0542159-8ACB-4B64-AA72-801540DC5840}"/>
              </a:ext>
            </a:extLst>
          </p:cNvPr>
          <p:cNvGrpSpPr/>
          <p:nvPr/>
        </p:nvGrpSpPr>
        <p:grpSpPr>
          <a:xfrm>
            <a:off x="3664460" y="3454350"/>
            <a:ext cx="2114682" cy="2809650"/>
            <a:chOff x="3981929" y="3454350"/>
            <a:chExt cx="2114682" cy="2809650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59C929F1-FD41-4D8B-A6E4-6BD59F6D1CDA}"/>
                </a:ext>
              </a:extLst>
            </p:cNvPr>
            <p:cNvSpPr/>
            <p:nvPr/>
          </p:nvSpPr>
          <p:spPr>
            <a:xfrm>
              <a:off x="3981929" y="3454350"/>
              <a:ext cx="2114682" cy="5596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E343AF54-FCDF-4CB4-A39F-488BD5EA2BE6}"/>
                </a:ext>
              </a:extLst>
            </p:cNvPr>
            <p:cNvSpPr/>
            <p:nvPr/>
          </p:nvSpPr>
          <p:spPr>
            <a:xfrm>
              <a:off x="3981929" y="401400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F2A61A61-7227-4AC8-99F4-CBE0C4BD5AFA}"/>
              </a:ext>
            </a:extLst>
          </p:cNvPr>
          <p:cNvGrpSpPr/>
          <p:nvPr/>
        </p:nvGrpSpPr>
        <p:grpSpPr>
          <a:xfrm>
            <a:off x="6050389" y="3438300"/>
            <a:ext cx="2114682" cy="2809650"/>
            <a:chOff x="6367858" y="3438300"/>
            <a:chExt cx="2114682" cy="2809650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grpSpPr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FB42C664-DC7C-476B-B1B7-DAB7146954FF}"/>
                </a:ext>
              </a:extLst>
            </p:cNvPr>
            <p:cNvSpPr/>
            <p:nvPr/>
          </p:nvSpPr>
          <p:spPr>
            <a:xfrm>
              <a:off x="6367858" y="3438300"/>
              <a:ext cx="2114682" cy="5596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94A8D76B-379D-40AA-8FB5-2B3F1093CCD2}"/>
                </a:ext>
              </a:extLst>
            </p:cNvPr>
            <p:cNvSpPr/>
            <p:nvPr/>
          </p:nvSpPr>
          <p:spPr>
            <a:xfrm>
              <a:off x="6367858" y="399795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A205780A-372C-4E8B-A3DA-841AF2107E46}"/>
              </a:ext>
            </a:extLst>
          </p:cNvPr>
          <p:cNvGrpSpPr/>
          <p:nvPr/>
        </p:nvGrpSpPr>
        <p:grpSpPr>
          <a:xfrm>
            <a:off x="8436318" y="3422250"/>
            <a:ext cx="2114682" cy="2809650"/>
            <a:chOff x="8753787" y="3422250"/>
            <a:chExt cx="2114682" cy="2809650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grpSpPr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A77FE6C4-BFC8-4998-A8B7-522FEC22F118}"/>
                </a:ext>
              </a:extLst>
            </p:cNvPr>
            <p:cNvSpPr/>
            <p:nvPr/>
          </p:nvSpPr>
          <p:spPr>
            <a:xfrm>
              <a:off x="8753787" y="3422250"/>
              <a:ext cx="2114682" cy="5596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DC81B744-1C3D-4605-B02B-B4C8E359D116}"/>
                </a:ext>
              </a:extLst>
            </p:cNvPr>
            <p:cNvSpPr/>
            <p:nvPr/>
          </p:nvSpPr>
          <p:spPr>
            <a:xfrm>
              <a:off x="8753787" y="3981900"/>
              <a:ext cx="2114682" cy="2250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7209431-F4AD-4CB2-BCFC-5F8F07C1425E}"/>
              </a:ext>
            </a:extLst>
          </p:cNvPr>
          <p:cNvSpPr txBox="1"/>
          <p:nvPr/>
        </p:nvSpPr>
        <p:spPr>
          <a:xfrm>
            <a:off x="1736156" y="3518070"/>
            <a:ext cx="1199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Strengths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1C23CA-6F6E-416B-84A3-0B45EA74B7F9}"/>
              </a:ext>
            </a:extLst>
          </p:cNvPr>
          <p:cNvSpPr txBox="1"/>
          <p:nvPr/>
        </p:nvSpPr>
        <p:spPr>
          <a:xfrm>
            <a:off x="3974607" y="3526095"/>
            <a:ext cx="149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Weaknesses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D8E46F-A399-4B5C-8CE0-577959D48759}"/>
              </a:ext>
            </a:extLst>
          </p:cNvPr>
          <p:cNvSpPr txBox="1"/>
          <p:nvPr/>
        </p:nvSpPr>
        <p:spPr>
          <a:xfrm>
            <a:off x="6278412" y="3521520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Opportunities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7DDE9C-53B7-45DA-AF48-9FF47C634A02}"/>
              </a:ext>
            </a:extLst>
          </p:cNvPr>
          <p:cNvSpPr txBox="1"/>
          <p:nvPr/>
        </p:nvSpPr>
        <p:spPr>
          <a:xfrm>
            <a:off x="9002402" y="3534120"/>
            <a:ext cx="98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DAF36-2F92-4229-983E-94931599090E}"/>
              </a:ext>
            </a:extLst>
          </p:cNvPr>
          <p:cNvSpPr txBox="1"/>
          <p:nvPr/>
        </p:nvSpPr>
        <p:spPr>
          <a:xfrm>
            <a:off x="1413211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15D120-9FF9-479A-A9C4-39D0BA143D59}"/>
              </a:ext>
            </a:extLst>
          </p:cNvPr>
          <p:cNvSpPr txBox="1"/>
          <p:nvPr/>
        </p:nvSpPr>
        <p:spPr>
          <a:xfrm>
            <a:off x="3798530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AB057B7-1F47-4445-A911-DEB5821DF801}"/>
              </a:ext>
            </a:extLst>
          </p:cNvPr>
          <p:cNvSpPr txBox="1"/>
          <p:nvPr/>
        </p:nvSpPr>
        <p:spPr>
          <a:xfrm>
            <a:off x="6185070" y="4120936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A53F7A-E30A-4253-9B8A-44D698E0BFCD}"/>
              </a:ext>
            </a:extLst>
          </p:cNvPr>
          <p:cNvSpPr txBox="1"/>
          <p:nvPr/>
        </p:nvSpPr>
        <p:spPr>
          <a:xfrm>
            <a:off x="8570998" y="4116183"/>
            <a:ext cx="1845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8A7F7AB-1358-45CF-AB27-BC0D3935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5871" y="5565461"/>
            <a:ext cx="540000" cy="54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FD56138-F728-443F-9D11-2F54F7399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51190" y="5589000"/>
            <a:ext cx="540000" cy="54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3D235460-69CF-4DB5-97E9-F97A5352C6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837730" y="5555441"/>
            <a:ext cx="540000" cy="54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CC6C508D-56C0-4787-9802-AEBD872466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224270" y="5521882"/>
            <a:ext cx="540000" cy="540000"/>
          </a:xfrm>
          <a:prstGeom prst="rect">
            <a:avLst/>
          </a:prstGeom>
        </p:spPr>
      </p:pic>
      <p:sp>
        <p:nvSpPr>
          <p:cNvPr id="33" name="Нижний колонтитул 4">
            <a:extLst>
              <a:ext uri="{FF2B5EF4-FFF2-40B4-BE49-F238E27FC236}">
                <a16:creationId xmlns:a16="http://schemas.microsoft.com/office/drawing/2014/main" id="{7F1D85F8-47F8-4F84-B5B3-F0AC34C9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754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234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25</cp:revision>
  <dcterms:created xsi:type="dcterms:W3CDTF">2020-08-08T15:33:15Z</dcterms:created>
  <dcterms:modified xsi:type="dcterms:W3CDTF">2020-08-16T08:17:36Z</dcterms:modified>
</cp:coreProperties>
</file>