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  <p:sldId id="286" r:id="rId3"/>
    <p:sldId id="287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45" userDrawn="1">
          <p15:clr>
            <a:srgbClr val="A4A3A4"/>
          </p15:clr>
        </p15:guide>
        <p15:guide id="2" pos="477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19" autoAdjust="0"/>
    <p:restoredTop sz="94660"/>
  </p:normalViewPr>
  <p:slideViewPr>
    <p:cSldViewPr showGuides="1">
      <p:cViewPr varScale="1">
        <p:scale>
          <a:sx n="64" d="100"/>
          <a:sy n="64" d="100"/>
        </p:scale>
        <p:origin x="912" y="72"/>
      </p:cViewPr>
      <p:guideLst>
        <p:guide orient="horz" pos="2245"/>
        <p:guide pos="47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000" cy="45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9BB471-578D-4D40-B3F1-C2774AE137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14D21D9-C511-40DE-BA42-3406E14432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7F899E9-9253-41CA-A157-4053AA24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CCAB9-6B2B-423A-BB90-4A2F56FF1917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D4B52DC-032A-404E-85F2-1F69767FD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E78F2BF-BD08-485C-AB64-95A0E51CE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BF4F-5132-455A-86B2-29F5890E4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7161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9B7DB7-8B58-4432-B83E-DFAD7299A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BF576B4-4311-4BA6-8D96-71F23D98C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CCAB9-6B2B-423A-BB90-4A2F56FF1917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B58C20F-35C9-4148-9D58-07A9F4341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4952C28-5CCD-4396-B7A1-55B41DE12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BF4F-5132-455A-86B2-29F5890E4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4055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1801F47-F984-47E0-A90A-5AFDF11B1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CCAB9-6B2B-423A-BB90-4A2F56FF1917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9119A72-9EBF-4B6F-8CC8-7D4BCC144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C6432B8-3A82-4FCE-B07D-AFC9749BD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BF4F-5132-455A-86B2-29F5890E4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56206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CA258A-210B-4AAC-A5BE-EDE05B9A0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7E1AF76-A59A-4DA6-85FE-E8AD40456C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175E251-E36E-47B5-813C-1A070B6C6E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4B4BDB0-F7D2-4922-A711-C97F11FF8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CCAB9-6B2B-423A-BB90-4A2F56FF1917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2CF453B-6A2E-4A94-AD0E-07860CF0C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67E4514-6F19-4F75-BF70-C2172726A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BF4F-5132-455A-86B2-29F5890E4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38142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E28ADA-C75F-4BB7-9296-1A0DBB59ED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2F086D5-11D1-4AF7-A502-5AC5BCC8E9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F028598-9CB3-49E4-AE10-EFCE52AAA0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E32335D-4208-4394-B462-AA7A44019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CCAB9-6B2B-423A-BB90-4A2F56FF1917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122993B-5D44-4F95-8453-B92245266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3C6C9F2-8F9A-4533-84DB-DFE739288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BF4F-5132-455A-86B2-29F5890E4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34240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E59189-EC35-478B-BEB8-0DC8E545E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D72A8F8-D8C9-4959-908B-81DA39632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3E5354F-F48A-4D48-BEB9-2F8760C5A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CCAB9-6B2B-423A-BB90-4A2F56FF1917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D62C952-F8F1-43C6-8872-6CFBF0D95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00175BF-735C-4BB3-8EA7-9E31EEA76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BF4F-5132-455A-86B2-29F5890E4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77525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9A4CE1B-A2B3-422A-9C08-DA5F5626F7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90D9CF8-E807-48A5-9191-6FF81A850D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8F856E6-3014-4722-92A6-E453CE0B9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CCAB9-6B2B-423A-BB90-4A2F56FF1917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F5D5375-2534-464D-9B9E-117DBFADA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FC22D1E-4247-4640-BB56-EB4F21231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BF4F-5132-455A-86B2-29F5890E4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9658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1F919D-1603-4E3D-95FD-FB1F4E055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F72DF0E-D4D9-4B96-96AA-BE668B33E1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E0C7BA7-00B0-418F-BCEE-165AEC58C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CCAB9-6B2B-423A-BB90-4A2F56FF1917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BC8CEC0-0D0B-453B-8963-A2AED8FB3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4935B06-2F2B-4CBB-86F0-6B159A166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BF4F-5132-455A-86B2-29F5890E4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6486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и объек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1F919D-1603-4E3D-95FD-FB1F4E055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BC8CEC0-0D0B-453B-8963-A2AED8FB3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000" y="6356350"/>
            <a:ext cx="7650000" cy="365126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PowerPoint Templates and Google Slides Themes  from </a:t>
            </a:r>
            <a:r>
              <a:rPr lang="en-US" dirty="0">
                <a:hlinkClick r:id="rId2"/>
              </a:rPr>
              <a:t>free-slides.net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0620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1F919D-1603-4E3D-95FD-FB1F4E055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BC8CEC0-0D0B-453B-8963-A2AED8FB3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000" y="6356350"/>
            <a:ext cx="7650000" cy="365126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PowerPoint Templates and Google Slides Themes  from </a:t>
            </a:r>
            <a:r>
              <a:rPr lang="en-US" dirty="0">
                <a:hlinkClick r:id="rId2"/>
              </a:rPr>
              <a:t>free-slides.net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4293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1F919D-1603-4E3D-95FD-FB1F4E055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BC8CEC0-0D0B-453B-8963-A2AED8FB3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000" y="6356350"/>
            <a:ext cx="7650000" cy="365126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PowerPoint Templates and Google Slides Themes  from </a:t>
            </a:r>
            <a:r>
              <a:rPr lang="en-US" dirty="0">
                <a:hlinkClick r:id="rId2"/>
              </a:rPr>
              <a:t>free-slides.net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4133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5552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80225C-E1C1-41B6-A5ED-E7CCDA2D2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7D6F769-5B1B-4C5F-89AC-A7A850B821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EA4719A-D924-4822-A9A3-8F6928D85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CCAB9-6B2B-423A-BB90-4A2F56FF1917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840BC07-242A-499C-AEAA-FFCE805DB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D5CA015-9C30-43F3-9893-C338DA251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BF4F-5132-455A-86B2-29F5890E4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0316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496C04-4921-4D89-BFC6-5D623CE13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1AD1A3F-8508-4535-AAEE-B8413DD1C7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3C4D20B-1710-4613-BE6B-8F8F604DB6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D412490-E2F7-4F15-9389-5BB7B52D0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CCAB9-6B2B-423A-BB90-4A2F56FF1917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CF85DFC-818A-46E5-98E9-FAD5BB909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6762459-6479-4250-AB66-676FE6C17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BF4F-5132-455A-86B2-29F5890E4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5337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A01563-74AA-416F-9CA1-EF9226633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13950D6-947F-4CA9-8736-B15F15020D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CBF7035-998E-4A6F-A0DD-AF17A1BF62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4A651E0-CF86-4871-BA62-D3982AA87D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250AF95-BAA6-42F1-97D9-527F5F33F9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874D488-09AB-4682-9558-ED9F96D81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CCAB9-6B2B-423A-BB90-4A2F56FF1917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DBC5BB0-3830-4E93-BA90-7185A75D7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02EEE86-0A54-4647-A124-0983EF2E3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BF4F-5132-455A-86B2-29F5890E4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7256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hyperlink" Target="https://free-slides.net/" TargetMode="Externa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69D70D-8C1C-4B74-A7BB-C9E0EA62E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4528DE6-9B76-42D0-A9D0-C6C9580903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6B753B2-C04E-4AF7-A67B-0455E088A6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CCAB9-6B2B-423A-BB90-4A2F56FF1917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365DC79-BC1C-4FCC-9877-8EAE4DC26D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8213143-B84E-4232-ACDE-3C19897ABF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7BF4F-5132-455A-86B2-29F5890E4F33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2E59E44D-6E19-4FA2-B150-33F37DBDA2B7}"/>
              </a:ext>
            </a:extLst>
          </p:cNvPr>
          <p:cNvGrpSpPr/>
          <p:nvPr userDrawn="1"/>
        </p:nvGrpSpPr>
        <p:grpSpPr>
          <a:xfrm>
            <a:off x="-2160636" y="548807"/>
            <a:ext cx="1775473" cy="807830"/>
            <a:chOff x="-2096383" y="21447"/>
            <a:chExt cx="1331778" cy="605732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286C371C-58B4-4F2B-93F6-2B9A18400DC0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286414" cy="1846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pic>
          <p:nvPicPr>
            <p:cNvPr id="10" name="Picture 10">
              <a:hlinkClick r:id="rId17"/>
              <a:extLst>
                <a:ext uri="{FF2B5EF4-FFF2-40B4-BE49-F238E27FC236}">
                  <a16:creationId xmlns:a16="http://schemas.microsoft.com/office/drawing/2014/main" id="{B2F70F99-CEE0-43B1-B59D-F745538CA34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730577" y="102192"/>
              <a:ext cx="965972" cy="5249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8747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3" r:id="rId3"/>
    <p:sldLayoutId id="2147483661" r:id="rId4"/>
    <p:sldLayoutId id="2147483662" r:id="rId5"/>
    <p:sldLayoutId id="2147483660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10" Type="http://schemas.openxmlformats.org/officeDocument/2006/relationships/hyperlink" Target="https://free-slides.net/" TargetMode="External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10" Type="http://schemas.openxmlformats.org/officeDocument/2006/relationships/hyperlink" Target="https://free-slides.net/" TargetMode="External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10" Type="http://schemas.openxmlformats.org/officeDocument/2006/relationships/hyperlink" Target="https://free-slides.net/" TargetMode="External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aticon.com/" TargetMode="External"/><Relationship Id="rId2" Type="http://schemas.openxmlformats.org/officeDocument/2006/relationships/hyperlink" Target="https://www.flaticon.com/authors/freepik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ree-slides.ne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31B990-8CDB-4D88-A9BC-DE2CFD16EB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OF YOUR SLIDE</a:t>
            </a:r>
            <a:endParaRPr lang="ru-RU" dirty="0"/>
          </a:p>
        </p:txBody>
      </p:sp>
      <p:grpSp>
        <p:nvGrpSpPr>
          <p:cNvPr id="58" name="Группа 57">
            <a:extLst>
              <a:ext uri="{FF2B5EF4-FFF2-40B4-BE49-F238E27FC236}">
                <a16:creationId xmlns:a16="http://schemas.microsoft.com/office/drawing/2014/main" id="{E7B2FA61-D640-47AA-BED8-B55C2B610CCF}"/>
              </a:ext>
            </a:extLst>
          </p:cNvPr>
          <p:cNvGrpSpPr/>
          <p:nvPr/>
        </p:nvGrpSpPr>
        <p:grpSpPr>
          <a:xfrm>
            <a:off x="388073" y="2297534"/>
            <a:ext cx="2562909" cy="2730893"/>
            <a:chOff x="493354" y="2297534"/>
            <a:chExt cx="2562909" cy="2730893"/>
          </a:xfrm>
        </p:grpSpPr>
        <p:sp>
          <p:nvSpPr>
            <p:cNvPr id="21" name="Прямоугольный треугольник 20">
              <a:extLst>
                <a:ext uri="{FF2B5EF4-FFF2-40B4-BE49-F238E27FC236}">
                  <a16:creationId xmlns:a16="http://schemas.microsoft.com/office/drawing/2014/main" id="{67B2D5EC-0D2E-4AD4-90B7-95A57FF6FF43}"/>
                </a:ext>
              </a:extLst>
            </p:cNvPr>
            <p:cNvSpPr/>
            <p:nvPr/>
          </p:nvSpPr>
          <p:spPr>
            <a:xfrm rot="5400000">
              <a:off x="2874695" y="4578427"/>
              <a:ext cx="180000" cy="18000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ый треугольник 21">
              <a:extLst>
                <a:ext uri="{FF2B5EF4-FFF2-40B4-BE49-F238E27FC236}">
                  <a16:creationId xmlns:a16="http://schemas.microsoft.com/office/drawing/2014/main" id="{ECCBA104-8A6C-45B9-80E0-062783D2EB96}"/>
                </a:ext>
              </a:extLst>
            </p:cNvPr>
            <p:cNvSpPr/>
            <p:nvPr/>
          </p:nvSpPr>
          <p:spPr>
            <a:xfrm>
              <a:off x="2873911" y="3924000"/>
              <a:ext cx="180000" cy="18000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ый треугольник 19">
              <a:extLst>
                <a:ext uri="{FF2B5EF4-FFF2-40B4-BE49-F238E27FC236}">
                  <a16:creationId xmlns:a16="http://schemas.microsoft.com/office/drawing/2014/main" id="{961B039A-C476-4434-A4EE-1A8150E2375F}"/>
                </a:ext>
              </a:extLst>
            </p:cNvPr>
            <p:cNvSpPr/>
            <p:nvPr/>
          </p:nvSpPr>
          <p:spPr>
            <a:xfrm rot="10800000">
              <a:off x="493354" y="4578427"/>
              <a:ext cx="180000" cy="18000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Прямоугольный треугольник 17">
              <a:extLst>
                <a:ext uri="{FF2B5EF4-FFF2-40B4-BE49-F238E27FC236}">
                  <a16:creationId xmlns:a16="http://schemas.microsoft.com/office/drawing/2014/main" id="{7E82B2D3-EBE7-438F-83DC-B780E3A9F14B}"/>
                </a:ext>
              </a:extLst>
            </p:cNvPr>
            <p:cNvSpPr/>
            <p:nvPr/>
          </p:nvSpPr>
          <p:spPr>
            <a:xfrm rot="16200000">
              <a:off x="493354" y="3924000"/>
              <a:ext cx="180000" cy="18000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: скругленные углы 3">
              <a:extLst>
                <a:ext uri="{FF2B5EF4-FFF2-40B4-BE49-F238E27FC236}">
                  <a16:creationId xmlns:a16="http://schemas.microsoft.com/office/drawing/2014/main" id="{4D0B04C7-A21E-433F-B519-38687DBE94AB}"/>
                </a:ext>
              </a:extLst>
            </p:cNvPr>
            <p:cNvSpPr/>
            <p:nvPr/>
          </p:nvSpPr>
          <p:spPr>
            <a:xfrm>
              <a:off x="674400" y="2297534"/>
              <a:ext cx="2205000" cy="273089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2" name="Прямоугольник 11">
              <a:extLst>
                <a:ext uri="{FF2B5EF4-FFF2-40B4-BE49-F238E27FC236}">
                  <a16:creationId xmlns:a16="http://schemas.microsoft.com/office/drawing/2014/main" id="{6055356F-C63A-4A80-97D5-ADB7F78199C9}"/>
                </a:ext>
              </a:extLst>
            </p:cNvPr>
            <p:cNvSpPr/>
            <p:nvPr/>
          </p:nvSpPr>
          <p:spPr>
            <a:xfrm>
              <a:off x="738616" y="3129796"/>
              <a:ext cx="2072382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/>
                <a:t>Lorem ipsum dolor sit </a:t>
              </a:r>
              <a:r>
                <a:rPr lang="en-US" sz="1400" dirty="0" err="1"/>
                <a:t>amet</a:t>
              </a:r>
              <a:r>
                <a:rPr lang="en-US" sz="1400" dirty="0"/>
                <a:t>, </a:t>
              </a:r>
              <a:r>
                <a:rPr lang="en-US" sz="1400" dirty="0" err="1"/>
                <a:t>consectetuer</a:t>
              </a:r>
              <a:r>
                <a:rPr lang="en-US" sz="1400" dirty="0"/>
                <a:t> </a:t>
              </a:r>
              <a:r>
                <a:rPr lang="en-US" sz="1400" dirty="0" err="1"/>
                <a:t>adipiscing</a:t>
              </a:r>
              <a:r>
                <a:rPr lang="en-US" sz="1400" dirty="0"/>
                <a:t> </a:t>
              </a:r>
              <a:r>
                <a:rPr lang="en-US" sz="1400" dirty="0" err="1"/>
                <a:t>elit</a:t>
              </a:r>
              <a:r>
                <a:rPr lang="en-US" sz="1400" dirty="0"/>
                <a:t>, sed diam </a:t>
              </a:r>
              <a:r>
                <a:rPr lang="en-US" sz="1400" dirty="0" err="1"/>
                <a:t>nonummy</a:t>
              </a:r>
              <a:r>
                <a:rPr lang="en-US" sz="1400" dirty="0"/>
                <a:t> </a:t>
              </a:r>
              <a:r>
                <a:rPr lang="en-US" sz="1400" dirty="0" err="1"/>
                <a:t>nibh</a:t>
              </a:r>
              <a:r>
                <a:rPr lang="en-US" sz="1400" dirty="0"/>
                <a:t>.</a:t>
              </a:r>
              <a:endParaRPr lang="ru-RU" sz="1400" dirty="0"/>
            </a:p>
          </p:txBody>
        </p:sp>
        <p:sp>
          <p:nvSpPr>
            <p:cNvPr id="13" name="Прямоугольник 12">
              <a:extLst>
                <a:ext uri="{FF2B5EF4-FFF2-40B4-BE49-F238E27FC236}">
                  <a16:creationId xmlns:a16="http://schemas.microsoft.com/office/drawing/2014/main" id="{E7714250-651A-4233-A574-949D6CFB9B99}"/>
                </a:ext>
              </a:extLst>
            </p:cNvPr>
            <p:cNvSpPr/>
            <p:nvPr/>
          </p:nvSpPr>
          <p:spPr>
            <a:xfrm>
              <a:off x="960453" y="2843053"/>
              <a:ext cx="162870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/>
                <a:t>TITLE</a:t>
              </a:r>
              <a:endParaRPr lang="ru-RU" b="1" dirty="0"/>
            </a:p>
          </p:txBody>
        </p:sp>
        <p:pic>
          <p:nvPicPr>
            <p:cNvPr id="16" name="Рисунок 15">
              <a:extLst>
                <a:ext uri="{FF2B5EF4-FFF2-40B4-BE49-F238E27FC236}">
                  <a16:creationId xmlns:a16="http://schemas.microsoft.com/office/drawing/2014/main" id="{84683CE2-FB54-412D-A5DB-82084943E7F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558809" y="2390956"/>
              <a:ext cx="432000" cy="432000"/>
            </a:xfrm>
            <a:prstGeom prst="rect">
              <a:avLst/>
            </a:prstGeom>
          </p:spPr>
        </p:pic>
        <p:sp>
          <p:nvSpPr>
            <p:cNvPr id="17" name="Прямоугольник 16">
              <a:extLst>
                <a:ext uri="{FF2B5EF4-FFF2-40B4-BE49-F238E27FC236}">
                  <a16:creationId xmlns:a16="http://schemas.microsoft.com/office/drawing/2014/main" id="{BC8634F8-4C85-4C40-AF5A-47AAE1C2B560}"/>
                </a:ext>
              </a:extLst>
            </p:cNvPr>
            <p:cNvSpPr/>
            <p:nvPr/>
          </p:nvSpPr>
          <p:spPr>
            <a:xfrm>
              <a:off x="493354" y="4104000"/>
              <a:ext cx="2562909" cy="4744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>
              <a:extLst>
                <a:ext uri="{FF2B5EF4-FFF2-40B4-BE49-F238E27FC236}">
                  <a16:creationId xmlns:a16="http://schemas.microsoft.com/office/drawing/2014/main" id="{58D3857D-ED50-45CA-82E5-B5082C4C4E71}"/>
                </a:ext>
              </a:extLst>
            </p:cNvPr>
            <p:cNvSpPr/>
            <p:nvPr/>
          </p:nvSpPr>
          <p:spPr>
            <a:xfrm>
              <a:off x="960454" y="4127978"/>
              <a:ext cx="162870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TITLE</a:t>
              </a:r>
              <a:endParaRPr lang="ru-RU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9" name="Группа 58">
            <a:extLst>
              <a:ext uri="{FF2B5EF4-FFF2-40B4-BE49-F238E27FC236}">
                <a16:creationId xmlns:a16="http://schemas.microsoft.com/office/drawing/2014/main" id="{1074BAB2-FA72-4D26-9932-1410F2C20453}"/>
              </a:ext>
            </a:extLst>
          </p:cNvPr>
          <p:cNvGrpSpPr/>
          <p:nvPr/>
        </p:nvGrpSpPr>
        <p:grpSpPr>
          <a:xfrm>
            <a:off x="3339055" y="2297534"/>
            <a:ext cx="2562909" cy="2730893"/>
            <a:chOff x="3548373" y="2297534"/>
            <a:chExt cx="2562909" cy="2730893"/>
          </a:xfrm>
        </p:grpSpPr>
        <p:sp>
          <p:nvSpPr>
            <p:cNvPr id="24" name="Прямоугольный треугольник 23">
              <a:extLst>
                <a:ext uri="{FF2B5EF4-FFF2-40B4-BE49-F238E27FC236}">
                  <a16:creationId xmlns:a16="http://schemas.microsoft.com/office/drawing/2014/main" id="{D1AFEA23-FC75-4745-9616-56A091B9D69A}"/>
                </a:ext>
              </a:extLst>
            </p:cNvPr>
            <p:cNvSpPr/>
            <p:nvPr/>
          </p:nvSpPr>
          <p:spPr>
            <a:xfrm rot="5400000">
              <a:off x="5929714" y="4578427"/>
              <a:ext cx="180000" cy="180000"/>
            </a:xfrm>
            <a:prstGeom prst="rtTriangl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Прямоугольный треугольник 24">
              <a:extLst>
                <a:ext uri="{FF2B5EF4-FFF2-40B4-BE49-F238E27FC236}">
                  <a16:creationId xmlns:a16="http://schemas.microsoft.com/office/drawing/2014/main" id="{E579B653-0019-4E11-9324-97B39D9DD46B}"/>
                </a:ext>
              </a:extLst>
            </p:cNvPr>
            <p:cNvSpPr/>
            <p:nvPr/>
          </p:nvSpPr>
          <p:spPr>
            <a:xfrm>
              <a:off x="5928930" y="3924000"/>
              <a:ext cx="180000" cy="180000"/>
            </a:xfrm>
            <a:prstGeom prst="rtTriangl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Прямоугольный треугольник 25">
              <a:extLst>
                <a:ext uri="{FF2B5EF4-FFF2-40B4-BE49-F238E27FC236}">
                  <a16:creationId xmlns:a16="http://schemas.microsoft.com/office/drawing/2014/main" id="{7C97ABB9-FDC2-4D5D-8020-79138C09D56D}"/>
                </a:ext>
              </a:extLst>
            </p:cNvPr>
            <p:cNvSpPr/>
            <p:nvPr/>
          </p:nvSpPr>
          <p:spPr>
            <a:xfrm rot="10800000">
              <a:off x="3548373" y="4578427"/>
              <a:ext cx="180000" cy="180000"/>
            </a:xfrm>
            <a:prstGeom prst="rtTriangl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Прямоугольный треугольник 26">
              <a:extLst>
                <a:ext uri="{FF2B5EF4-FFF2-40B4-BE49-F238E27FC236}">
                  <a16:creationId xmlns:a16="http://schemas.microsoft.com/office/drawing/2014/main" id="{BD03B9F0-9A6B-4E53-ACAE-27253C95A290}"/>
                </a:ext>
              </a:extLst>
            </p:cNvPr>
            <p:cNvSpPr/>
            <p:nvPr/>
          </p:nvSpPr>
          <p:spPr>
            <a:xfrm rot="16200000">
              <a:off x="3548373" y="3924000"/>
              <a:ext cx="180000" cy="180000"/>
            </a:xfrm>
            <a:prstGeom prst="rtTriangl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Прямоугольник: скругленные углы 27">
              <a:extLst>
                <a:ext uri="{FF2B5EF4-FFF2-40B4-BE49-F238E27FC236}">
                  <a16:creationId xmlns:a16="http://schemas.microsoft.com/office/drawing/2014/main" id="{73CF1B06-5D23-443D-BACB-0959A9CA16F7}"/>
                </a:ext>
              </a:extLst>
            </p:cNvPr>
            <p:cNvSpPr/>
            <p:nvPr/>
          </p:nvSpPr>
          <p:spPr>
            <a:xfrm>
              <a:off x="3729419" y="2297534"/>
              <a:ext cx="2205000" cy="273089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9" name="Прямоугольник 28">
              <a:extLst>
                <a:ext uri="{FF2B5EF4-FFF2-40B4-BE49-F238E27FC236}">
                  <a16:creationId xmlns:a16="http://schemas.microsoft.com/office/drawing/2014/main" id="{8B7B5651-6A51-48C7-8198-3455D474701A}"/>
                </a:ext>
              </a:extLst>
            </p:cNvPr>
            <p:cNvSpPr/>
            <p:nvPr/>
          </p:nvSpPr>
          <p:spPr>
            <a:xfrm>
              <a:off x="3793635" y="3129796"/>
              <a:ext cx="2072382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/>
                <a:t>Lorem ipsum dolor sit </a:t>
              </a:r>
              <a:r>
                <a:rPr lang="en-US" sz="1400" dirty="0" err="1"/>
                <a:t>amet</a:t>
              </a:r>
              <a:r>
                <a:rPr lang="en-US" sz="1400" dirty="0"/>
                <a:t>, </a:t>
              </a:r>
              <a:r>
                <a:rPr lang="en-US" sz="1400" dirty="0" err="1"/>
                <a:t>consectetuer</a:t>
              </a:r>
              <a:r>
                <a:rPr lang="en-US" sz="1400" dirty="0"/>
                <a:t> </a:t>
              </a:r>
              <a:r>
                <a:rPr lang="en-US" sz="1400" dirty="0" err="1"/>
                <a:t>adipiscing</a:t>
              </a:r>
              <a:r>
                <a:rPr lang="en-US" sz="1400" dirty="0"/>
                <a:t> </a:t>
              </a:r>
              <a:r>
                <a:rPr lang="en-US" sz="1400" dirty="0" err="1"/>
                <a:t>elit</a:t>
              </a:r>
              <a:r>
                <a:rPr lang="en-US" sz="1400" dirty="0"/>
                <a:t>, sed diam </a:t>
              </a:r>
              <a:r>
                <a:rPr lang="en-US" sz="1400" dirty="0" err="1"/>
                <a:t>nonummy</a:t>
              </a:r>
              <a:r>
                <a:rPr lang="en-US" sz="1400" dirty="0"/>
                <a:t> </a:t>
              </a:r>
              <a:r>
                <a:rPr lang="en-US" sz="1400" dirty="0" err="1"/>
                <a:t>nibh</a:t>
              </a:r>
              <a:r>
                <a:rPr lang="en-US" sz="1400" dirty="0"/>
                <a:t>.</a:t>
              </a:r>
              <a:endParaRPr lang="ru-RU" sz="1400" dirty="0"/>
            </a:p>
          </p:txBody>
        </p:sp>
        <p:sp>
          <p:nvSpPr>
            <p:cNvPr id="30" name="Прямоугольник 29">
              <a:extLst>
                <a:ext uri="{FF2B5EF4-FFF2-40B4-BE49-F238E27FC236}">
                  <a16:creationId xmlns:a16="http://schemas.microsoft.com/office/drawing/2014/main" id="{603624A8-A65E-484B-8676-34F7923083DF}"/>
                </a:ext>
              </a:extLst>
            </p:cNvPr>
            <p:cNvSpPr/>
            <p:nvPr/>
          </p:nvSpPr>
          <p:spPr>
            <a:xfrm>
              <a:off x="4015472" y="2843053"/>
              <a:ext cx="162870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/>
                <a:t>TITLE</a:t>
              </a:r>
              <a:endParaRPr lang="ru-RU" b="1" dirty="0"/>
            </a:p>
          </p:txBody>
        </p:sp>
        <p:sp>
          <p:nvSpPr>
            <p:cNvPr id="32" name="Прямоугольник 31">
              <a:extLst>
                <a:ext uri="{FF2B5EF4-FFF2-40B4-BE49-F238E27FC236}">
                  <a16:creationId xmlns:a16="http://schemas.microsoft.com/office/drawing/2014/main" id="{0362C1D5-EB2C-4B3A-AC89-7C14594B7E22}"/>
                </a:ext>
              </a:extLst>
            </p:cNvPr>
            <p:cNvSpPr/>
            <p:nvPr/>
          </p:nvSpPr>
          <p:spPr>
            <a:xfrm>
              <a:off x="3548373" y="4104000"/>
              <a:ext cx="2562909" cy="47442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>
              <a:extLst>
                <a:ext uri="{FF2B5EF4-FFF2-40B4-BE49-F238E27FC236}">
                  <a16:creationId xmlns:a16="http://schemas.microsoft.com/office/drawing/2014/main" id="{B0F22E03-3A17-4906-86B3-5BDCC57D5D29}"/>
                </a:ext>
              </a:extLst>
            </p:cNvPr>
            <p:cNvSpPr/>
            <p:nvPr/>
          </p:nvSpPr>
          <p:spPr>
            <a:xfrm>
              <a:off x="4015473" y="4127978"/>
              <a:ext cx="162870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TITLE</a:t>
              </a:r>
              <a:endParaRPr lang="ru-RU" b="1" dirty="0">
                <a:solidFill>
                  <a:schemeClr val="bg1"/>
                </a:solidFill>
              </a:endParaRPr>
            </a:p>
          </p:txBody>
        </p:sp>
        <p:pic>
          <p:nvPicPr>
            <p:cNvPr id="54" name="Рисунок 53">
              <a:extLst>
                <a:ext uri="{FF2B5EF4-FFF2-40B4-BE49-F238E27FC236}">
                  <a16:creationId xmlns:a16="http://schemas.microsoft.com/office/drawing/2014/main" id="{D7F6688A-F688-4EA7-A1E1-01845E79D6B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stretch/>
          </p:blipFill>
          <p:spPr>
            <a:xfrm>
              <a:off x="4613825" y="2390400"/>
              <a:ext cx="432000" cy="432000"/>
            </a:xfrm>
            <a:prstGeom prst="rect">
              <a:avLst/>
            </a:prstGeom>
          </p:spPr>
        </p:pic>
      </p:grpSp>
      <p:grpSp>
        <p:nvGrpSpPr>
          <p:cNvPr id="60" name="Группа 59">
            <a:extLst>
              <a:ext uri="{FF2B5EF4-FFF2-40B4-BE49-F238E27FC236}">
                <a16:creationId xmlns:a16="http://schemas.microsoft.com/office/drawing/2014/main" id="{3CBED4D8-6273-4E8E-93A2-F5DD23199200}"/>
              </a:ext>
            </a:extLst>
          </p:cNvPr>
          <p:cNvGrpSpPr/>
          <p:nvPr/>
        </p:nvGrpSpPr>
        <p:grpSpPr>
          <a:xfrm>
            <a:off x="6290037" y="2297534"/>
            <a:ext cx="2562909" cy="2730893"/>
            <a:chOff x="6569380" y="2297534"/>
            <a:chExt cx="2562909" cy="2730893"/>
          </a:xfrm>
        </p:grpSpPr>
        <p:sp>
          <p:nvSpPr>
            <p:cNvPr id="34" name="Прямоугольный треугольник 33">
              <a:extLst>
                <a:ext uri="{FF2B5EF4-FFF2-40B4-BE49-F238E27FC236}">
                  <a16:creationId xmlns:a16="http://schemas.microsoft.com/office/drawing/2014/main" id="{DE231E1F-51D3-4FF5-A63A-81337010EFED}"/>
                </a:ext>
              </a:extLst>
            </p:cNvPr>
            <p:cNvSpPr/>
            <p:nvPr/>
          </p:nvSpPr>
          <p:spPr>
            <a:xfrm rot="5400000">
              <a:off x="8950721" y="4578427"/>
              <a:ext cx="180000" cy="180000"/>
            </a:xfrm>
            <a:prstGeom prst="rtTriangl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Прямоугольный треугольник 34">
              <a:extLst>
                <a:ext uri="{FF2B5EF4-FFF2-40B4-BE49-F238E27FC236}">
                  <a16:creationId xmlns:a16="http://schemas.microsoft.com/office/drawing/2014/main" id="{346AC832-A34C-4C80-8DEE-937213444546}"/>
                </a:ext>
              </a:extLst>
            </p:cNvPr>
            <p:cNvSpPr/>
            <p:nvPr/>
          </p:nvSpPr>
          <p:spPr>
            <a:xfrm>
              <a:off x="8949937" y="3924000"/>
              <a:ext cx="180000" cy="180000"/>
            </a:xfrm>
            <a:prstGeom prst="rtTriangl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Прямоугольный треугольник 35">
              <a:extLst>
                <a:ext uri="{FF2B5EF4-FFF2-40B4-BE49-F238E27FC236}">
                  <a16:creationId xmlns:a16="http://schemas.microsoft.com/office/drawing/2014/main" id="{8B11AEDF-151F-4774-BC0C-DC3A827C1364}"/>
                </a:ext>
              </a:extLst>
            </p:cNvPr>
            <p:cNvSpPr/>
            <p:nvPr/>
          </p:nvSpPr>
          <p:spPr>
            <a:xfrm rot="10800000">
              <a:off x="6569380" y="4578427"/>
              <a:ext cx="180000" cy="180000"/>
            </a:xfrm>
            <a:prstGeom prst="rtTriangl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Прямоугольный треугольник 36">
              <a:extLst>
                <a:ext uri="{FF2B5EF4-FFF2-40B4-BE49-F238E27FC236}">
                  <a16:creationId xmlns:a16="http://schemas.microsoft.com/office/drawing/2014/main" id="{70707D91-72C8-421E-9F7C-2225A7297654}"/>
                </a:ext>
              </a:extLst>
            </p:cNvPr>
            <p:cNvSpPr/>
            <p:nvPr/>
          </p:nvSpPr>
          <p:spPr>
            <a:xfrm rot="16200000">
              <a:off x="6569380" y="3924000"/>
              <a:ext cx="180000" cy="180000"/>
            </a:xfrm>
            <a:prstGeom prst="rtTriangl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Прямоугольник: скругленные углы 37">
              <a:extLst>
                <a:ext uri="{FF2B5EF4-FFF2-40B4-BE49-F238E27FC236}">
                  <a16:creationId xmlns:a16="http://schemas.microsoft.com/office/drawing/2014/main" id="{9901EA73-72DC-49E0-945B-01AA349A17F8}"/>
                </a:ext>
              </a:extLst>
            </p:cNvPr>
            <p:cNvSpPr/>
            <p:nvPr/>
          </p:nvSpPr>
          <p:spPr>
            <a:xfrm>
              <a:off x="6750426" y="2297534"/>
              <a:ext cx="2205000" cy="273089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9" name="Прямоугольник 38">
              <a:extLst>
                <a:ext uri="{FF2B5EF4-FFF2-40B4-BE49-F238E27FC236}">
                  <a16:creationId xmlns:a16="http://schemas.microsoft.com/office/drawing/2014/main" id="{8D9CD5E3-39F6-40B9-9BD0-C0474AF96B13}"/>
                </a:ext>
              </a:extLst>
            </p:cNvPr>
            <p:cNvSpPr/>
            <p:nvPr/>
          </p:nvSpPr>
          <p:spPr>
            <a:xfrm>
              <a:off x="6814642" y="3129796"/>
              <a:ext cx="2072382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/>
                <a:t>Lorem ipsum dolor sit </a:t>
              </a:r>
              <a:r>
                <a:rPr lang="en-US" sz="1400" dirty="0" err="1"/>
                <a:t>amet</a:t>
              </a:r>
              <a:r>
                <a:rPr lang="en-US" sz="1400" dirty="0"/>
                <a:t>, </a:t>
              </a:r>
              <a:r>
                <a:rPr lang="en-US" sz="1400" dirty="0" err="1"/>
                <a:t>consectetuer</a:t>
              </a:r>
              <a:r>
                <a:rPr lang="en-US" sz="1400" dirty="0"/>
                <a:t> </a:t>
              </a:r>
              <a:r>
                <a:rPr lang="en-US" sz="1400" dirty="0" err="1"/>
                <a:t>adipiscing</a:t>
              </a:r>
              <a:r>
                <a:rPr lang="en-US" sz="1400" dirty="0"/>
                <a:t> </a:t>
              </a:r>
              <a:r>
                <a:rPr lang="en-US" sz="1400" dirty="0" err="1"/>
                <a:t>elit</a:t>
              </a:r>
              <a:r>
                <a:rPr lang="en-US" sz="1400" dirty="0"/>
                <a:t>, sed diam </a:t>
              </a:r>
              <a:r>
                <a:rPr lang="en-US" sz="1400" dirty="0" err="1"/>
                <a:t>nonummy</a:t>
              </a:r>
              <a:r>
                <a:rPr lang="en-US" sz="1400" dirty="0"/>
                <a:t> </a:t>
              </a:r>
              <a:r>
                <a:rPr lang="en-US" sz="1400" dirty="0" err="1"/>
                <a:t>nibh</a:t>
              </a:r>
              <a:r>
                <a:rPr lang="en-US" sz="1400" dirty="0"/>
                <a:t>.</a:t>
              </a:r>
              <a:endParaRPr lang="ru-RU" sz="1400" dirty="0"/>
            </a:p>
          </p:txBody>
        </p:sp>
        <p:sp>
          <p:nvSpPr>
            <p:cNvPr id="40" name="Прямоугольник 39">
              <a:extLst>
                <a:ext uri="{FF2B5EF4-FFF2-40B4-BE49-F238E27FC236}">
                  <a16:creationId xmlns:a16="http://schemas.microsoft.com/office/drawing/2014/main" id="{714FC91F-2CFC-41E5-9FCF-96DBB4C7C1AD}"/>
                </a:ext>
              </a:extLst>
            </p:cNvPr>
            <p:cNvSpPr/>
            <p:nvPr/>
          </p:nvSpPr>
          <p:spPr>
            <a:xfrm>
              <a:off x="7036479" y="2843053"/>
              <a:ext cx="162870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/>
                <a:t>TITLE</a:t>
              </a:r>
              <a:endParaRPr lang="ru-RU" b="1" dirty="0"/>
            </a:p>
          </p:txBody>
        </p:sp>
        <p:sp>
          <p:nvSpPr>
            <p:cNvPr id="42" name="Прямоугольник 41">
              <a:extLst>
                <a:ext uri="{FF2B5EF4-FFF2-40B4-BE49-F238E27FC236}">
                  <a16:creationId xmlns:a16="http://schemas.microsoft.com/office/drawing/2014/main" id="{B9E571F2-D0CA-4EB5-8918-9BBE1E019E62}"/>
                </a:ext>
              </a:extLst>
            </p:cNvPr>
            <p:cNvSpPr/>
            <p:nvPr/>
          </p:nvSpPr>
          <p:spPr>
            <a:xfrm>
              <a:off x="6569380" y="4104000"/>
              <a:ext cx="2562909" cy="47442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Прямоугольник 42">
              <a:extLst>
                <a:ext uri="{FF2B5EF4-FFF2-40B4-BE49-F238E27FC236}">
                  <a16:creationId xmlns:a16="http://schemas.microsoft.com/office/drawing/2014/main" id="{80C6A631-17AF-45C7-B8D7-D4CBB56DEFDA}"/>
                </a:ext>
              </a:extLst>
            </p:cNvPr>
            <p:cNvSpPr/>
            <p:nvPr/>
          </p:nvSpPr>
          <p:spPr>
            <a:xfrm>
              <a:off x="7036480" y="4127978"/>
              <a:ext cx="162870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TITLE</a:t>
              </a:r>
              <a:endParaRPr lang="ru-RU" b="1" dirty="0">
                <a:solidFill>
                  <a:schemeClr val="bg1"/>
                </a:solidFill>
              </a:endParaRPr>
            </a:p>
          </p:txBody>
        </p:sp>
        <p:pic>
          <p:nvPicPr>
            <p:cNvPr id="55" name="Рисунок 54">
              <a:extLst>
                <a:ext uri="{FF2B5EF4-FFF2-40B4-BE49-F238E27FC236}">
                  <a16:creationId xmlns:a16="http://schemas.microsoft.com/office/drawing/2014/main" id="{24E94AAC-96D0-4722-9A89-95B1FD5CC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rcRect/>
            <a:stretch/>
          </p:blipFill>
          <p:spPr>
            <a:xfrm>
              <a:off x="7634832" y="2390956"/>
              <a:ext cx="432000" cy="432000"/>
            </a:xfrm>
            <a:prstGeom prst="rect">
              <a:avLst/>
            </a:prstGeom>
          </p:spPr>
        </p:pic>
      </p:grpSp>
      <p:grpSp>
        <p:nvGrpSpPr>
          <p:cNvPr id="61" name="Группа 60">
            <a:extLst>
              <a:ext uri="{FF2B5EF4-FFF2-40B4-BE49-F238E27FC236}">
                <a16:creationId xmlns:a16="http://schemas.microsoft.com/office/drawing/2014/main" id="{9276CA50-7EEC-43AC-A71B-0DA2FAD58B2E}"/>
              </a:ext>
            </a:extLst>
          </p:cNvPr>
          <p:cNvGrpSpPr/>
          <p:nvPr/>
        </p:nvGrpSpPr>
        <p:grpSpPr>
          <a:xfrm>
            <a:off x="9241019" y="2297534"/>
            <a:ext cx="2562909" cy="2730893"/>
            <a:chOff x="9415876" y="2297534"/>
            <a:chExt cx="2562909" cy="2730893"/>
          </a:xfrm>
        </p:grpSpPr>
        <p:sp>
          <p:nvSpPr>
            <p:cNvPr id="44" name="Прямоугольный треугольник 43">
              <a:extLst>
                <a:ext uri="{FF2B5EF4-FFF2-40B4-BE49-F238E27FC236}">
                  <a16:creationId xmlns:a16="http://schemas.microsoft.com/office/drawing/2014/main" id="{1A8CA500-1439-4750-8E66-A367BCC2C2F0}"/>
                </a:ext>
              </a:extLst>
            </p:cNvPr>
            <p:cNvSpPr/>
            <p:nvPr/>
          </p:nvSpPr>
          <p:spPr>
            <a:xfrm rot="5400000">
              <a:off x="11797217" y="4578427"/>
              <a:ext cx="180000" cy="180000"/>
            </a:xfrm>
            <a:prstGeom prst="rtTriangl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Прямоугольный треугольник 44">
              <a:extLst>
                <a:ext uri="{FF2B5EF4-FFF2-40B4-BE49-F238E27FC236}">
                  <a16:creationId xmlns:a16="http://schemas.microsoft.com/office/drawing/2014/main" id="{F8268D52-4B0A-4E59-AAA7-99EBC6414F9A}"/>
                </a:ext>
              </a:extLst>
            </p:cNvPr>
            <p:cNvSpPr/>
            <p:nvPr/>
          </p:nvSpPr>
          <p:spPr>
            <a:xfrm>
              <a:off x="11796433" y="3924000"/>
              <a:ext cx="180000" cy="180000"/>
            </a:xfrm>
            <a:prstGeom prst="rtTriangl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Прямоугольный треугольник 45">
              <a:extLst>
                <a:ext uri="{FF2B5EF4-FFF2-40B4-BE49-F238E27FC236}">
                  <a16:creationId xmlns:a16="http://schemas.microsoft.com/office/drawing/2014/main" id="{953345F1-FAC7-41D0-AA60-9278C34DA810}"/>
                </a:ext>
              </a:extLst>
            </p:cNvPr>
            <p:cNvSpPr/>
            <p:nvPr/>
          </p:nvSpPr>
          <p:spPr>
            <a:xfrm rot="10800000">
              <a:off x="9415876" y="4578427"/>
              <a:ext cx="180000" cy="180000"/>
            </a:xfrm>
            <a:prstGeom prst="rtTriangl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Прямоугольный треугольник 46">
              <a:extLst>
                <a:ext uri="{FF2B5EF4-FFF2-40B4-BE49-F238E27FC236}">
                  <a16:creationId xmlns:a16="http://schemas.microsoft.com/office/drawing/2014/main" id="{2D1F2B48-DD0C-4298-B81A-9A5DCD95DCD2}"/>
                </a:ext>
              </a:extLst>
            </p:cNvPr>
            <p:cNvSpPr/>
            <p:nvPr/>
          </p:nvSpPr>
          <p:spPr>
            <a:xfrm rot="16200000">
              <a:off x="9415876" y="3924000"/>
              <a:ext cx="180000" cy="180000"/>
            </a:xfrm>
            <a:prstGeom prst="rtTriangl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Прямоугольник: скругленные углы 47">
              <a:extLst>
                <a:ext uri="{FF2B5EF4-FFF2-40B4-BE49-F238E27FC236}">
                  <a16:creationId xmlns:a16="http://schemas.microsoft.com/office/drawing/2014/main" id="{7CA3AF66-88E2-4592-84C5-8C68C1B20F15}"/>
                </a:ext>
              </a:extLst>
            </p:cNvPr>
            <p:cNvSpPr/>
            <p:nvPr/>
          </p:nvSpPr>
          <p:spPr>
            <a:xfrm>
              <a:off x="9596922" y="2297534"/>
              <a:ext cx="2205000" cy="273089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9" name="Прямоугольник 48">
              <a:extLst>
                <a:ext uri="{FF2B5EF4-FFF2-40B4-BE49-F238E27FC236}">
                  <a16:creationId xmlns:a16="http://schemas.microsoft.com/office/drawing/2014/main" id="{39557DB8-B575-4E99-B217-FCFC4AFB9CED}"/>
                </a:ext>
              </a:extLst>
            </p:cNvPr>
            <p:cNvSpPr/>
            <p:nvPr/>
          </p:nvSpPr>
          <p:spPr>
            <a:xfrm>
              <a:off x="9661138" y="3129796"/>
              <a:ext cx="2072382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/>
                <a:t>Lorem ipsum dolor sit </a:t>
              </a:r>
              <a:r>
                <a:rPr lang="en-US" sz="1400" dirty="0" err="1"/>
                <a:t>amet</a:t>
              </a:r>
              <a:r>
                <a:rPr lang="en-US" sz="1400" dirty="0"/>
                <a:t>, </a:t>
              </a:r>
              <a:r>
                <a:rPr lang="en-US" sz="1400" dirty="0" err="1"/>
                <a:t>consectetuer</a:t>
              </a:r>
              <a:r>
                <a:rPr lang="en-US" sz="1400" dirty="0"/>
                <a:t> </a:t>
              </a:r>
              <a:r>
                <a:rPr lang="en-US" sz="1400" dirty="0" err="1"/>
                <a:t>adipiscing</a:t>
              </a:r>
              <a:r>
                <a:rPr lang="en-US" sz="1400" dirty="0"/>
                <a:t> </a:t>
              </a:r>
              <a:r>
                <a:rPr lang="en-US" sz="1400" dirty="0" err="1"/>
                <a:t>elit</a:t>
              </a:r>
              <a:r>
                <a:rPr lang="en-US" sz="1400" dirty="0"/>
                <a:t>, sed diam </a:t>
              </a:r>
              <a:r>
                <a:rPr lang="en-US" sz="1400" dirty="0" err="1"/>
                <a:t>nonummy</a:t>
              </a:r>
              <a:r>
                <a:rPr lang="en-US" sz="1400" dirty="0"/>
                <a:t> </a:t>
              </a:r>
              <a:r>
                <a:rPr lang="en-US" sz="1400" dirty="0" err="1"/>
                <a:t>nibh</a:t>
              </a:r>
              <a:r>
                <a:rPr lang="en-US" sz="1400" dirty="0"/>
                <a:t>.</a:t>
              </a:r>
              <a:endParaRPr lang="ru-RU" sz="1400" dirty="0"/>
            </a:p>
          </p:txBody>
        </p:sp>
        <p:sp>
          <p:nvSpPr>
            <p:cNvPr id="50" name="Прямоугольник 49">
              <a:extLst>
                <a:ext uri="{FF2B5EF4-FFF2-40B4-BE49-F238E27FC236}">
                  <a16:creationId xmlns:a16="http://schemas.microsoft.com/office/drawing/2014/main" id="{BCAEFE4B-E18B-4577-98C2-BB6445E337AE}"/>
                </a:ext>
              </a:extLst>
            </p:cNvPr>
            <p:cNvSpPr/>
            <p:nvPr/>
          </p:nvSpPr>
          <p:spPr>
            <a:xfrm>
              <a:off x="9882975" y="2843053"/>
              <a:ext cx="162870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/>
                <a:t>TITLE</a:t>
              </a:r>
              <a:endParaRPr lang="ru-RU" b="1" dirty="0"/>
            </a:p>
          </p:txBody>
        </p:sp>
        <p:sp>
          <p:nvSpPr>
            <p:cNvPr id="52" name="Прямоугольник 51">
              <a:extLst>
                <a:ext uri="{FF2B5EF4-FFF2-40B4-BE49-F238E27FC236}">
                  <a16:creationId xmlns:a16="http://schemas.microsoft.com/office/drawing/2014/main" id="{DFADD73C-92B9-4B03-B915-15A0A86E32D9}"/>
                </a:ext>
              </a:extLst>
            </p:cNvPr>
            <p:cNvSpPr/>
            <p:nvPr/>
          </p:nvSpPr>
          <p:spPr>
            <a:xfrm>
              <a:off x="9415876" y="4104000"/>
              <a:ext cx="2562909" cy="47442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Прямоугольник 52">
              <a:extLst>
                <a:ext uri="{FF2B5EF4-FFF2-40B4-BE49-F238E27FC236}">
                  <a16:creationId xmlns:a16="http://schemas.microsoft.com/office/drawing/2014/main" id="{BAB1A9A1-AAA6-41FB-9397-28364D7880F0}"/>
                </a:ext>
              </a:extLst>
            </p:cNvPr>
            <p:cNvSpPr/>
            <p:nvPr/>
          </p:nvSpPr>
          <p:spPr>
            <a:xfrm>
              <a:off x="9882976" y="4127978"/>
              <a:ext cx="162870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TITLE</a:t>
              </a:r>
              <a:endParaRPr lang="ru-RU" b="1" dirty="0">
                <a:solidFill>
                  <a:schemeClr val="bg1"/>
                </a:solidFill>
              </a:endParaRPr>
            </a:p>
          </p:txBody>
        </p:sp>
        <p:pic>
          <p:nvPicPr>
            <p:cNvPr id="56" name="Рисунок 55">
              <a:extLst>
                <a:ext uri="{FF2B5EF4-FFF2-40B4-BE49-F238E27FC236}">
                  <a16:creationId xmlns:a16="http://schemas.microsoft.com/office/drawing/2014/main" id="{F4112CCB-1974-4699-AF6B-E854DB1ED5BE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rcRect/>
            <a:stretch/>
          </p:blipFill>
          <p:spPr>
            <a:xfrm>
              <a:off x="10481328" y="2390956"/>
              <a:ext cx="432000" cy="432000"/>
            </a:xfrm>
            <a:prstGeom prst="rect">
              <a:avLst/>
            </a:prstGeom>
          </p:spPr>
        </p:pic>
      </p:grpSp>
      <p:sp>
        <p:nvSpPr>
          <p:cNvPr id="51" name="Нижний колонтитул 4">
            <a:extLst>
              <a:ext uri="{FF2B5EF4-FFF2-40B4-BE49-F238E27FC236}">
                <a16:creationId xmlns:a16="http://schemas.microsoft.com/office/drawing/2014/main" id="{24895870-42C9-4ADA-88A3-C977ED8E2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91000" y="6356350"/>
            <a:ext cx="9810000" cy="365126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PowerPoint Templates and Google Slides Themes  from </a:t>
            </a:r>
            <a:r>
              <a:rPr lang="en-US" dirty="0">
                <a:hlinkClick r:id="rId10"/>
              </a:rPr>
              <a:t>free-slides.net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0734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31B990-8CDB-4D88-A9BC-DE2CFD16EB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OF YOUR SLIDE</a:t>
            </a:r>
            <a:endParaRPr lang="ru-RU" dirty="0"/>
          </a:p>
        </p:txBody>
      </p:sp>
      <p:grpSp>
        <p:nvGrpSpPr>
          <p:cNvPr id="58" name="Группа 57">
            <a:extLst>
              <a:ext uri="{FF2B5EF4-FFF2-40B4-BE49-F238E27FC236}">
                <a16:creationId xmlns:a16="http://schemas.microsoft.com/office/drawing/2014/main" id="{E7B2FA61-D640-47AA-BED8-B55C2B610CCF}"/>
              </a:ext>
            </a:extLst>
          </p:cNvPr>
          <p:cNvGrpSpPr/>
          <p:nvPr/>
        </p:nvGrpSpPr>
        <p:grpSpPr>
          <a:xfrm>
            <a:off x="388073" y="2297534"/>
            <a:ext cx="2562909" cy="2730893"/>
            <a:chOff x="493354" y="2297534"/>
            <a:chExt cx="2562909" cy="2730893"/>
          </a:xfrm>
        </p:grpSpPr>
        <p:sp>
          <p:nvSpPr>
            <p:cNvPr id="21" name="Прямоугольный треугольник 20">
              <a:extLst>
                <a:ext uri="{FF2B5EF4-FFF2-40B4-BE49-F238E27FC236}">
                  <a16:creationId xmlns:a16="http://schemas.microsoft.com/office/drawing/2014/main" id="{67B2D5EC-0D2E-4AD4-90B7-95A57FF6FF43}"/>
                </a:ext>
              </a:extLst>
            </p:cNvPr>
            <p:cNvSpPr/>
            <p:nvPr/>
          </p:nvSpPr>
          <p:spPr>
            <a:xfrm rot="5400000">
              <a:off x="2874695" y="4578427"/>
              <a:ext cx="180000" cy="18000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ый треугольник 21">
              <a:extLst>
                <a:ext uri="{FF2B5EF4-FFF2-40B4-BE49-F238E27FC236}">
                  <a16:creationId xmlns:a16="http://schemas.microsoft.com/office/drawing/2014/main" id="{ECCBA104-8A6C-45B9-80E0-062783D2EB96}"/>
                </a:ext>
              </a:extLst>
            </p:cNvPr>
            <p:cNvSpPr/>
            <p:nvPr/>
          </p:nvSpPr>
          <p:spPr>
            <a:xfrm>
              <a:off x="2873911" y="3924000"/>
              <a:ext cx="180000" cy="18000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ый треугольник 19">
              <a:extLst>
                <a:ext uri="{FF2B5EF4-FFF2-40B4-BE49-F238E27FC236}">
                  <a16:creationId xmlns:a16="http://schemas.microsoft.com/office/drawing/2014/main" id="{961B039A-C476-4434-A4EE-1A8150E2375F}"/>
                </a:ext>
              </a:extLst>
            </p:cNvPr>
            <p:cNvSpPr/>
            <p:nvPr/>
          </p:nvSpPr>
          <p:spPr>
            <a:xfrm rot="10800000">
              <a:off x="493354" y="4578427"/>
              <a:ext cx="180000" cy="18000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Прямоугольный треугольник 17">
              <a:extLst>
                <a:ext uri="{FF2B5EF4-FFF2-40B4-BE49-F238E27FC236}">
                  <a16:creationId xmlns:a16="http://schemas.microsoft.com/office/drawing/2014/main" id="{7E82B2D3-EBE7-438F-83DC-B780E3A9F14B}"/>
                </a:ext>
              </a:extLst>
            </p:cNvPr>
            <p:cNvSpPr/>
            <p:nvPr/>
          </p:nvSpPr>
          <p:spPr>
            <a:xfrm rot="16200000">
              <a:off x="493354" y="3924000"/>
              <a:ext cx="180000" cy="18000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: скругленные углы 3">
              <a:extLst>
                <a:ext uri="{FF2B5EF4-FFF2-40B4-BE49-F238E27FC236}">
                  <a16:creationId xmlns:a16="http://schemas.microsoft.com/office/drawing/2014/main" id="{4D0B04C7-A21E-433F-B519-38687DBE94AB}"/>
                </a:ext>
              </a:extLst>
            </p:cNvPr>
            <p:cNvSpPr/>
            <p:nvPr/>
          </p:nvSpPr>
          <p:spPr>
            <a:xfrm>
              <a:off x="674400" y="2297534"/>
              <a:ext cx="2205000" cy="273089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2" name="Прямоугольник 11">
              <a:extLst>
                <a:ext uri="{FF2B5EF4-FFF2-40B4-BE49-F238E27FC236}">
                  <a16:creationId xmlns:a16="http://schemas.microsoft.com/office/drawing/2014/main" id="{6055356F-C63A-4A80-97D5-ADB7F78199C9}"/>
                </a:ext>
              </a:extLst>
            </p:cNvPr>
            <p:cNvSpPr/>
            <p:nvPr/>
          </p:nvSpPr>
          <p:spPr>
            <a:xfrm>
              <a:off x="738616" y="3129796"/>
              <a:ext cx="2072382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/>
                <a:t>Lorem ipsum dolor sit </a:t>
              </a:r>
              <a:r>
                <a:rPr lang="en-US" sz="1400" dirty="0" err="1"/>
                <a:t>amet</a:t>
              </a:r>
              <a:r>
                <a:rPr lang="en-US" sz="1400" dirty="0"/>
                <a:t>, </a:t>
              </a:r>
              <a:r>
                <a:rPr lang="en-US" sz="1400" dirty="0" err="1"/>
                <a:t>consectetuer</a:t>
              </a:r>
              <a:r>
                <a:rPr lang="en-US" sz="1400" dirty="0"/>
                <a:t> </a:t>
              </a:r>
              <a:r>
                <a:rPr lang="en-US" sz="1400" dirty="0" err="1"/>
                <a:t>adipiscing</a:t>
              </a:r>
              <a:r>
                <a:rPr lang="en-US" sz="1400" dirty="0"/>
                <a:t> </a:t>
              </a:r>
              <a:r>
                <a:rPr lang="en-US" sz="1400" dirty="0" err="1"/>
                <a:t>elit</a:t>
              </a:r>
              <a:r>
                <a:rPr lang="en-US" sz="1400" dirty="0"/>
                <a:t>, sed diam </a:t>
              </a:r>
              <a:r>
                <a:rPr lang="en-US" sz="1400" dirty="0" err="1"/>
                <a:t>nonummy</a:t>
              </a:r>
              <a:r>
                <a:rPr lang="en-US" sz="1400" dirty="0"/>
                <a:t> </a:t>
              </a:r>
              <a:r>
                <a:rPr lang="en-US" sz="1400" dirty="0" err="1"/>
                <a:t>nibh</a:t>
              </a:r>
              <a:r>
                <a:rPr lang="en-US" sz="1400" dirty="0"/>
                <a:t>.</a:t>
              </a:r>
              <a:endParaRPr lang="ru-RU" sz="1400" dirty="0"/>
            </a:p>
          </p:txBody>
        </p:sp>
        <p:sp>
          <p:nvSpPr>
            <p:cNvPr id="13" name="Прямоугольник 12">
              <a:extLst>
                <a:ext uri="{FF2B5EF4-FFF2-40B4-BE49-F238E27FC236}">
                  <a16:creationId xmlns:a16="http://schemas.microsoft.com/office/drawing/2014/main" id="{E7714250-651A-4233-A574-949D6CFB9B99}"/>
                </a:ext>
              </a:extLst>
            </p:cNvPr>
            <p:cNvSpPr/>
            <p:nvPr/>
          </p:nvSpPr>
          <p:spPr>
            <a:xfrm>
              <a:off x="960453" y="2843053"/>
              <a:ext cx="162870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/>
                <a:t>TITLE</a:t>
              </a:r>
              <a:endParaRPr lang="ru-RU" b="1" dirty="0"/>
            </a:p>
          </p:txBody>
        </p:sp>
        <p:pic>
          <p:nvPicPr>
            <p:cNvPr id="16" name="Рисунок 15">
              <a:extLst>
                <a:ext uri="{FF2B5EF4-FFF2-40B4-BE49-F238E27FC236}">
                  <a16:creationId xmlns:a16="http://schemas.microsoft.com/office/drawing/2014/main" id="{84683CE2-FB54-412D-A5DB-82084943E7F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558809" y="2390956"/>
              <a:ext cx="432000" cy="432000"/>
            </a:xfrm>
            <a:prstGeom prst="rect">
              <a:avLst/>
            </a:prstGeom>
          </p:spPr>
        </p:pic>
        <p:sp>
          <p:nvSpPr>
            <p:cNvPr id="17" name="Прямоугольник 16">
              <a:extLst>
                <a:ext uri="{FF2B5EF4-FFF2-40B4-BE49-F238E27FC236}">
                  <a16:creationId xmlns:a16="http://schemas.microsoft.com/office/drawing/2014/main" id="{BC8634F8-4C85-4C40-AF5A-47AAE1C2B560}"/>
                </a:ext>
              </a:extLst>
            </p:cNvPr>
            <p:cNvSpPr/>
            <p:nvPr/>
          </p:nvSpPr>
          <p:spPr>
            <a:xfrm>
              <a:off x="493354" y="4104000"/>
              <a:ext cx="2562909" cy="4744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>
              <a:extLst>
                <a:ext uri="{FF2B5EF4-FFF2-40B4-BE49-F238E27FC236}">
                  <a16:creationId xmlns:a16="http://schemas.microsoft.com/office/drawing/2014/main" id="{58D3857D-ED50-45CA-82E5-B5082C4C4E71}"/>
                </a:ext>
              </a:extLst>
            </p:cNvPr>
            <p:cNvSpPr/>
            <p:nvPr/>
          </p:nvSpPr>
          <p:spPr>
            <a:xfrm>
              <a:off x="960454" y="4127978"/>
              <a:ext cx="162870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TITLE</a:t>
              </a:r>
              <a:endParaRPr lang="ru-RU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9" name="Группа 58">
            <a:extLst>
              <a:ext uri="{FF2B5EF4-FFF2-40B4-BE49-F238E27FC236}">
                <a16:creationId xmlns:a16="http://schemas.microsoft.com/office/drawing/2014/main" id="{1074BAB2-FA72-4D26-9932-1410F2C20453}"/>
              </a:ext>
            </a:extLst>
          </p:cNvPr>
          <p:cNvGrpSpPr/>
          <p:nvPr/>
        </p:nvGrpSpPr>
        <p:grpSpPr>
          <a:xfrm>
            <a:off x="3339055" y="2297534"/>
            <a:ext cx="2562909" cy="2730893"/>
            <a:chOff x="3548373" y="2297534"/>
            <a:chExt cx="2562909" cy="2730893"/>
          </a:xfrm>
        </p:grpSpPr>
        <p:sp>
          <p:nvSpPr>
            <p:cNvPr id="24" name="Прямоугольный треугольник 23">
              <a:extLst>
                <a:ext uri="{FF2B5EF4-FFF2-40B4-BE49-F238E27FC236}">
                  <a16:creationId xmlns:a16="http://schemas.microsoft.com/office/drawing/2014/main" id="{D1AFEA23-FC75-4745-9616-56A091B9D69A}"/>
                </a:ext>
              </a:extLst>
            </p:cNvPr>
            <p:cNvSpPr/>
            <p:nvPr/>
          </p:nvSpPr>
          <p:spPr>
            <a:xfrm rot="5400000">
              <a:off x="5929714" y="4578427"/>
              <a:ext cx="180000" cy="180000"/>
            </a:xfrm>
            <a:prstGeom prst="rtTriangl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Прямоугольный треугольник 24">
              <a:extLst>
                <a:ext uri="{FF2B5EF4-FFF2-40B4-BE49-F238E27FC236}">
                  <a16:creationId xmlns:a16="http://schemas.microsoft.com/office/drawing/2014/main" id="{E579B653-0019-4E11-9324-97B39D9DD46B}"/>
                </a:ext>
              </a:extLst>
            </p:cNvPr>
            <p:cNvSpPr/>
            <p:nvPr/>
          </p:nvSpPr>
          <p:spPr>
            <a:xfrm>
              <a:off x="5928930" y="3924000"/>
              <a:ext cx="180000" cy="180000"/>
            </a:xfrm>
            <a:prstGeom prst="rtTriangl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Прямоугольный треугольник 25">
              <a:extLst>
                <a:ext uri="{FF2B5EF4-FFF2-40B4-BE49-F238E27FC236}">
                  <a16:creationId xmlns:a16="http://schemas.microsoft.com/office/drawing/2014/main" id="{7C97ABB9-FDC2-4D5D-8020-79138C09D56D}"/>
                </a:ext>
              </a:extLst>
            </p:cNvPr>
            <p:cNvSpPr/>
            <p:nvPr/>
          </p:nvSpPr>
          <p:spPr>
            <a:xfrm rot="10800000">
              <a:off x="3548373" y="4578427"/>
              <a:ext cx="180000" cy="180000"/>
            </a:xfrm>
            <a:prstGeom prst="rtTriangl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Прямоугольный треугольник 26">
              <a:extLst>
                <a:ext uri="{FF2B5EF4-FFF2-40B4-BE49-F238E27FC236}">
                  <a16:creationId xmlns:a16="http://schemas.microsoft.com/office/drawing/2014/main" id="{BD03B9F0-9A6B-4E53-ACAE-27253C95A290}"/>
                </a:ext>
              </a:extLst>
            </p:cNvPr>
            <p:cNvSpPr/>
            <p:nvPr/>
          </p:nvSpPr>
          <p:spPr>
            <a:xfrm rot="16200000">
              <a:off x="3548373" y="3924000"/>
              <a:ext cx="180000" cy="180000"/>
            </a:xfrm>
            <a:prstGeom prst="rtTriangl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Прямоугольник: скругленные углы 27">
              <a:extLst>
                <a:ext uri="{FF2B5EF4-FFF2-40B4-BE49-F238E27FC236}">
                  <a16:creationId xmlns:a16="http://schemas.microsoft.com/office/drawing/2014/main" id="{73CF1B06-5D23-443D-BACB-0959A9CA16F7}"/>
                </a:ext>
              </a:extLst>
            </p:cNvPr>
            <p:cNvSpPr/>
            <p:nvPr/>
          </p:nvSpPr>
          <p:spPr>
            <a:xfrm>
              <a:off x="3729419" y="2297534"/>
              <a:ext cx="2205000" cy="273089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9" name="Прямоугольник 28">
              <a:extLst>
                <a:ext uri="{FF2B5EF4-FFF2-40B4-BE49-F238E27FC236}">
                  <a16:creationId xmlns:a16="http://schemas.microsoft.com/office/drawing/2014/main" id="{8B7B5651-6A51-48C7-8198-3455D474701A}"/>
                </a:ext>
              </a:extLst>
            </p:cNvPr>
            <p:cNvSpPr/>
            <p:nvPr/>
          </p:nvSpPr>
          <p:spPr>
            <a:xfrm>
              <a:off x="3793635" y="3129796"/>
              <a:ext cx="2072382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/>
                <a:t>Lorem ipsum dolor sit </a:t>
              </a:r>
              <a:r>
                <a:rPr lang="en-US" sz="1400" dirty="0" err="1"/>
                <a:t>amet</a:t>
              </a:r>
              <a:r>
                <a:rPr lang="en-US" sz="1400" dirty="0"/>
                <a:t>, </a:t>
              </a:r>
              <a:r>
                <a:rPr lang="en-US" sz="1400" dirty="0" err="1"/>
                <a:t>consectetuer</a:t>
              </a:r>
              <a:r>
                <a:rPr lang="en-US" sz="1400" dirty="0"/>
                <a:t> </a:t>
              </a:r>
              <a:r>
                <a:rPr lang="en-US" sz="1400" dirty="0" err="1"/>
                <a:t>adipiscing</a:t>
              </a:r>
              <a:r>
                <a:rPr lang="en-US" sz="1400" dirty="0"/>
                <a:t> </a:t>
              </a:r>
              <a:r>
                <a:rPr lang="en-US" sz="1400" dirty="0" err="1"/>
                <a:t>elit</a:t>
              </a:r>
              <a:r>
                <a:rPr lang="en-US" sz="1400" dirty="0"/>
                <a:t>, sed diam </a:t>
              </a:r>
              <a:r>
                <a:rPr lang="en-US" sz="1400" dirty="0" err="1"/>
                <a:t>nonummy</a:t>
              </a:r>
              <a:r>
                <a:rPr lang="en-US" sz="1400" dirty="0"/>
                <a:t> </a:t>
              </a:r>
              <a:r>
                <a:rPr lang="en-US" sz="1400" dirty="0" err="1"/>
                <a:t>nibh</a:t>
              </a:r>
              <a:r>
                <a:rPr lang="en-US" sz="1400" dirty="0"/>
                <a:t>.</a:t>
              </a:r>
              <a:endParaRPr lang="ru-RU" sz="1400" dirty="0"/>
            </a:p>
          </p:txBody>
        </p:sp>
        <p:sp>
          <p:nvSpPr>
            <p:cNvPr id="30" name="Прямоугольник 29">
              <a:extLst>
                <a:ext uri="{FF2B5EF4-FFF2-40B4-BE49-F238E27FC236}">
                  <a16:creationId xmlns:a16="http://schemas.microsoft.com/office/drawing/2014/main" id="{603624A8-A65E-484B-8676-34F7923083DF}"/>
                </a:ext>
              </a:extLst>
            </p:cNvPr>
            <p:cNvSpPr/>
            <p:nvPr/>
          </p:nvSpPr>
          <p:spPr>
            <a:xfrm>
              <a:off x="4015472" y="2843053"/>
              <a:ext cx="162870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/>
                <a:t>TITLE</a:t>
              </a:r>
              <a:endParaRPr lang="ru-RU" b="1" dirty="0"/>
            </a:p>
          </p:txBody>
        </p:sp>
        <p:sp>
          <p:nvSpPr>
            <p:cNvPr id="32" name="Прямоугольник 31">
              <a:extLst>
                <a:ext uri="{FF2B5EF4-FFF2-40B4-BE49-F238E27FC236}">
                  <a16:creationId xmlns:a16="http://schemas.microsoft.com/office/drawing/2014/main" id="{0362C1D5-EB2C-4B3A-AC89-7C14594B7E22}"/>
                </a:ext>
              </a:extLst>
            </p:cNvPr>
            <p:cNvSpPr/>
            <p:nvPr/>
          </p:nvSpPr>
          <p:spPr>
            <a:xfrm>
              <a:off x="3548373" y="4104000"/>
              <a:ext cx="2562909" cy="47442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>
              <a:extLst>
                <a:ext uri="{FF2B5EF4-FFF2-40B4-BE49-F238E27FC236}">
                  <a16:creationId xmlns:a16="http://schemas.microsoft.com/office/drawing/2014/main" id="{B0F22E03-3A17-4906-86B3-5BDCC57D5D29}"/>
                </a:ext>
              </a:extLst>
            </p:cNvPr>
            <p:cNvSpPr/>
            <p:nvPr/>
          </p:nvSpPr>
          <p:spPr>
            <a:xfrm>
              <a:off x="4015473" y="4127978"/>
              <a:ext cx="162870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TITLE</a:t>
              </a:r>
              <a:endParaRPr lang="ru-RU" b="1" dirty="0">
                <a:solidFill>
                  <a:schemeClr val="bg1"/>
                </a:solidFill>
              </a:endParaRPr>
            </a:p>
          </p:txBody>
        </p:sp>
        <p:pic>
          <p:nvPicPr>
            <p:cNvPr id="54" name="Рисунок 53">
              <a:extLst>
                <a:ext uri="{FF2B5EF4-FFF2-40B4-BE49-F238E27FC236}">
                  <a16:creationId xmlns:a16="http://schemas.microsoft.com/office/drawing/2014/main" id="{D7F6688A-F688-4EA7-A1E1-01845E79D6B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stretch/>
          </p:blipFill>
          <p:spPr>
            <a:xfrm>
              <a:off x="4613825" y="2390400"/>
              <a:ext cx="432000" cy="432000"/>
            </a:xfrm>
            <a:prstGeom prst="rect">
              <a:avLst/>
            </a:prstGeom>
          </p:spPr>
        </p:pic>
      </p:grpSp>
      <p:grpSp>
        <p:nvGrpSpPr>
          <p:cNvPr id="60" name="Группа 59">
            <a:extLst>
              <a:ext uri="{FF2B5EF4-FFF2-40B4-BE49-F238E27FC236}">
                <a16:creationId xmlns:a16="http://schemas.microsoft.com/office/drawing/2014/main" id="{3CBED4D8-6273-4E8E-93A2-F5DD23199200}"/>
              </a:ext>
            </a:extLst>
          </p:cNvPr>
          <p:cNvGrpSpPr/>
          <p:nvPr/>
        </p:nvGrpSpPr>
        <p:grpSpPr>
          <a:xfrm>
            <a:off x="6290037" y="2297534"/>
            <a:ext cx="2562909" cy="2730893"/>
            <a:chOff x="6569380" y="2297534"/>
            <a:chExt cx="2562909" cy="2730893"/>
          </a:xfrm>
        </p:grpSpPr>
        <p:sp>
          <p:nvSpPr>
            <p:cNvPr id="34" name="Прямоугольный треугольник 33">
              <a:extLst>
                <a:ext uri="{FF2B5EF4-FFF2-40B4-BE49-F238E27FC236}">
                  <a16:creationId xmlns:a16="http://schemas.microsoft.com/office/drawing/2014/main" id="{DE231E1F-51D3-4FF5-A63A-81337010EFED}"/>
                </a:ext>
              </a:extLst>
            </p:cNvPr>
            <p:cNvSpPr/>
            <p:nvPr/>
          </p:nvSpPr>
          <p:spPr>
            <a:xfrm rot="5400000">
              <a:off x="8950721" y="4578427"/>
              <a:ext cx="180000" cy="180000"/>
            </a:xfrm>
            <a:prstGeom prst="rtTriangl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Прямоугольный треугольник 34">
              <a:extLst>
                <a:ext uri="{FF2B5EF4-FFF2-40B4-BE49-F238E27FC236}">
                  <a16:creationId xmlns:a16="http://schemas.microsoft.com/office/drawing/2014/main" id="{346AC832-A34C-4C80-8DEE-937213444546}"/>
                </a:ext>
              </a:extLst>
            </p:cNvPr>
            <p:cNvSpPr/>
            <p:nvPr/>
          </p:nvSpPr>
          <p:spPr>
            <a:xfrm>
              <a:off x="8949937" y="3924000"/>
              <a:ext cx="180000" cy="180000"/>
            </a:xfrm>
            <a:prstGeom prst="rtTriangl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Прямоугольный треугольник 35">
              <a:extLst>
                <a:ext uri="{FF2B5EF4-FFF2-40B4-BE49-F238E27FC236}">
                  <a16:creationId xmlns:a16="http://schemas.microsoft.com/office/drawing/2014/main" id="{8B11AEDF-151F-4774-BC0C-DC3A827C1364}"/>
                </a:ext>
              </a:extLst>
            </p:cNvPr>
            <p:cNvSpPr/>
            <p:nvPr/>
          </p:nvSpPr>
          <p:spPr>
            <a:xfrm rot="10800000">
              <a:off x="6569380" y="4578427"/>
              <a:ext cx="180000" cy="180000"/>
            </a:xfrm>
            <a:prstGeom prst="rtTriangl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Прямоугольный треугольник 36">
              <a:extLst>
                <a:ext uri="{FF2B5EF4-FFF2-40B4-BE49-F238E27FC236}">
                  <a16:creationId xmlns:a16="http://schemas.microsoft.com/office/drawing/2014/main" id="{70707D91-72C8-421E-9F7C-2225A7297654}"/>
                </a:ext>
              </a:extLst>
            </p:cNvPr>
            <p:cNvSpPr/>
            <p:nvPr/>
          </p:nvSpPr>
          <p:spPr>
            <a:xfrm rot="16200000">
              <a:off x="6569380" y="3924000"/>
              <a:ext cx="180000" cy="180000"/>
            </a:xfrm>
            <a:prstGeom prst="rtTriangl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Прямоугольник: скругленные углы 37">
              <a:extLst>
                <a:ext uri="{FF2B5EF4-FFF2-40B4-BE49-F238E27FC236}">
                  <a16:creationId xmlns:a16="http://schemas.microsoft.com/office/drawing/2014/main" id="{9901EA73-72DC-49E0-945B-01AA349A17F8}"/>
                </a:ext>
              </a:extLst>
            </p:cNvPr>
            <p:cNvSpPr/>
            <p:nvPr/>
          </p:nvSpPr>
          <p:spPr>
            <a:xfrm>
              <a:off x="6750426" y="2297534"/>
              <a:ext cx="2205000" cy="273089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9" name="Прямоугольник 38">
              <a:extLst>
                <a:ext uri="{FF2B5EF4-FFF2-40B4-BE49-F238E27FC236}">
                  <a16:creationId xmlns:a16="http://schemas.microsoft.com/office/drawing/2014/main" id="{8D9CD5E3-39F6-40B9-9BD0-C0474AF96B13}"/>
                </a:ext>
              </a:extLst>
            </p:cNvPr>
            <p:cNvSpPr/>
            <p:nvPr/>
          </p:nvSpPr>
          <p:spPr>
            <a:xfrm>
              <a:off x="6814642" y="3129796"/>
              <a:ext cx="2072382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/>
                <a:t>Lorem ipsum dolor sit </a:t>
              </a:r>
              <a:r>
                <a:rPr lang="en-US" sz="1400" dirty="0" err="1"/>
                <a:t>amet</a:t>
              </a:r>
              <a:r>
                <a:rPr lang="en-US" sz="1400" dirty="0"/>
                <a:t>, </a:t>
              </a:r>
              <a:r>
                <a:rPr lang="en-US" sz="1400" dirty="0" err="1"/>
                <a:t>consectetuer</a:t>
              </a:r>
              <a:r>
                <a:rPr lang="en-US" sz="1400" dirty="0"/>
                <a:t> </a:t>
              </a:r>
              <a:r>
                <a:rPr lang="en-US" sz="1400" dirty="0" err="1"/>
                <a:t>adipiscing</a:t>
              </a:r>
              <a:r>
                <a:rPr lang="en-US" sz="1400" dirty="0"/>
                <a:t> </a:t>
              </a:r>
              <a:r>
                <a:rPr lang="en-US" sz="1400" dirty="0" err="1"/>
                <a:t>elit</a:t>
              </a:r>
              <a:r>
                <a:rPr lang="en-US" sz="1400" dirty="0"/>
                <a:t>, sed diam </a:t>
              </a:r>
              <a:r>
                <a:rPr lang="en-US" sz="1400" dirty="0" err="1"/>
                <a:t>nonummy</a:t>
              </a:r>
              <a:r>
                <a:rPr lang="en-US" sz="1400" dirty="0"/>
                <a:t> </a:t>
              </a:r>
              <a:r>
                <a:rPr lang="en-US" sz="1400" dirty="0" err="1"/>
                <a:t>nibh</a:t>
              </a:r>
              <a:r>
                <a:rPr lang="en-US" sz="1400" dirty="0"/>
                <a:t>.</a:t>
              </a:r>
              <a:endParaRPr lang="ru-RU" sz="1400" dirty="0"/>
            </a:p>
          </p:txBody>
        </p:sp>
        <p:sp>
          <p:nvSpPr>
            <p:cNvPr id="40" name="Прямоугольник 39">
              <a:extLst>
                <a:ext uri="{FF2B5EF4-FFF2-40B4-BE49-F238E27FC236}">
                  <a16:creationId xmlns:a16="http://schemas.microsoft.com/office/drawing/2014/main" id="{714FC91F-2CFC-41E5-9FCF-96DBB4C7C1AD}"/>
                </a:ext>
              </a:extLst>
            </p:cNvPr>
            <p:cNvSpPr/>
            <p:nvPr/>
          </p:nvSpPr>
          <p:spPr>
            <a:xfrm>
              <a:off x="7036479" y="2843053"/>
              <a:ext cx="162870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/>
                <a:t>TITLE</a:t>
              </a:r>
              <a:endParaRPr lang="ru-RU" b="1" dirty="0"/>
            </a:p>
          </p:txBody>
        </p:sp>
        <p:sp>
          <p:nvSpPr>
            <p:cNvPr id="42" name="Прямоугольник 41">
              <a:extLst>
                <a:ext uri="{FF2B5EF4-FFF2-40B4-BE49-F238E27FC236}">
                  <a16:creationId xmlns:a16="http://schemas.microsoft.com/office/drawing/2014/main" id="{B9E571F2-D0CA-4EB5-8918-9BBE1E019E62}"/>
                </a:ext>
              </a:extLst>
            </p:cNvPr>
            <p:cNvSpPr/>
            <p:nvPr/>
          </p:nvSpPr>
          <p:spPr>
            <a:xfrm>
              <a:off x="6569380" y="4104000"/>
              <a:ext cx="2562909" cy="47442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Прямоугольник 42">
              <a:extLst>
                <a:ext uri="{FF2B5EF4-FFF2-40B4-BE49-F238E27FC236}">
                  <a16:creationId xmlns:a16="http://schemas.microsoft.com/office/drawing/2014/main" id="{80C6A631-17AF-45C7-B8D7-D4CBB56DEFDA}"/>
                </a:ext>
              </a:extLst>
            </p:cNvPr>
            <p:cNvSpPr/>
            <p:nvPr/>
          </p:nvSpPr>
          <p:spPr>
            <a:xfrm>
              <a:off x="7036480" y="4127978"/>
              <a:ext cx="162870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TITLE</a:t>
              </a:r>
              <a:endParaRPr lang="ru-RU" b="1" dirty="0">
                <a:solidFill>
                  <a:schemeClr val="bg1"/>
                </a:solidFill>
              </a:endParaRPr>
            </a:p>
          </p:txBody>
        </p:sp>
        <p:pic>
          <p:nvPicPr>
            <p:cNvPr id="55" name="Рисунок 54">
              <a:extLst>
                <a:ext uri="{FF2B5EF4-FFF2-40B4-BE49-F238E27FC236}">
                  <a16:creationId xmlns:a16="http://schemas.microsoft.com/office/drawing/2014/main" id="{24E94AAC-96D0-4722-9A89-95B1FD5CC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rcRect/>
            <a:stretch/>
          </p:blipFill>
          <p:spPr>
            <a:xfrm>
              <a:off x="7634832" y="2390956"/>
              <a:ext cx="432000" cy="432000"/>
            </a:xfrm>
            <a:prstGeom prst="rect">
              <a:avLst/>
            </a:prstGeom>
          </p:spPr>
        </p:pic>
      </p:grpSp>
      <p:grpSp>
        <p:nvGrpSpPr>
          <p:cNvPr id="61" name="Группа 60">
            <a:extLst>
              <a:ext uri="{FF2B5EF4-FFF2-40B4-BE49-F238E27FC236}">
                <a16:creationId xmlns:a16="http://schemas.microsoft.com/office/drawing/2014/main" id="{9276CA50-7EEC-43AC-A71B-0DA2FAD58B2E}"/>
              </a:ext>
            </a:extLst>
          </p:cNvPr>
          <p:cNvGrpSpPr/>
          <p:nvPr/>
        </p:nvGrpSpPr>
        <p:grpSpPr>
          <a:xfrm>
            <a:off x="9241019" y="2297534"/>
            <a:ext cx="2562909" cy="2730893"/>
            <a:chOff x="9415876" y="2297534"/>
            <a:chExt cx="2562909" cy="2730893"/>
          </a:xfrm>
        </p:grpSpPr>
        <p:sp>
          <p:nvSpPr>
            <p:cNvPr id="44" name="Прямоугольный треугольник 43">
              <a:extLst>
                <a:ext uri="{FF2B5EF4-FFF2-40B4-BE49-F238E27FC236}">
                  <a16:creationId xmlns:a16="http://schemas.microsoft.com/office/drawing/2014/main" id="{1A8CA500-1439-4750-8E66-A367BCC2C2F0}"/>
                </a:ext>
              </a:extLst>
            </p:cNvPr>
            <p:cNvSpPr/>
            <p:nvPr/>
          </p:nvSpPr>
          <p:spPr>
            <a:xfrm rot="5400000">
              <a:off x="11797217" y="4578427"/>
              <a:ext cx="180000" cy="180000"/>
            </a:xfrm>
            <a:prstGeom prst="rtTriangl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Прямоугольный треугольник 44">
              <a:extLst>
                <a:ext uri="{FF2B5EF4-FFF2-40B4-BE49-F238E27FC236}">
                  <a16:creationId xmlns:a16="http://schemas.microsoft.com/office/drawing/2014/main" id="{F8268D52-4B0A-4E59-AAA7-99EBC6414F9A}"/>
                </a:ext>
              </a:extLst>
            </p:cNvPr>
            <p:cNvSpPr/>
            <p:nvPr/>
          </p:nvSpPr>
          <p:spPr>
            <a:xfrm>
              <a:off x="11796433" y="3924000"/>
              <a:ext cx="180000" cy="180000"/>
            </a:xfrm>
            <a:prstGeom prst="rtTriangl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Прямоугольный треугольник 45">
              <a:extLst>
                <a:ext uri="{FF2B5EF4-FFF2-40B4-BE49-F238E27FC236}">
                  <a16:creationId xmlns:a16="http://schemas.microsoft.com/office/drawing/2014/main" id="{953345F1-FAC7-41D0-AA60-9278C34DA810}"/>
                </a:ext>
              </a:extLst>
            </p:cNvPr>
            <p:cNvSpPr/>
            <p:nvPr/>
          </p:nvSpPr>
          <p:spPr>
            <a:xfrm rot="10800000">
              <a:off x="9415876" y="4578427"/>
              <a:ext cx="180000" cy="180000"/>
            </a:xfrm>
            <a:prstGeom prst="rtTriangl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Прямоугольный треугольник 46">
              <a:extLst>
                <a:ext uri="{FF2B5EF4-FFF2-40B4-BE49-F238E27FC236}">
                  <a16:creationId xmlns:a16="http://schemas.microsoft.com/office/drawing/2014/main" id="{2D1F2B48-DD0C-4298-B81A-9A5DCD95DCD2}"/>
                </a:ext>
              </a:extLst>
            </p:cNvPr>
            <p:cNvSpPr/>
            <p:nvPr/>
          </p:nvSpPr>
          <p:spPr>
            <a:xfrm rot="16200000">
              <a:off x="9415876" y="3924000"/>
              <a:ext cx="180000" cy="180000"/>
            </a:xfrm>
            <a:prstGeom prst="rtTriangl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Прямоугольник: скругленные углы 47">
              <a:extLst>
                <a:ext uri="{FF2B5EF4-FFF2-40B4-BE49-F238E27FC236}">
                  <a16:creationId xmlns:a16="http://schemas.microsoft.com/office/drawing/2014/main" id="{7CA3AF66-88E2-4592-84C5-8C68C1B20F15}"/>
                </a:ext>
              </a:extLst>
            </p:cNvPr>
            <p:cNvSpPr/>
            <p:nvPr/>
          </p:nvSpPr>
          <p:spPr>
            <a:xfrm>
              <a:off x="9596922" y="2297534"/>
              <a:ext cx="2205000" cy="273089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9" name="Прямоугольник 48">
              <a:extLst>
                <a:ext uri="{FF2B5EF4-FFF2-40B4-BE49-F238E27FC236}">
                  <a16:creationId xmlns:a16="http://schemas.microsoft.com/office/drawing/2014/main" id="{39557DB8-B575-4E99-B217-FCFC4AFB9CED}"/>
                </a:ext>
              </a:extLst>
            </p:cNvPr>
            <p:cNvSpPr/>
            <p:nvPr/>
          </p:nvSpPr>
          <p:spPr>
            <a:xfrm>
              <a:off x="9661138" y="3129796"/>
              <a:ext cx="2072382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/>
                <a:t>Lorem ipsum dolor sit </a:t>
              </a:r>
              <a:r>
                <a:rPr lang="en-US" sz="1400" dirty="0" err="1"/>
                <a:t>amet</a:t>
              </a:r>
              <a:r>
                <a:rPr lang="en-US" sz="1400" dirty="0"/>
                <a:t>, </a:t>
              </a:r>
              <a:r>
                <a:rPr lang="en-US" sz="1400" dirty="0" err="1"/>
                <a:t>consectetuer</a:t>
              </a:r>
              <a:r>
                <a:rPr lang="en-US" sz="1400" dirty="0"/>
                <a:t> </a:t>
              </a:r>
              <a:r>
                <a:rPr lang="en-US" sz="1400" dirty="0" err="1"/>
                <a:t>adipiscing</a:t>
              </a:r>
              <a:r>
                <a:rPr lang="en-US" sz="1400" dirty="0"/>
                <a:t> </a:t>
              </a:r>
              <a:r>
                <a:rPr lang="en-US" sz="1400" dirty="0" err="1"/>
                <a:t>elit</a:t>
              </a:r>
              <a:r>
                <a:rPr lang="en-US" sz="1400" dirty="0"/>
                <a:t>, sed diam </a:t>
              </a:r>
              <a:r>
                <a:rPr lang="en-US" sz="1400" dirty="0" err="1"/>
                <a:t>nonummy</a:t>
              </a:r>
              <a:r>
                <a:rPr lang="en-US" sz="1400" dirty="0"/>
                <a:t> </a:t>
              </a:r>
              <a:r>
                <a:rPr lang="en-US" sz="1400" dirty="0" err="1"/>
                <a:t>nibh</a:t>
              </a:r>
              <a:r>
                <a:rPr lang="en-US" sz="1400" dirty="0"/>
                <a:t>.</a:t>
              </a:r>
              <a:endParaRPr lang="ru-RU" sz="1400" dirty="0"/>
            </a:p>
          </p:txBody>
        </p:sp>
        <p:sp>
          <p:nvSpPr>
            <p:cNvPr id="50" name="Прямоугольник 49">
              <a:extLst>
                <a:ext uri="{FF2B5EF4-FFF2-40B4-BE49-F238E27FC236}">
                  <a16:creationId xmlns:a16="http://schemas.microsoft.com/office/drawing/2014/main" id="{BCAEFE4B-E18B-4577-98C2-BB6445E337AE}"/>
                </a:ext>
              </a:extLst>
            </p:cNvPr>
            <p:cNvSpPr/>
            <p:nvPr/>
          </p:nvSpPr>
          <p:spPr>
            <a:xfrm>
              <a:off x="9882975" y="2843053"/>
              <a:ext cx="162870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/>
                <a:t>TITLE</a:t>
              </a:r>
              <a:endParaRPr lang="ru-RU" b="1" dirty="0"/>
            </a:p>
          </p:txBody>
        </p:sp>
        <p:sp>
          <p:nvSpPr>
            <p:cNvPr id="52" name="Прямоугольник 51">
              <a:extLst>
                <a:ext uri="{FF2B5EF4-FFF2-40B4-BE49-F238E27FC236}">
                  <a16:creationId xmlns:a16="http://schemas.microsoft.com/office/drawing/2014/main" id="{DFADD73C-92B9-4B03-B915-15A0A86E32D9}"/>
                </a:ext>
              </a:extLst>
            </p:cNvPr>
            <p:cNvSpPr/>
            <p:nvPr/>
          </p:nvSpPr>
          <p:spPr>
            <a:xfrm>
              <a:off x="9415876" y="4104000"/>
              <a:ext cx="2562909" cy="47442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Прямоугольник 52">
              <a:extLst>
                <a:ext uri="{FF2B5EF4-FFF2-40B4-BE49-F238E27FC236}">
                  <a16:creationId xmlns:a16="http://schemas.microsoft.com/office/drawing/2014/main" id="{BAB1A9A1-AAA6-41FB-9397-28364D7880F0}"/>
                </a:ext>
              </a:extLst>
            </p:cNvPr>
            <p:cNvSpPr/>
            <p:nvPr/>
          </p:nvSpPr>
          <p:spPr>
            <a:xfrm>
              <a:off x="9882976" y="4127978"/>
              <a:ext cx="162870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TITLE</a:t>
              </a:r>
              <a:endParaRPr lang="ru-RU" b="1" dirty="0">
                <a:solidFill>
                  <a:schemeClr val="bg1"/>
                </a:solidFill>
              </a:endParaRPr>
            </a:p>
          </p:txBody>
        </p:sp>
        <p:pic>
          <p:nvPicPr>
            <p:cNvPr id="56" name="Рисунок 55">
              <a:extLst>
                <a:ext uri="{FF2B5EF4-FFF2-40B4-BE49-F238E27FC236}">
                  <a16:creationId xmlns:a16="http://schemas.microsoft.com/office/drawing/2014/main" id="{F4112CCB-1974-4699-AF6B-E854DB1ED5BE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rcRect/>
            <a:stretch/>
          </p:blipFill>
          <p:spPr>
            <a:xfrm>
              <a:off x="10481328" y="2390956"/>
              <a:ext cx="432000" cy="432000"/>
            </a:xfrm>
            <a:prstGeom prst="rect">
              <a:avLst/>
            </a:prstGeom>
          </p:spPr>
        </p:pic>
      </p:grpSp>
      <p:sp>
        <p:nvSpPr>
          <p:cNvPr id="51" name="Нижний колонтитул 4">
            <a:extLst>
              <a:ext uri="{FF2B5EF4-FFF2-40B4-BE49-F238E27FC236}">
                <a16:creationId xmlns:a16="http://schemas.microsoft.com/office/drawing/2014/main" id="{AC796505-1739-49FA-8C3F-8F9C3EFEE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91000" y="6356350"/>
            <a:ext cx="9810000" cy="365126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PowerPoint Templates and Google Slides Themes  from </a:t>
            </a:r>
            <a:r>
              <a:rPr lang="en-US" dirty="0">
                <a:hlinkClick r:id="rId10"/>
              </a:rPr>
              <a:t>free-slides.net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6818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31B990-8CDB-4D88-A9BC-DE2CFD16EB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OF YOUR SLIDE</a:t>
            </a:r>
            <a:endParaRPr lang="ru-RU" dirty="0"/>
          </a:p>
        </p:txBody>
      </p:sp>
      <p:grpSp>
        <p:nvGrpSpPr>
          <p:cNvPr id="58" name="Группа 57">
            <a:extLst>
              <a:ext uri="{FF2B5EF4-FFF2-40B4-BE49-F238E27FC236}">
                <a16:creationId xmlns:a16="http://schemas.microsoft.com/office/drawing/2014/main" id="{E7B2FA61-D640-47AA-BED8-B55C2B610CCF}"/>
              </a:ext>
            </a:extLst>
          </p:cNvPr>
          <p:cNvGrpSpPr/>
          <p:nvPr/>
        </p:nvGrpSpPr>
        <p:grpSpPr>
          <a:xfrm>
            <a:off x="388073" y="2297534"/>
            <a:ext cx="2562909" cy="2730893"/>
            <a:chOff x="493354" y="2297534"/>
            <a:chExt cx="2562909" cy="2730893"/>
          </a:xfrm>
        </p:grpSpPr>
        <p:sp>
          <p:nvSpPr>
            <p:cNvPr id="21" name="Прямоугольный треугольник 20">
              <a:extLst>
                <a:ext uri="{FF2B5EF4-FFF2-40B4-BE49-F238E27FC236}">
                  <a16:creationId xmlns:a16="http://schemas.microsoft.com/office/drawing/2014/main" id="{67B2D5EC-0D2E-4AD4-90B7-95A57FF6FF43}"/>
                </a:ext>
              </a:extLst>
            </p:cNvPr>
            <p:cNvSpPr/>
            <p:nvPr/>
          </p:nvSpPr>
          <p:spPr>
            <a:xfrm rot="5400000">
              <a:off x="2874695" y="4578427"/>
              <a:ext cx="180000" cy="18000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ый треугольник 21">
              <a:extLst>
                <a:ext uri="{FF2B5EF4-FFF2-40B4-BE49-F238E27FC236}">
                  <a16:creationId xmlns:a16="http://schemas.microsoft.com/office/drawing/2014/main" id="{ECCBA104-8A6C-45B9-80E0-062783D2EB96}"/>
                </a:ext>
              </a:extLst>
            </p:cNvPr>
            <p:cNvSpPr/>
            <p:nvPr/>
          </p:nvSpPr>
          <p:spPr>
            <a:xfrm>
              <a:off x="2873911" y="3924000"/>
              <a:ext cx="180000" cy="18000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ый треугольник 19">
              <a:extLst>
                <a:ext uri="{FF2B5EF4-FFF2-40B4-BE49-F238E27FC236}">
                  <a16:creationId xmlns:a16="http://schemas.microsoft.com/office/drawing/2014/main" id="{961B039A-C476-4434-A4EE-1A8150E2375F}"/>
                </a:ext>
              </a:extLst>
            </p:cNvPr>
            <p:cNvSpPr/>
            <p:nvPr/>
          </p:nvSpPr>
          <p:spPr>
            <a:xfrm rot="10800000">
              <a:off x="493354" y="4578427"/>
              <a:ext cx="180000" cy="18000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Прямоугольный треугольник 17">
              <a:extLst>
                <a:ext uri="{FF2B5EF4-FFF2-40B4-BE49-F238E27FC236}">
                  <a16:creationId xmlns:a16="http://schemas.microsoft.com/office/drawing/2014/main" id="{7E82B2D3-EBE7-438F-83DC-B780E3A9F14B}"/>
                </a:ext>
              </a:extLst>
            </p:cNvPr>
            <p:cNvSpPr/>
            <p:nvPr/>
          </p:nvSpPr>
          <p:spPr>
            <a:xfrm rot="16200000">
              <a:off x="493354" y="3924000"/>
              <a:ext cx="180000" cy="18000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: скругленные углы 3">
              <a:extLst>
                <a:ext uri="{FF2B5EF4-FFF2-40B4-BE49-F238E27FC236}">
                  <a16:creationId xmlns:a16="http://schemas.microsoft.com/office/drawing/2014/main" id="{4D0B04C7-A21E-433F-B519-38687DBE94AB}"/>
                </a:ext>
              </a:extLst>
            </p:cNvPr>
            <p:cNvSpPr/>
            <p:nvPr/>
          </p:nvSpPr>
          <p:spPr>
            <a:xfrm>
              <a:off x="674400" y="2297534"/>
              <a:ext cx="2205000" cy="273089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2" name="Прямоугольник 11">
              <a:extLst>
                <a:ext uri="{FF2B5EF4-FFF2-40B4-BE49-F238E27FC236}">
                  <a16:creationId xmlns:a16="http://schemas.microsoft.com/office/drawing/2014/main" id="{6055356F-C63A-4A80-97D5-ADB7F78199C9}"/>
                </a:ext>
              </a:extLst>
            </p:cNvPr>
            <p:cNvSpPr/>
            <p:nvPr/>
          </p:nvSpPr>
          <p:spPr>
            <a:xfrm>
              <a:off x="738616" y="3129796"/>
              <a:ext cx="2072382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/>
                <a:t>Lorem ipsum dolor sit </a:t>
              </a:r>
              <a:r>
                <a:rPr lang="en-US" sz="1400" dirty="0" err="1"/>
                <a:t>amet</a:t>
              </a:r>
              <a:r>
                <a:rPr lang="en-US" sz="1400" dirty="0"/>
                <a:t>, </a:t>
              </a:r>
              <a:r>
                <a:rPr lang="en-US" sz="1400" dirty="0" err="1"/>
                <a:t>consectetuer</a:t>
              </a:r>
              <a:r>
                <a:rPr lang="en-US" sz="1400" dirty="0"/>
                <a:t> </a:t>
              </a:r>
              <a:r>
                <a:rPr lang="en-US" sz="1400" dirty="0" err="1"/>
                <a:t>adipiscing</a:t>
              </a:r>
              <a:r>
                <a:rPr lang="en-US" sz="1400" dirty="0"/>
                <a:t> </a:t>
              </a:r>
              <a:r>
                <a:rPr lang="en-US" sz="1400" dirty="0" err="1"/>
                <a:t>elit</a:t>
              </a:r>
              <a:r>
                <a:rPr lang="en-US" sz="1400" dirty="0"/>
                <a:t>, sed diam </a:t>
              </a:r>
              <a:r>
                <a:rPr lang="en-US" sz="1400" dirty="0" err="1"/>
                <a:t>nonummy</a:t>
              </a:r>
              <a:r>
                <a:rPr lang="en-US" sz="1400" dirty="0"/>
                <a:t> </a:t>
              </a:r>
              <a:r>
                <a:rPr lang="en-US" sz="1400" dirty="0" err="1"/>
                <a:t>nibh</a:t>
              </a:r>
              <a:r>
                <a:rPr lang="en-US" sz="1400" dirty="0"/>
                <a:t>.</a:t>
              </a:r>
              <a:endParaRPr lang="ru-RU" sz="1400" dirty="0"/>
            </a:p>
          </p:txBody>
        </p:sp>
        <p:sp>
          <p:nvSpPr>
            <p:cNvPr id="13" name="Прямоугольник 12">
              <a:extLst>
                <a:ext uri="{FF2B5EF4-FFF2-40B4-BE49-F238E27FC236}">
                  <a16:creationId xmlns:a16="http://schemas.microsoft.com/office/drawing/2014/main" id="{E7714250-651A-4233-A574-949D6CFB9B99}"/>
                </a:ext>
              </a:extLst>
            </p:cNvPr>
            <p:cNvSpPr/>
            <p:nvPr/>
          </p:nvSpPr>
          <p:spPr>
            <a:xfrm>
              <a:off x="960453" y="2843053"/>
              <a:ext cx="162870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/>
                <a:t>TITLE</a:t>
              </a:r>
              <a:endParaRPr lang="ru-RU" b="1" dirty="0"/>
            </a:p>
          </p:txBody>
        </p:sp>
        <p:pic>
          <p:nvPicPr>
            <p:cNvPr id="16" name="Рисунок 15">
              <a:extLst>
                <a:ext uri="{FF2B5EF4-FFF2-40B4-BE49-F238E27FC236}">
                  <a16:creationId xmlns:a16="http://schemas.microsoft.com/office/drawing/2014/main" id="{84683CE2-FB54-412D-A5DB-82084943E7F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558809" y="2390956"/>
              <a:ext cx="432000" cy="432000"/>
            </a:xfrm>
            <a:prstGeom prst="rect">
              <a:avLst/>
            </a:prstGeom>
          </p:spPr>
        </p:pic>
        <p:sp>
          <p:nvSpPr>
            <p:cNvPr id="17" name="Прямоугольник 16">
              <a:extLst>
                <a:ext uri="{FF2B5EF4-FFF2-40B4-BE49-F238E27FC236}">
                  <a16:creationId xmlns:a16="http://schemas.microsoft.com/office/drawing/2014/main" id="{BC8634F8-4C85-4C40-AF5A-47AAE1C2B560}"/>
                </a:ext>
              </a:extLst>
            </p:cNvPr>
            <p:cNvSpPr/>
            <p:nvPr/>
          </p:nvSpPr>
          <p:spPr>
            <a:xfrm>
              <a:off x="493354" y="4104000"/>
              <a:ext cx="2562909" cy="4744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>
              <a:extLst>
                <a:ext uri="{FF2B5EF4-FFF2-40B4-BE49-F238E27FC236}">
                  <a16:creationId xmlns:a16="http://schemas.microsoft.com/office/drawing/2014/main" id="{58D3857D-ED50-45CA-82E5-B5082C4C4E71}"/>
                </a:ext>
              </a:extLst>
            </p:cNvPr>
            <p:cNvSpPr/>
            <p:nvPr/>
          </p:nvSpPr>
          <p:spPr>
            <a:xfrm>
              <a:off x="960454" y="4127978"/>
              <a:ext cx="162870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TITLE</a:t>
              </a:r>
              <a:endParaRPr lang="ru-RU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9" name="Группа 58">
            <a:extLst>
              <a:ext uri="{FF2B5EF4-FFF2-40B4-BE49-F238E27FC236}">
                <a16:creationId xmlns:a16="http://schemas.microsoft.com/office/drawing/2014/main" id="{1074BAB2-FA72-4D26-9932-1410F2C20453}"/>
              </a:ext>
            </a:extLst>
          </p:cNvPr>
          <p:cNvGrpSpPr/>
          <p:nvPr/>
        </p:nvGrpSpPr>
        <p:grpSpPr>
          <a:xfrm>
            <a:off x="3339055" y="2297534"/>
            <a:ext cx="2562909" cy="2730893"/>
            <a:chOff x="3548373" y="2297534"/>
            <a:chExt cx="2562909" cy="2730893"/>
          </a:xfrm>
        </p:grpSpPr>
        <p:sp>
          <p:nvSpPr>
            <p:cNvPr id="24" name="Прямоугольный треугольник 23">
              <a:extLst>
                <a:ext uri="{FF2B5EF4-FFF2-40B4-BE49-F238E27FC236}">
                  <a16:creationId xmlns:a16="http://schemas.microsoft.com/office/drawing/2014/main" id="{D1AFEA23-FC75-4745-9616-56A091B9D69A}"/>
                </a:ext>
              </a:extLst>
            </p:cNvPr>
            <p:cNvSpPr/>
            <p:nvPr/>
          </p:nvSpPr>
          <p:spPr>
            <a:xfrm rot="5400000">
              <a:off x="5929714" y="4578427"/>
              <a:ext cx="180000" cy="180000"/>
            </a:xfrm>
            <a:prstGeom prst="rtTriangl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Прямоугольный треугольник 24">
              <a:extLst>
                <a:ext uri="{FF2B5EF4-FFF2-40B4-BE49-F238E27FC236}">
                  <a16:creationId xmlns:a16="http://schemas.microsoft.com/office/drawing/2014/main" id="{E579B653-0019-4E11-9324-97B39D9DD46B}"/>
                </a:ext>
              </a:extLst>
            </p:cNvPr>
            <p:cNvSpPr/>
            <p:nvPr/>
          </p:nvSpPr>
          <p:spPr>
            <a:xfrm>
              <a:off x="5928930" y="3924000"/>
              <a:ext cx="180000" cy="180000"/>
            </a:xfrm>
            <a:prstGeom prst="rtTriangl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Прямоугольный треугольник 25">
              <a:extLst>
                <a:ext uri="{FF2B5EF4-FFF2-40B4-BE49-F238E27FC236}">
                  <a16:creationId xmlns:a16="http://schemas.microsoft.com/office/drawing/2014/main" id="{7C97ABB9-FDC2-4D5D-8020-79138C09D56D}"/>
                </a:ext>
              </a:extLst>
            </p:cNvPr>
            <p:cNvSpPr/>
            <p:nvPr/>
          </p:nvSpPr>
          <p:spPr>
            <a:xfrm rot="10800000">
              <a:off x="3548373" y="4578427"/>
              <a:ext cx="180000" cy="180000"/>
            </a:xfrm>
            <a:prstGeom prst="rtTriangl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Прямоугольный треугольник 26">
              <a:extLst>
                <a:ext uri="{FF2B5EF4-FFF2-40B4-BE49-F238E27FC236}">
                  <a16:creationId xmlns:a16="http://schemas.microsoft.com/office/drawing/2014/main" id="{BD03B9F0-9A6B-4E53-ACAE-27253C95A290}"/>
                </a:ext>
              </a:extLst>
            </p:cNvPr>
            <p:cNvSpPr/>
            <p:nvPr/>
          </p:nvSpPr>
          <p:spPr>
            <a:xfrm rot="16200000">
              <a:off x="3548373" y="3924000"/>
              <a:ext cx="180000" cy="180000"/>
            </a:xfrm>
            <a:prstGeom prst="rtTriangl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Прямоугольник: скругленные углы 27">
              <a:extLst>
                <a:ext uri="{FF2B5EF4-FFF2-40B4-BE49-F238E27FC236}">
                  <a16:creationId xmlns:a16="http://schemas.microsoft.com/office/drawing/2014/main" id="{73CF1B06-5D23-443D-BACB-0959A9CA16F7}"/>
                </a:ext>
              </a:extLst>
            </p:cNvPr>
            <p:cNvSpPr/>
            <p:nvPr/>
          </p:nvSpPr>
          <p:spPr>
            <a:xfrm>
              <a:off x="3729419" y="2297534"/>
              <a:ext cx="2205000" cy="273089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9" name="Прямоугольник 28">
              <a:extLst>
                <a:ext uri="{FF2B5EF4-FFF2-40B4-BE49-F238E27FC236}">
                  <a16:creationId xmlns:a16="http://schemas.microsoft.com/office/drawing/2014/main" id="{8B7B5651-6A51-48C7-8198-3455D474701A}"/>
                </a:ext>
              </a:extLst>
            </p:cNvPr>
            <p:cNvSpPr/>
            <p:nvPr/>
          </p:nvSpPr>
          <p:spPr>
            <a:xfrm>
              <a:off x="3793635" y="3129796"/>
              <a:ext cx="2072382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/>
                <a:t>Lorem ipsum dolor sit </a:t>
              </a:r>
              <a:r>
                <a:rPr lang="en-US" sz="1400" dirty="0" err="1"/>
                <a:t>amet</a:t>
              </a:r>
              <a:r>
                <a:rPr lang="en-US" sz="1400" dirty="0"/>
                <a:t>, </a:t>
              </a:r>
              <a:r>
                <a:rPr lang="en-US" sz="1400" dirty="0" err="1"/>
                <a:t>consectetuer</a:t>
              </a:r>
              <a:r>
                <a:rPr lang="en-US" sz="1400" dirty="0"/>
                <a:t> </a:t>
              </a:r>
              <a:r>
                <a:rPr lang="en-US" sz="1400" dirty="0" err="1"/>
                <a:t>adipiscing</a:t>
              </a:r>
              <a:r>
                <a:rPr lang="en-US" sz="1400" dirty="0"/>
                <a:t> </a:t>
              </a:r>
              <a:r>
                <a:rPr lang="en-US" sz="1400" dirty="0" err="1"/>
                <a:t>elit</a:t>
              </a:r>
              <a:r>
                <a:rPr lang="en-US" sz="1400" dirty="0"/>
                <a:t>, sed diam </a:t>
              </a:r>
              <a:r>
                <a:rPr lang="en-US" sz="1400" dirty="0" err="1"/>
                <a:t>nonummy</a:t>
              </a:r>
              <a:r>
                <a:rPr lang="en-US" sz="1400" dirty="0"/>
                <a:t> </a:t>
              </a:r>
              <a:r>
                <a:rPr lang="en-US" sz="1400" dirty="0" err="1"/>
                <a:t>nibh</a:t>
              </a:r>
              <a:r>
                <a:rPr lang="en-US" sz="1400" dirty="0"/>
                <a:t>.</a:t>
              </a:r>
              <a:endParaRPr lang="ru-RU" sz="1400" dirty="0"/>
            </a:p>
          </p:txBody>
        </p:sp>
        <p:sp>
          <p:nvSpPr>
            <p:cNvPr id="30" name="Прямоугольник 29">
              <a:extLst>
                <a:ext uri="{FF2B5EF4-FFF2-40B4-BE49-F238E27FC236}">
                  <a16:creationId xmlns:a16="http://schemas.microsoft.com/office/drawing/2014/main" id="{603624A8-A65E-484B-8676-34F7923083DF}"/>
                </a:ext>
              </a:extLst>
            </p:cNvPr>
            <p:cNvSpPr/>
            <p:nvPr/>
          </p:nvSpPr>
          <p:spPr>
            <a:xfrm>
              <a:off x="4015472" y="2843053"/>
              <a:ext cx="162870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/>
                <a:t>TITLE</a:t>
              </a:r>
              <a:endParaRPr lang="ru-RU" b="1" dirty="0"/>
            </a:p>
          </p:txBody>
        </p:sp>
        <p:sp>
          <p:nvSpPr>
            <p:cNvPr id="32" name="Прямоугольник 31">
              <a:extLst>
                <a:ext uri="{FF2B5EF4-FFF2-40B4-BE49-F238E27FC236}">
                  <a16:creationId xmlns:a16="http://schemas.microsoft.com/office/drawing/2014/main" id="{0362C1D5-EB2C-4B3A-AC89-7C14594B7E22}"/>
                </a:ext>
              </a:extLst>
            </p:cNvPr>
            <p:cNvSpPr/>
            <p:nvPr/>
          </p:nvSpPr>
          <p:spPr>
            <a:xfrm>
              <a:off x="3548373" y="4104000"/>
              <a:ext cx="2562909" cy="47442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>
              <a:extLst>
                <a:ext uri="{FF2B5EF4-FFF2-40B4-BE49-F238E27FC236}">
                  <a16:creationId xmlns:a16="http://schemas.microsoft.com/office/drawing/2014/main" id="{B0F22E03-3A17-4906-86B3-5BDCC57D5D29}"/>
                </a:ext>
              </a:extLst>
            </p:cNvPr>
            <p:cNvSpPr/>
            <p:nvPr/>
          </p:nvSpPr>
          <p:spPr>
            <a:xfrm>
              <a:off x="4015473" y="4127978"/>
              <a:ext cx="162870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TITLE</a:t>
              </a:r>
              <a:endParaRPr lang="ru-RU" b="1" dirty="0">
                <a:solidFill>
                  <a:schemeClr val="bg1"/>
                </a:solidFill>
              </a:endParaRPr>
            </a:p>
          </p:txBody>
        </p:sp>
        <p:pic>
          <p:nvPicPr>
            <p:cNvPr id="54" name="Рисунок 53">
              <a:extLst>
                <a:ext uri="{FF2B5EF4-FFF2-40B4-BE49-F238E27FC236}">
                  <a16:creationId xmlns:a16="http://schemas.microsoft.com/office/drawing/2014/main" id="{D7F6688A-F688-4EA7-A1E1-01845E79D6B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stretch/>
          </p:blipFill>
          <p:spPr>
            <a:xfrm>
              <a:off x="4613825" y="2390400"/>
              <a:ext cx="432000" cy="432000"/>
            </a:xfrm>
            <a:prstGeom prst="rect">
              <a:avLst/>
            </a:prstGeom>
          </p:spPr>
        </p:pic>
      </p:grpSp>
      <p:grpSp>
        <p:nvGrpSpPr>
          <p:cNvPr id="60" name="Группа 59">
            <a:extLst>
              <a:ext uri="{FF2B5EF4-FFF2-40B4-BE49-F238E27FC236}">
                <a16:creationId xmlns:a16="http://schemas.microsoft.com/office/drawing/2014/main" id="{3CBED4D8-6273-4E8E-93A2-F5DD23199200}"/>
              </a:ext>
            </a:extLst>
          </p:cNvPr>
          <p:cNvGrpSpPr/>
          <p:nvPr/>
        </p:nvGrpSpPr>
        <p:grpSpPr>
          <a:xfrm>
            <a:off x="6290037" y="2297534"/>
            <a:ext cx="2562909" cy="2730893"/>
            <a:chOff x="6569380" y="2297534"/>
            <a:chExt cx="2562909" cy="2730893"/>
          </a:xfrm>
        </p:grpSpPr>
        <p:sp>
          <p:nvSpPr>
            <p:cNvPr id="34" name="Прямоугольный треугольник 33">
              <a:extLst>
                <a:ext uri="{FF2B5EF4-FFF2-40B4-BE49-F238E27FC236}">
                  <a16:creationId xmlns:a16="http://schemas.microsoft.com/office/drawing/2014/main" id="{DE231E1F-51D3-4FF5-A63A-81337010EFED}"/>
                </a:ext>
              </a:extLst>
            </p:cNvPr>
            <p:cNvSpPr/>
            <p:nvPr/>
          </p:nvSpPr>
          <p:spPr>
            <a:xfrm rot="5400000">
              <a:off x="8950721" y="4578427"/>
              <a:ext cx="180000" cy="180000"/>
            </a:xfrm>
            <a:prstGeom prst="rtTriangl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Прямоугольный треугольник 34">
              <a:extLst>
                <a:ext uri="{FF2B5EF4-FFF2-40B4-BE49-F238E27FC236}">
                  <a16:creationId xmlns:a16="http://schemas.microsoft.com/office/drawing/2014/main" id="{346AC832-A34C-4C80-8DEE-937213444546}"/>
                </a:ext>
              </a:extLst>
            </p:cNvPr>
            <p:cNvSpPr/>
            <p:nvPr/>
          </p:nvSpPr>
          <p:spPr>
            <a:xfrm>
              <a:off x="8949937" y="3924000"/>
              <a:ext cx="180000" cy="180000"/>
            </a:xfrm>
            <a:prstGeom prst="rtTriangl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Прямоугольный треугольник 35">
              <a:extLst>
                <a:ext uri="{FF2B5EF4-FFF2-40B4-BE49-F238E27FC236}">
                  <a16:creationId xmlns:a16="http://schemas.microsoft.com/office/drawing/2014/main" id="{8B11AEDF-151F-4774-BC0C-DC3A827C1364}"/>
                </a:ext>
              </a:extLst>
            </p:cNvPr>
            <p:cNvSpPr/>
            <p:nvPr/>
          </p:nvSpPr>
          <p:spPr>
            <a:xfrm rot="10800000">
              <a:off x="6569380" y="4578427"/>
              <a:ext cx="180000" cy="180000"/>
            </a:xfrm>
            <a:prstGeom prst="rtTriangl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Прямоугольный треугольник 36">
              <a:extLst>
                <a:ext uri="{FF2B5EF4-FFF2-40B4-BE49-F238E27FC236}">
                  <a16:creationId xmlns:a16="http://schemas.microsoft.com/office/drawing/2014/main" id="{70707D91-72C8-421E-9F7C-2225A7297654}"/>
                </a:ext>
              </a:extLst>
            </p:cNvPr>
            <p:cNvSpPr/>
            <p:nvPr/>
          </p:nvSpPr>
          <p:spPr>
            <a:xfrm rot="16200000">
              <a:off x="6569380" y="3924000"/>
              <a:ext cx="180000" cy="180000"/>
            </a:xfrm>
            <a:prstGeom prst="rtTriangl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Прямоугольник: скругленные углы 37">
              <a:extLst>
                <a:ext uri="{FF2B5EF4-FFF2-40B4-BE49-F238E27FC236}">
                  <a16:creationId xmlns:a16="http://schemas.microsoft.com/office/drawing/2014/main" id="{9901EA73-72DC-49E0-945B-01AA349A17F8}"/>
                </a:ext>
              </a:extLst>
            </p:cNvPr>
            <p:cNvSpPr/>
            <p:nvPr/>
          </p:nvSpPr>
          <p:spPr>
            <a:xfrm>
              <a:off x="6750426" y="2297534"/>
              <a:ext cx="2205000" cy="273089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9" name="Прямоугольник 38">
              <a:extLst>
                <a:ext uri="{FF2B5EF4-FFF2-40B4-BE49-F238E27FC236}">
                  <a16:creationId xmlns:a16="http://schemas.microsoft.com/office/drawing/2014/main" id="{8D9CD5E3-39F6-40B9-9BD0-C0474AF96B13}"/>
                </a:ext>
              </a:extLst>
            </p:cNvPr>
            <p:cNvSpPr/>
            <p:nvPr/>
          </p:nvSpPr>
          <p:spPr>
            <a:xfrm>
              <a:off x="6814642" y="3129796"/>
              <a:ext cx="2072382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/>
                <a:t>Lorem ipsum dolor sit </a:t>
              </a:r>
              <a:r>
                <a:rPr lang="en-US" sz="1400" dirty="0" err="1"/>
                <a:t>amet</a:t>
              </a:r>
              <a:r>
                <a:rPr lang="en-US" sz="1400" dirty="0"/>
                <a:t>, </a:t>
              </a:r>
              <a:r>
                <a:rPr lang="en-US" sz="1400" dirty="0" err="1"/>
                <a:t>consectetuer</a:t>
              </a:r>
              <a:r>
                <a:rPr lang="en-US" sz="1400" dirty="0"/>
                <a:t> </a:t>
              </a:r>
              <a:r>
                <a:rPr lang="en-US" sz="1400" dirty="0" err="1"/>
                <a:t>adipiscing</a:t>
              </a:r>
              <a:r>
                <a:rPr lang="en-US" sz="1400" dirty="0"/>
                <a:t> </a:t>
              </a:r>
              <a:r>
                <a:rPr lang="en-US" sz="1400" dirty="0" err="1"/>
                <a:t>elit</a:t>
              </a:r>
              <a:r>
                <a:rPr lang="en-US" sz="1400" dirty="0"/>
                <a:t>, sed diam </a:t>
              </a:r>
              <a:r>
                <a:rPr lang="en-US" sz="1400" dirty="0" err="1"/>
                <a:t>nonummy</a:t>
              </a:r>
              <a:r>
                <a:rPr lang="en-US" sz="1400" dirty="0"/>
                <a:t> </a:t>
              </a:r>
              <a:r>
                <a:rPr lang="en-US" sz="1400" dirty="0" err="1"/>
                <a:t>nibh</a:t>
              </a:r>
              <a:r>
                <a:rPr lang="en-US" sz="1400" dirty="0"/>
                <a:t>.</a:t>
              </a:r>
              <a:endParaRPr lang="ru-RU" sz="1400" dirty="0"/>
            </a:p>
          </p:txBody>
        </p:sp>
        <p:sp>
          <p:nvSpPr>
            <p:cNvPr id="40" name="Прямоугольник 39">
              <a:extLst>
                <a:ext uri="{FF2B5EF4-FFF2-40B4-BE49-F238E27FC236}">
                  <a16:creationId xmlns:a16="http://schemas.microsoft.com/office/drawing/2014/main" id="{714FC91F-2CFC-41E5-9FCF-96DBB4C7C1AD}"/>
                </a:ext>
              </a:extLst>
            </p:cNvPr>
            <p:cNvSpPr/>
            <p:nvPr/>
          </p:nvSpPr>
          <p:spPr>
            <a:xfrm>
              <a:off x="7036479" y="2843053"/>
              <a:ext cx="162870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/>
                <a:t>TITLE</a:t>
              </a:r>
              <a:endParaRPr lang="ru-RU" b="1" dirty="0"/>
            </a:p>
          </p:txBody>
        </p:sp>
        <p:sp>
          <p:nvSpPr>
            <p:cNvPr id="42" name="Прямоугольник 41">
              <a:extLst>
                <a:ext uri="{FF2B5EF4-FFF2-40B4-BE49-F238E27FC236}">
                  <a16:creationId xmlns:a16="http://schemas.microsoft.com/office/drawing/2014/main" id="{B9E571F2-D0CA-4EB5-8918-9BBE1E019E62}"/>
                </a:ext>
              </a:extLst>
            </p:cNvPr>
            <p:cNvSpPr/>
            <p:nvPr/>
          </p:nvSpPr>
          <p:spPr>
            <a:xfrm>
              <a:off x="6569380" y="4104000"/>
              <a:ext cx="2562909" cy="47442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Прямоугольник 42">
              <a:extLst>
                <a:ext uri="{FF2B5EF4-FFF2-40B4-BE49-F238E27FC236}">
                  <a16:creationId xmlns:a16="http://schemas.microsoft.com/office/drawing/2014/main" id="{80C6A631-17AF-45C7-B8D7-D4CBB56DEFDA}"/>
                </a:ext>
              </a:extLst>
            </p:cNvPr>
            <p:cNvSpPr/>
            <p:nvPr/>
          </p:nvSpPr>
          <p:spPr>
            <a:xfrm>
              <a:off x="7036480" y="4127978"/>
              <a:ext cx="162870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TITLE</a:t>
              </a:r>
              <a:endParaRPr lang="ru-RU" b="1" dirty="0">
                <a:solidFill>
                  <a:schemeClr val="bg1"/>
                </a:solidFill>
              </a:endParaRPr>
            </a:p>
          </p:txBody>
        </p:sp>
        <p:pic>
          <p:nvPicPr>
            <p:cNvPr id="55" name="Рисунок 54">
              <a:extLst>
                <a:ext uri="{FF2B5EF4-FFF2-40B4-BE49-F238E27FC236}">
                  <a16:creationId xmlns:a16="http://schemas.microsoft.com/office/drawing/2014/main" id="{24E94AAC-96D0-4722-9A89-95B1FD5CC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rcRect/>
            <a:stretch/>
          </p:blipFill>
          <p:spPr>
            <a:xfrm>
              <a:off x="7634832" y="2390956"/>
              <a:ext cx="432000" cy="432000"/>
            </a:xfrm>
            <a:prstGeom prst="rect">
              <a:avLst/>
            </a:prstGeom>
          </p:spPr>
        </p:pic>
      </p:grpSp>
      <p:grpSp>
        <p:nvGrpSpPr>
          <p:cNvPr id="61" name="Группа 60">
            <a:extLst>
              <a:ext uri="{FF2B5EF4-FFF2-40B4-BE49-F238E27FC236}">
                <a16:creationId xmlns:a16="http://schemas.microsoft.com/office/drawing/2014/main" id="{9276CA50-7EEC-43AC-A71B-0DA2FAD58B2E}"/>
              </a:ext>
            </a:extLst>
          </p:cNvPr>
          <p:cNvGrpSpPr/>
          <p:nvPr/>
        </p:nvGrpSpPr>
        <p:grpSpPr>
          <a:xfrm>
            <a:off x="9241019" y="2297534"/>
            <a:ext cx="2562909" cy="2730893"/>
            <a:chOff x="9415876" y="2297534"/>
            <a:chExt cx="2562909" cy="2730893"/>
          </a:xfrm>
        </p:grpSpPr>
        <p:sp>
          <p:nvSpPr>
            <p:cNvPr id="44" name="Прямоугольный треугольник 43">
              <a:extLst>
                <a:ext uri="{FF2B5EF4-FFF2-40B4-BE49-F238E27FC236}">
                  <a16:creationId xmlns:a16="http://schemas.microsoft.com/office/drawing/2014/main" id="{1A8CA500-1439-4750-8E66-A367BCC2C2F0}"/>
                </a:ext>
              </a:extLst>
            </p:cNvPr>
            <p:cNvSpPr/>
            <p:nvPr/>
          </p:nvSpPr>
          <p:spPr>
            <a:xfrm rot="5400000">
              <a:off x="11797217" y="4578427"/>
              <a:ext cx="180000" cy="180000"/>
            </a:xfrm>
            <a:prstGeom prst="rtTriangl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Прямоугольный треугольник 44">
              <a:extLst>
                <a:ext uri="{FF2B5EF4-FFF2-40B4-BE49-F238E27FC236}">
                  <a16:creationId xmlns:a16="http://schemas.microsoft.com/office/drawing/2014/main" id="{F8268D52-4B0A-4E59-AAA7-99EBC6414F9A}"/>
                </a:ext>
              </a:extLst>
            </p:cNvPr>
            <p:cNvSpPr/>
            <p:nvPr/>
          </p:nvSpPr>
          <p:spPr>
            <a:xfrm>
              <a:off x="11796433" y="3924000"/>
              <a:ext cx="180000" cy="180000"/>
            </a:xfrm>
            <a:prstGeom prst="rtTriangl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Прямоугольный треугольник 45">
              <a:extLst>
                <a:ext uri="{FF2B5EF4-FFF2-40B4-BE49-F238E27FC236}">
                  <a16:creationId xmlns:a16="http://schemas.microsoft.com/office/drawing/2014/main" id="{953345F1-FAC7-41D0-AA60-9278C34DA810}"/>
                </a:ext>
              </a:extLst>
            </p:cNvPr>
            <p:cNvSpPr/>
            <p:nvPr/>
          </p:nvSpPr>
          <p:spPr>
            <a:xfrm rot="10800000">
              <a:off x="9415876" y="4578427"/>
              <a:ext cx="180000" cy="180000"/>
            </a:xfrm>
            <a:prstGeom prst="rtTriangl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Прямоугольный треугольник 46">
              <a:extLst>
                <a:ext uri="{FF2B5EF4-FFF2-40B4-BE49-F238E27FC236}">
                  <a16:creationId xmlns:a16="http://schemas.microsoft.com/office/drawing/2014/main" id="{2D1F2B48-DD0C-4298-B81A-9A5DCD95DCD2}"/>
                </a:ext>
              </a:extLst>
            </p:cNvPr>
            <p:cNvSpPr/>
            <p:nvPr/>
          </p:nvSpPr>
          <p:spPr>
            <a:xfrm rot="16200000">
              <a:off x="9415876" y="3924000"/>
              <a:ext cx="180000" cy="180000"/>
            </a:xfrm>
            <a:prstGeom prst="rtTriangl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Прямоугольник: скругленные углы 47">
              <a:extLst>
                <a:ext uri="{FF2B5EF4-FFF2-40B4-BE49-F238E27FC236}">
                  <a16:creationId xmlns:a16="http://schemas.microsoft.com/office/drawing/2014/main" id="{7CA3AF66-88E2-4592-84C5-8C68C1B20F15}"/>
                </a:ext>
              </a:extLst>
            </p:cNvPr>
            <p:cNvSpPr/>
            <p:nvPr/>
          </p:nvSpPr>
          <p:spPr>
            <a:xfrm>
              <a:off x="9596922" y="2297534"/>
              <a:ext cx="2205000" cy="273089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9" name="Прямоугольник 48">
              <a:extLst>
                <a:ext uri="{FF2B5EF4-FFF2-40B4-BE49-F238E27FC236}">
                  <a16:creationId xmlns:a16="http://schemas.microsoft.com/office/drawing/2014/main" id="{39557DB8-B575-4E99-B217-FCFC4AFB9CED}"/>
                </a:ext>
              </a:extLst>
            </p:cNvPr>
            <p:cNvSpPr/>
            <p:nvPr/>
          </p:nvSpPr>
          <p:spPr>
            <a:xfrm>
              <a:off x="9661138" y="3129796"/>
              <a:ext cx="2072382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/>
                <a:t>Lorem ipsum dolor sit </a:t>
              </a:r>
              <a:r>
                <a:rPr lang="en-US" sz="1400" dirty="0" err="1"/>
                <a:t>amet</a:t>
              </a:r>
              <a:r>
                <a:rPr lang="en-US" sz="1400" dirty="0"/>
                <a:t>, </a:t>
              </a:r>
              <a:r>
                <a:rPr lang="en-US" sz="1400" dirty="0" err="1"/>
                <a:t>consectetuer</a:t>
              </a:r>
              <a:r>
                <a:rPr lang="en-US" sz="1400" dirty="0"/>
                <a:t> </a:t>
              </a:r>
              <a:r>
                <a:rPr lang="en-US" sz="1400" dirty="0" err="1"/>
                <a:t>adipiscing</a:t>
              </a:r>
              <a:r>
                <a:rPr lang="en-US" sz="1400" dirty="0"/>
                <a:t> </a:t>
              </a:r>
              <a:r>
                <a:rPr lang="en-US" sz="1400" dirty="0" err="1"/>
                <a:t>elit</a:t>
              </a:r>
              <a:r>
                <a:rPr lang="en-US" sz="1400" dirty="0"/>
                <a:t>, sed diam </a:t>
              </a:r>
              <a:r>
                <a:rPr lang="en-US" sz="1400" dirty="0" err="1"/>
                <a:t>nonummy</a:t>
              </a:r>
              <a:r>
                <a:rPr lang="en-US" sz="1400" dirty="0"/>
                <a:t> </a:t>
              </a:r>
              <a:r>
                <a:rPr lang="en-US" sz="1400" dirty="0" err="1"/>
                <a:t>nibh</a:t>
              </a:r>
              <a:r>
                <a:rPr lang="en-US" sz="1400" dirty="0"/>
                <a:t>.</a:t>
              </a:r>
              <a:endParaRPr lang="ru-RU" sz="1400" dirty="0"/>
            </a:p>
          </p:txBody>
        </p:sp>
        <p:sp>
          <p:nvSpPr>
            <p:cNvPr id="50" name="Прямоугольник 49">
              <a:extLst>
                <a:ext uri="{FF2B5EF4-FFF2-40B4-BE49-F238E27FC236}">
                  <a16:creationId xmlns:a16="http://schemas.microsoft.com/office/drawing/2014/main" id="{BCAEFE4B-E18B-4577-98C2-BB6445E337AE}"/>
                </a:ext>
              </a:extLst>
            </p:cNvPr>
            <p:cNvSpPr/>
            <p:nvPr/>
          </p:nvSpPr>
          <p:spPr>
            <a:xfrm>
              <a:off x="9882975" y="2843053"/>
              <a:ext cx="162870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/>
                <a:t>TITLE</a:t>
              </a:r>
              <a:endParaRPr lang="ru-RU" b="1" dirty="0"/>
            </a:p>
          </p:txBody>
        </p:sp>
        <p:sp>
          <p:nvSpPr>
            <p:cNvPr id="52" name="Прямоугольник 51">
              <a:extLst>
                <a:ext uri="{FF2B5EF4-FFF2-40B4-BE49-F238E27FC236}">
                  <a16:creationId xmlns:a16="http://schemas.microsoft.com/office/drawing/2014/main" id="{DFADD73C-92B9-4B03-B915-15A0A86E32D9}"/>
                </a:ext>
              </a:extLst>
            </p:cNvPr>
            <p:cNvSpPr/>
            <p:nvPr/>
          </p:nvSpPr>
          <p:spPr>
            <a:xfrm>
              <a:off x="9415876" y="4104000"/>
              <a:ext cx="2562909" cy="47442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Прямоугольник 52">
              <a:extLst>
                <a:ext uri="{FF2B5EF4-FFF2-40B4-BE49-F238E27FC236}">
                  <a16:creationId xmlns:a16="http://schemas.microsoft.com/office/drawing/2014/main" id="{BAB1A9A1-AAA6-41FB-9397-28364D7880F0}"/>
                </a:ext>
              </a:extLst>
            </p:cNvPr>
            <p:cNvSpPr/>
            <p:nvPr/>
          </p:nvSpPr>
          <p:spPr>
            <a:xfrm>
              <a:off x="9882976" y="4127978"/>
              <a:ext cx="162870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TITLE</a:t>
              </a:r>
              <a:endParaRPr lang="ru-RU" b="1" dirty="0">
                <a:solidFill>
                  <a:schemeClr val="bg1"/>
                </a:solidFill>
              </a:endParaRPr>
            </a:p>
          </p:txBody>
        </p:sp>
        <p:pic>
          <p:nvPicPr>
            <p:cNvPr id="56" name="Рисунок 55">
              <a:extLst>
                <a:ext uri="{FF2B5EF4-FFF2-40B4-BE49-F238E27FC236}">
                  <a16:creationId xmlns:a16="http://schemas.microsoft.com/office/drawing/2014/main" id="{F4112CCB-1974-4699-AF6B-E854DB1ED5BE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rcRect/>
            <a:stretch/>
          </p:blipFill>
          <p:spPr>
            <a:xfrm>
              <a:off x="10481328" y="2390956"/>
              <a:ext cx="432000" cy="432000"/>
            </a:xfrm>
            <a:prstGeom prst="rect">
              <a:avLst/>
            </a:prstGeom>
          </p:spPr>
        </p:pic>
      </p:grpSp>
      <p:sp>
        <p:nvSpPr>
          <p:cNvPr id="51" name="Нижний колонтитул 4">
            <a:extLst>
              <a:ext uri="{FF2B5EF4-FFF2-40B4-BE49-F238E27FC236}">
                <a16:creationId xmlns:a16="http://schemas.microsoft.com/office/drawing/2014/main" id="{553EFC1E-36E0-44C9-B109-A21560239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91000" y="6356350"/>
            <a:ext cx="9810000" cy="365126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PowerPoint Templates and Google Slides Themes  from </a:t>
            </a:r>
            <a:r>
              <a:rPr lang="en-US" dirty="0">
                <a:hlinkClick r:id="rId10"/>
              </a:rPr>
              <a:t>free-slides.net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8765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0DCE3587-4F66-4871-A03B-74888E09F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RESOURCES</a:t>
            </a:r>
            <a:endParaRPr lang="ru-RU" b="1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B12BD50-E73A-4B9C-9F82-7170990B34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Icons made by </a:t>
            </a:r>
            <a:r>
              <a:rPr lang="en-US" dirty="0" err="1">
                <a:hlinkClick r:id="rId2"/>
              </a:rPr>
              <a:t>Freepik</a:t>
            </a:r>
            <a:r>
              <a:rPr lang="en-US" dirty="0"/>
              <a:t> from </a:t>
            </a:r>
            <a:r>
              <a:rPr lang="en-US" dirty="0">
                <a:hlinkClick r:id="rId3"/>
              </a:rPr>
              <a:t>www.flaticon.com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PowerPoint Templates and </a:t>
            </a:r>
            <a:br>
              <a:rPr lang="en-US" dirty="0"/>
            </a:br>
            <a:r>
              <a:rPr lang="en-US" dirty="0"/>
              <a:t>Google Slides Themes:</a:t>
            </a:r>
            <a:r>
              <a:rPr lang="ru-RU" dirty="0"/>
              <a:t> </a:t>
            </a:r>
            <a:r>
              <a:rPr lang="en-US" dirty="0">
                <a:hlinkClick r:id="rId4"/>
              </a:rPr>
              <a:t>free-slides.net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278439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3347</TotalTime>
  <Words>268</Words>
  <Application>Microsoft Office PowerPoint</Application>
  <PresentationFormat>Широкоэкранный</PresentationFormat>
  <Paragraphs>45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Open Sans</vt:lpstr>
      <vt:lpstr>Тема Office</vt:lpstr>
      <vt:lpstr>TITLE OF YOUR SLIDE</vt:lpstr>
      <vt:lpstr>TITLE OF YOUR SLIDE</vt:lpstr>
      <vt:lpstr>TITLE OF YOUR SLIDE</vt:lpstr>
      <vt:lpstr>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Юрий Козырев</dc:creator>
  <cp:lastModifiedBy>Юрий Козырев</cp:lastModifiedBy>
  <cp:revision>85</cp:revision>
  <dcterms:created xsi:type="dcterms:W3CDTF">2020-05-10T10:09:00Z</dcterms:created>
  <dcterms:modified xsi:type="dcterms:W3CDTF">2020-05-17T14:23:04Z</dcterms:modified>
</cp:coreProperties>
</file>