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2" r:id="rId3"/>
    <p:sldId id="281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47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19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245"/>
        <p:guide pos="47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80732426-EE90-4A35-AAF8-4A46847E0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000" y="6356350"/>
            <a:ext cx="7650000" cy="36512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7"/>
              </a:rPr>
              <a:t>free-slides.net</a:t>
            </a:r>
            <a:endParaRPr lang="ru-RU" dirty="0"/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7F746C13-ED38-4C52-B039-6D5724E500D6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DACDD-0681-4DCD-AAFC-703E3385BE9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BA9D8117-0280-4836-A298-2309BF804E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00E3C-6632-4CF5-984C-1982D833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B08A661D-7113-4CC3-8BF9-A1111CC240C3}"/>
              </a:ext>
            </a:extLst>
          </p:cNvPr>
          <p:cNvGrpSpPr/>
          <p:nvPr/>
        </p:nvGrpSpPr>
        <p:grpSpPr>
          <a:xfrm>
            <a:off x="1234105" y="1932361"/>
            <a:ext cx="4185000" cy="2047500"/>
            <a:chOff x="1234105" y="2146500"/>
            <a:chExt cx="4185000" cy="2047500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C160837-08C0-4A2D-A98F-42BF47AE45E7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5AA683C-4B94-4FBE-B610-D4BCF471B80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7694FF4D-E5B5-4D8A-A82D-ED72723F4817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27B539DF-A9E5-4882-8C7F-239C49028D43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B15DFB76-CDE0-49B6-92C5-3DC96CDCCE2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99A438CA-E12A-47DB-A95F-8634F3FAA1E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3F4E3EB0-425D-4B56-846B-CDCDFD72004C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A2CF6BF3-1342-4C0D-B09E-5EA3C438D10B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312B6F99-829D-4E07-AC8B-1F00E26EC02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6953E215-17EC-4269-A436-64CCA7E06E7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0A8F4016-3046-45F9-B1D8-9D8D8FA7B8F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9308B964-83DB-4152-8A16-B55F0173BF3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8151770-1EA6-413C-B3BC-3E15E35A0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286" y="2044861"/>
            <a:ext cx="360000" cy="360000"/>
          </a:xfrm>
          <a:prstGeom prst="rect">
            <a:avLst/>
          </a:prstGeom>
        </p:spPr>
      </p:pic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14487399-8429-4AC0-B4D5-34471D20A30B}"/>
              </a:ext>
            </a:extLst>
          </p:cNvPr>
          <p:cNvGrpSpPr/>
          <p:nvPr/>
        </p:nvGrpSpPr>
        <p:grpSpPr>
          <a:xfrm>
            <a:off x="7127795" y="1899000"/>
            <a:ext cx="4185000" cy="2047500"/>
            <a:chOff x="1234105" y="2146500"/>
            <a:chExt cx="4185000" cy="2047500"/>
          </a:xfrm>
        </p:grpSpPr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7A027C90-2F42-4A4B-9E73-3B48E07F366C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69F99958-5EEB-4590-8A98-FF90339D3141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: скругленные углы 35">
              <a:extLst>
                <a:ext uri="{FF2B5EF4-FFF2-40B4-BE49-F238E27FC236}">
                  <a16:creationId xmlns:a16="http://schemas.microsoft.com/office/drawing/2014/main" id="{AFEC7088-57B7-4C72-9E72-5CAFB8D70DA1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6C5B13DC-64F4-43D4-A77E-043835673410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8BEAAECA-3230-4E8D-8BC2-A4667EFF27A4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865B654D-34B9-430D-8485-FF44FDF604B1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F0D281C3-08D1-4AAA-9242-397BBEBA9E03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24E0464-7191-4DBB-8398-79126DB07F26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61F28025-76AF-434F-95A0-FB944F4821A3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489AB945-571F-4DFA-8506-482234E15055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6EE2AB2C-C575-4E30-9AA1-8740604BD2F6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A1A43BB4-3E97-40D8-96DD-74494855F07B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3DA25CB3-5532-42A8-8757-BABABAED0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080703" y="2005746"/>
            <a:ext cx="360000" cy="360000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8E2CB88-14EF-4B4B-AA02-066BE16BE93A}"/>
              </a:ext>
            </a:extLst>
          </p:cNvPr>
          <p:cNvSpPr/>
          <p:nvPr/>
        </p:nvSpPr>
        <p:spPr>
          <a:xfrm>
            <a:off x="1570109" y="2840787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4AC44C0D-39A6-4BD5-A49B-DEF280ADA4BF}"/>
              </a:ext>
            </a:extLst>
          </p:cNvPr>
          <p:cNvSpPr/>
          <p:nvPr/>
        </p:nvSpPr>
        <p:spPr>
          <a:xfrm>
            <a:off x="2438987" y="2530659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57920DBE-4AC1-4CB8-BF8B-EA71ED4F93C9}"/>
              </a:ext>
            </a:extLst>
          </p:cNvPr>
          <p:cNvSpPr/>
          <p:nvPr/>
        </p:nvSpPr>
        <p:spPr>
          <a:xfrm>
            <a:off x="7500233" y="2827191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0D6E006F-5817-427D-961F-5964EA8339B4}"/>
              </a:ext>
            </a:extLst>
          </p:cNvPr>
          <p:cNvSpPr/>
          <p:nvPr/>
        </p:nvSpPr>
        <p:spPr>
          <a:xfrm>
            <a:off x="8369111" y="2517063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02BCBD05-1ED1-449C-8368-DCDCD5A7D7E3}"/>
              </a:ext>
            </a:extLst>
          </p:cNvPr>
          <p:cNvGrpSpPr/>
          <p:nvPr/>
        </p:nvGrpSpPr>
        <p:grpSpPr>
          <a:xfrm>
            <a:off x="1234105" y="4230532"/>
            <a:ext cx="4185000" cy="2047500"/>
            <a:chOff x="1234105" y="2146500"/>
            <a:chExt cx="4185000" cy="2047500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EFEDCD5D-0380-41E1-8BDC-466193DDA0F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9F038620-031E-41E8-8F10-DFE9C1923A85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Прямоугольник: скругленные углы 54">
              <a:extLst>
                <a:ext uri="{FF2B5EF4-FFF2-40B4-BE49-F238E27FC236}">
                  <a16:creationId xmlns:a16="http://schemas.microsoft.com/office/drawing/2014/main" id="{70B9D43B-4AA8-4D46-95CB-AB5EAA03AD6D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E6AC372D-74C3-43D6-8F19-69374BC9182A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84BEB883-41B2-4BA7-A722-1AFB4702996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94B274B7-E647-4668-B6A5-1060EFF605E6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57D47CD5-55C5-4C23-A350-2403F03411FD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99520C18-07E1-431F-AB49-E352B056253D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8CE56C12-B065-45CC-B4FC-023F791049B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54402F80-F520-43A7-AFFB-8B97870A527D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8178B493-DFCC-4B70-90FC-D8330ADC3047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BD106CD4-6D7E-45A7-BE88-D651876E24E0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0DBCFDD8-2C59-443E-9FA8-BAF1894C11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150286" y="4343032"/>
            <a:ext cx="360000" cy="360000"/>
          </a:xfrm>
          <a:prstGeom prst="rect">
            <a:avLst/>
          </a:prstGeom>
        </p:spPr>
      </p:pic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13A5C49-0906-463C-B0E9-A0849ED9EDF8}"/>
              </a:ext>
            </a:extLst>
          </p:cNvPr>
          <p:cNvGrpSpPr/>
          <p:nvPr/>
        </p:nvGrpSpPr>
        <p:grpSpPr>
          <a:xfrm>
            <a:off x="7127795" y="4197171"/>
            <a:ext cx="4185000" cy="2047500"/>
            <a:chOff x="1234105" y="2146500"/>
            <a:chExt cx="4185000" cy="2047500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Прямоугольник: скругленные углы 68">
              <a:extLst>
                <a:ext uri="{FF2B5EF4-FFF2-40B4-BE49-F238E27FC236}">
                  <a16:creationId xmlns:a16="http://schemas.microsoft.com/office/drawing/2014/main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63FD29C-1848-4B6B-874B-CA3FB96BF9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048101" y="4307289"/>
            <a:ext cx="360000" cy="360000"/>
          </a:xfrm>
          <a:prstGeom prst="rect">
            <a:avLst/>
          </a:prstGeom>
        </p:spPr>
      </p:pic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F63135D5-9E97-4026-B58E-BF3AA7F705EE}"/>
              </a:ext>
            </a:extLst>
          </p:cNvPr>
          <p:cNvSpPr/>
          <p:nvPr/>
        </p:nvSpPr>
        <p:spPr>
          <a:xfrm>
            <a:off x="1570109" y="5138958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FF7DEF9C-FE31-4FCB-84CF-921B3A7E5566}"/>
              </a:ext>
            </a:extLst>
          </p:cNvPr>
          <p:cNvSpPr/>
          <p:nvPr/>
        </p:nvSpPr>
        <p:spPr>
          <a:xfrm>
            <a:off x="2438987" y="482883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E6B995D1-BF2F-4B1D-91C2-7BF355D37D6E}"/>
              </a:ext>
            </a:extLst>
          </p:cNvPr>
          <p:cNvSpPr/>
          <p:nvPr/>
        </p:nvSpPr>
        <p:spPr>
          <a:xfrm>
            <a:off x="7500233" y="5125362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A7F597D8-AA46-4AAF-9DBE-9B8E20581F69}"/>
              </a:ext>
            </a:extLst>
          </p:cNvPr>
          <p:cNvSpPr/>
          <p:nvPr/>
        </p:nvSpPr>
        <p:spPr>
          <a:xfrm>
            <a:off x="8369111" y="481523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84" name="Нижний колонтитул 4">
            <a:extLst>
              <a:ext uri="{FF2B5EF4-FFF2-40B4-BE49-F238E27FC236}">
                <a16:creationId xmlns:a16="http://schemas.microsoft.com/office/drawing/2014/main" id="{31A09B24-EE81-48DE-991F-B5A9CAC1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80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00E3C-6632-4CF5-984C-1982D833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116" name="Нижний колонтитул 4">
            <a:extLst>
              <a:ext uri="{FF2B5EF4-FFF2-40B4-BE49-F238E27FC236}">
                <a16:creationId xmlns:a16="http://schemas.microsoft.com/office/drawing/2014/main" id="{5262D18B-A481-4CE1-ACC3-A2516891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B08A661D-7113-4CC3-8BF9-A1111CC240C3}"/>
              </a:ext>
            </a:extLst>
          </p:cNvPr>
          <p:cNvGrpSpPr/>
          <p:nvPr/>
        </p:nvGrpSpPr>
        <p:grpSpPr>
          <a:xfrm>
            <a:off x="1234105" y="1932361"/>
            <a:ext cx="4185000" cy="2047500"/>
            <a:chOff x="1234105" y="2146500"/>
            <a:chExt cx="4185000" cy="2047500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C160837-08C0-4A2D-A98F-42BF47AE45E7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5AA683C-4B94-4FBE-B610-D4BCF471B80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7694FF4D-E5B5-4D8A-A82D-ED72723F4817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27B539DF-A9E5-4882-8C7F-239C49028D43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B15DFB76-CDE0-49B6-92C5-3DC96CDCCE2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99A438CA-E12A-47DB-A95F-8634F3FAA1E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3F4E3EB0-425D-4B56-846B-CDCDFD72004C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A2CF6BF3-1342-4C0D-B09E-5EA3C438D10B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312B6F99-829D-4E07-AC8B-1F00E26EC02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6953E215-17EC-4269-A436-64CCA7E06E7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0A8F4016-3046-45F9-B1D8-9D8D8FA7B8F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9308B964-83DB-4152-8A16-B55F0173BF3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8151770-1EA6-413C-B3BC-3E15E35A0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0286" y="2044861"/>
            <a:ext cx="360000" cy="360000"/>
          </a:xfrm>
          <a:prstGeom prst="rect">
            <a:avLst/>
          </a:prstGeom>
        </p:spPr>
      </p:pic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14487399-8429-4AC0-B4D5-34471D20A30B}"/>
              </a:ext>
            </a:extLst>
          </p:cNvPr>
          <p:cNvGrpSpPr/>
          <p:nvPr/>
        </p:nvGrpSpPr>
        <p:grpSpPr>
          <a:xfrm>
            <a:off x="7127795" y="1899000"/>
            <a:ext cx="4185000" cy="2047500"/>
            <a:chOff x="1234105" y="2146500"/>
            <a:chExt cx="4185000" cy="2047500"/>
          </a:xfrm>
        </p:grpSpPr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7A027C90-2F42-4A4B-9E73-3B48E07F366C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69F99958-5EEB-4590-8A98-FF90339D3141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: скругленные углы 35">
              <a:extLst>
                <a:ext uri="{FF2B5EF4-FFF2-40B4-BE49-F238E27FC236}">
                  <a16:creationId xmlns:a16="http://schemas.microsoft.com/office/drawing/2014/main" id="{AFEC7088-57B7-4C72-9E72-5CAFB8D70DA1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6C5B13DC-64F4-43D4-A77E-043835673410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8BEAAECA-3230-4E8D-8BC2-A4667EFF27A4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865B654D-34B9-430D-8485-FF44FDF604B1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F0D281C3-08D1-4AAA-9242-397BBEBA9E03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24E0464-7191-4DBB-8398-79126DB07F26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61F28025-76AF-434F-95A0-FB944F4821A3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489AB945-571F-4DFA-8506-482234E15055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6EE2AB2C-C575-4E30-9AA1-8740604BD2F6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A1A43BB4-3E97-40D8-96DD-74494855F07B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3DA25CB3-5532-42A8-8757-BABABAED0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080703" y="2005746"/>
            <a:ext cx="360000" cy="360000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8E2CB88-14EF-4B4B-AA02-066BE16BE93A}"/>
              </a:ext>
            </a:extLst>
          </p:cNvPr>
          <p:cNvSpPr/>
          <p:nvPr/>
        </p:nvSpPr>
        <p:spPr>
          <a:xfrm>
            <a:off x="1570109" y="2840787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4AC44C0D-39A6-4BD5-A49B-DEF280ADA4BF}"/>
              </a:ext>
            </a:extLst>
          </p:cNvPr>
          <p:cNvSpPr/>
          <p:nvPr/>
        </p:nvSpPr>
        <p:spPr>
          <a:xfrm>
            <a:off x="2438987" y="2530659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57920DBE-4AC1-4CB8-BF8B-EA71ED4F93C9}"/>
              </a:ext>
            </a:extLst>
          </p:cNvPr>
          <p:cNvSpPr/>
          <p:nvPr/>
        </p:nvSpPr>
        <p:spPr>
          <a:xfrm>
            <a:off x="7500233" y="2827191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0D6E006F-5817-427D-961F-5964EA8339B4}"/>
              </a:ext>
            </a:extLst>
          </p:cNvPr>
          <p:cNvSpPr/>
          <p:nvPr/>
        </p:nvSpPr>
        <p:spPr>
          <a:xfrm>
            <a:off x="8369111" y="2517063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02BCBD05-1ED1-449C-8368-DCDCD5A7D7E3}"/>
              </a:ext>
            </a:extLst>
          </p:cNvPr>
          <p:cNvGrpSpPr/>
          <p:nvPr/>
        </p:nvGrpSpPr>
        <p:grpSpPr>
          <a:xfrm>
            <a:off x="1234105" y="4230532"/>
            <a:ext cx="4185000" cy="2047500"/>
            <a:chOff x="1234105" y="2146500"/>
            <a:chExt cx="4185000" cy="2047500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EFEDCD5D-0380-41E1-8BDC-466193DDA0F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9F038620-031E-41E8-8F10-DFE9C1923A85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Прямоугольник: скругленные углы 54">
              <a:extLst>
                <a:ext uri="{FF2B5EF4-FFF2-40B4-BE49-F238E27FC236}">
                  <a16:creationId xmlns:a16="http://schemas.microsoft.com/office/drawing/2014/main" id="{70B9D43B-4AA8-4D46-95CB-AB5EAA03AD6D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E6AC372D-74C3-43D6-8F19-69374BC9182A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84BEB883-41B2-4BA7-A722-1AFB4702996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94B274B7-E647-4668-B6A5-1060EFF605E6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57D47CD5-55C5-4C23-A350-2403F03411FD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99520C18-07E1-431F-AB49-E352B056253D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8CE56C12-B065-45CC-B4FC-023F791049B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54402F80-F520-43A7-AFFB-8B97870A527D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8178B493-DFCC-4B70-90FC-D8330ADC3047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BD106CD4-6D7E-45A7-BE88-D651876E24E0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0DBCFDD8-2C59-443E-9FA8-BAF1894C11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150286" y="4343032"/>
            <a:ext cx="360000" cy="360000"/>
          </a:xfrm>
          <a:prstGeom prst="rect">
            <a:avLst/>
          </a:prstGeom>
        </p:spPr>
      </p:pic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13A5C49-0906-463C-B0E9-A0849ED9EDF8}"/>
              </a:ext>
            </a:extLst>
          </p:cNvPr>
          <p:cNvGrpSpPr/>
          <p:nvPr/>
        </p:nvGrpSpPr>
        <p:grpSpPr>
          <a:xfrm>
            <a:off x="7127795" y="4197171"/>
            <a:ext cx="4185000" cy="2047500"/>
            <a:chOff x="1234105" y="2146500"/>
            <a:chExt cx="4185000" cy="2047500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Прямоугольник: скругленные углы 68">
              <a:extLst>
                <a:ext uri="{FF2B5EF4-FFF2-40B4-BE49-F238E27FC236}">
                  <a16:creationId xmlns:a16="http://schemas.microsoft.com/office/drawing/2014/main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63FD29C-1848-4B6B-874B-CA3FB96BF9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048101" y="4307289"/>
            <a:ext cx="360000" cy="360000"/>
          </a:xfrm>
          <a:prstGeom prst="rect">
            <a:avLst/>
          </a:prstGeom>
        </p:spPr>
      </p:pic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F63135D5-9E97-4026-B58E-BF3AA7F705EE}"/>
              </a:ext>
            </a:extLst>
          </p:cNvPr>
          <p:cNvSpPr/>
          <p:nvPr/>
        </p:nvSpPr>
        <p:spPr>
          <a:xfrm>
            <a:off x="1570109" y="5138958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FF7DEF9C-FE31-4FCB-84CF-921B3A7E5566}"/>
              </a:ext>
            </a:extLst>
          </p:cNvPr>
          <p:cNvSpPr/>
          <p:nvPr/>
        </p:nvSpPr>
        <p:spPr>
          <a:xfrm>
            <a:off x="2438987" y="482883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E6B995D1-BF2F-4B1D-91C2-7BF355D37D6E}"/>
              </a:ext>
            </a:extLst>
          </p:cNvPr>
          <p:cNvSpPr/>
          <p:nvPr/>
        </p:nvSpPr>
        <p:spPr>
          <a:xfrm>
            <a:off x="7500233" y="5125362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A7F597D8-AA46-4AAF-9DBE-9B8E20581F69}"/>
              </a:ext>
            </a:extLst>
          </p:cNvPr>
          <p:cNvSpPr/>
          <p:nvPr/>
        </p:nvSpPr>
        <p:spPr>
          <a:xfrm>
            <a:off x="8369111" y="481523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89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00E3C-6632-4CF5-984C-1982D833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116" name="Нижний колонтитул 4">
            <a:extLst>
              <a:ext uri="{FF2B5EF4-FFF2-40B4-BE49-F238E27FC236}">
                <a16:creationId xmlns:a16="http://schemas.microsoft.com/office/drawing/2014/main" id="{5262D18B-A481-4CE1-ACC3-A2516891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B08A661D-7113-4CC3-8BF9-A1111CC240C3}"/>
              </a:ext>
            </a:extLst>
          </p:cNvPr>
          <p:cNvGrpSpPr/>
          <p:nvPr/>
        </p:nvGrpSpPr>
        <p:grpSpPr>
          <a:xfrm>
            <a:off x="1234105" y="1932361"/>
            <a:ext cx="4185000" cy="2047500"/>
            <a:chOff x="1234105" y="2146500"/>
            <a:chExt cx="4185000" cy="2047500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C160837-08C0-4A2D-A98F-42BF47AE45E7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5AA683C-4B94-4FBE-B610-D4BCF471B80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7694FF4D-E5B5-4D8A-A82D-ED72723F4817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27B539DF-A9E5-4882-8C7F-239C49028D43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B15DFB76-CDE0-49B6-92C5-3DC96CDCCE2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99A438CA-E12A-47DB-A95F-8634F3FAA1E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3F4E3EB0-425D-4B56-846B-CDCDFD72004C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A2CF6BF3-1342-4C0D-B09E-5EA3C438D10B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312B6F99-829D-4E07-AC8B-1F00E26EC02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6953E215-17EC-4269-A436-64CCA7E06E7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0A8F4016-3046-45F9-B1D8-9D8D8FA7B8F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9308B964-83DB-4152-8A16-B55F0173BF3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8151770-1EA6-413C-B3BC-3E15E35A0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0286" y="2044861"/>
            <a:ext cx="360000" cy="360000"/>
          </a:xfrm>
          <a:prstGeom prst="rect">
            <a:avLst/>
          </a:prstGeom>
        </p:spPr>
      </p:pic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14487399-8429-4AC0-B4D5-34471D20A30B}"/>
              </a:ext>
            </a:extLst>
          </p:cNvPr>
          <p:cNvGrpSpPr/>
          <p:nvPr/>
        </p:nvGrpSpPr>
        <p:grpSpPr>
          <a:xfrm>
            <a:off x="7127795" y="1899000"/>
            <a:ext cx="4185000" cy="2047500"/>
            <a:chOff x="1234105" y="2146500"/>
            <a:chExt cx="4185000" cy="2047500"/>
          </a:xfrm>
        </p:grpSpPr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7A027C90-2F42-4A4B-9E73-3B48E07F366C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69F99958-5EEB-4590-8A98-FF90339D3141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: скругленные углы 35">
              <a:extLst>
                <a:ext uri="{FF2B5EF4-FFF2-40B4-BE49-F238E27FC236}">
                  <a16:creationId xmlns:a16="http://schemas.microsoft.com/office/drawing/2014/main" id="{AFEC7088-57B7-4C72-9E72-5CAFB8D70DA1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6C5B13DC-64F4-43D4-A77E-043835673410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8BEAAECA-3230-4E8D-8BC2-A4667EFF27A4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865B654D-34B9-430D-8485-FF44FDF604B1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F0D281C3-08D1-4AAA-9242-397BBEBA9E03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24E0464-7191-4DBB-8398-79126DB07F26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61F28025-76AF-434F-95A0-FB944F4821A3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489AB945-571F-4DFA-8506-482234E15055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6EE2AB2C-C575-4E30-9AA1-8740604BD2F6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A1A43BB4-3E97-40D8-96DD-74494855F07B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3DA25CB3-5532-42A8-8757-BABABAED0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080703" y="2005746"/>
            <a:ext cx="360000" cy="360000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8E2CB88-14EF-4B4B-AA02-066BE16BE93A}"/>
              </a:ext>
            </a:extLst>
          </p:cNvPr>
          <p:cNvSpPr/>
          <p:nvPr/>
        </p:nvSpPr>
        <p:spPr>
          <a:xfrm>
            <a:off x="1570109" y="2840787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4AC44C0D-39A6-4BD5-A49B-DEF280ADA4BF}"/>
              </a:ext>
            </a:extLst>
          </p:cNvPr>
          <p:cNvSpPr/>
          <p:nvPr/>
        </p:nvSpPr>
        <p:spPr>
          <a:xfrm>
            <a:off x="2438987" y="2530659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57920DBE-4AC1-4CB8-BF8B-EA71ED4F93C9}"/>
              </a:ext>
            </a:extLst>
          </p:cNvPr>
          <p:cNvSpPr/>
          <p:nvPr/>
        </p:nvSpPr>
        <p:spPr>
          <a:xfrm>
            <a:off x="7500233" y="2827191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0D6E006F-5817-427D-961F-5964EA8339B4}"/>
              </a:ext>
            </a:extLst>
          </p:cNvPr>
          <p:cNvSpPr/>
          <p:nvPr/>
        </p:nvSpPr>
        <p:spPr>
          <a:xfrm>
            <a:off x="8369111" y="2517063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02BCBD05-1ED1-449C-8368-DCDCD5A7D7E3}"/>
              </a:ext>
            </a:extLst>
          </p:cNvPr>
          <p:cNvGrpSpPr/>
          <p:nvPr/>
        </p:nvGrpSpPr>
        <p:grpSpPr>
          <a:xfrm>
            <a:off x="1234105" y="4230532"/>
            <a:ext cx="4185000" cy="2047500"/>
            <a:chOff x="1234105" y="2146500"/>
            <a:chExt cx="4185000" cy="2047500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EFEDCD5D-0380-41E1-8BDC-466193DDA0F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9F038620-031E-41E8-8F10-DFE9C1923A85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Прямоугольник: скругленные углы 54">
              <a:extLst>
                <a:ext uri="{FF2B5EF4-FFF2-40B4-BE49-F238E27FC236}">
                  <a16:creationId xmlns:a16="http://schemas.microsoft.com/office/drawing/2014/main" id="{70B9D43B-4AA8-4D46-95CB-AB5EAA03AD6D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E6AC372D-74C3-43D6-8F19-69374BC9182A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84BEB883-41B2-4BA7-A722-1AFB4702996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94B274B7-E647-4668-B6A5-1060EFF605E6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57D47CD5-55C5-4C23-A350-2403F03411FD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99520C18-07E1-431F-AB49-E352B056253D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8CE56C12-B065-45CC-B4FC-023F791049B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54402F80-F520-43A7-AFFB-8B97870A527D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8178B493-DFCC-4B70-90FC-D8330ADC3047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BD106CD4-6D7E-45A7-BE88-D651876E24E0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0DBCFDD8-2C59-443E-9FA8-BAF1894C11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150286" y="4343032"/>
            <a:ext cx="360000" cy="360000"/>
          </a:xfrm>
          <a:prstGeom prst="rect">
            <a:avLst/>
          </a:prstGeom>
        </p:spPr>
      </p:pic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13A5C49-0906-463C-B0E9-A0849ED9EDF8}"/>
              </a:ext>
            </a:extLst>
          </p:cNvPr>
          <p:cNvGrpSpPr/>
          <p:nvPr/>
        </p:nvGrpSpPr>
        <p:grpSpPr>
          <a:xfrm>
            <a:off x="7127795" y="4197171"/>
            <a:ext cx="4185000" cy="2047500"/>
            <a:chOff x="1234105" y="2146500"/>
            <a:chExt cx="4185000" cy="2047500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Прямоугольник: скругленные углы 68">
              <a:extLst>
                <a:ext uri="{FF2B5EF4-FFF2-40B4-BE49-F238E27FC236}">
                  <a16:creationId xmlns:a16="http://schemas.microsoft.com/office/drawing/2014/main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63FD29C-1848-4B6B-874B-CA3FB96BF9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048101" y="4307289"/>
            <a:ext cx="360000" cy="360000"/>
          </a:xfrm>
          <a:prstGeom prst="rect">
            <a:avLst/>
          </a:prstGeom>
        </p:spPr>
      </p:pic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F63135D5-9E97-4026-B58E-BF3AA7F705EE}"/>
              </a:ext>
            </a:extLst>
          </p:cNvPr>
          <p:cNvSpPr/>
          <p:nvPr/>
        </p:nvSpPr>
        <p:spPr>
          <a:xfrm>
            <a:off x="1570109" y="5138958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FF7DEF9C-FE31-4FCB-84CF-921B3A7E5566}"/>
              </a:ext>
            </a:extLst>
          </p:cNvPr>
          <p:cNvSpPr/>
          <p:nvPr/>
        </p:nvSpPr>
        <p:spPr>
          <a:xfrm>
            <a:off x="2438987" y="482883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E6B995D1-BF2F-4B1D-91C2-7BF355D37D6E}"/>
              </a:ext>
            </a:extLst>
          </p:cNvPr>
          <p:cNvSpPr/>
          <p:nvPr/>
        </p:nvSpPr>
        <p:spPr>
          <a:xfrm>
            <a:off x="7500233" y="5125362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A7F597D8-AA46-4AAF-9DBE-9B8E20581F69}"/>
              </a:ext>
            </a:extLst>
          </p:cNvPr>
          <p:cNvSpPr/>
          <p:nvPr/>
        </p:nvSpPr>
        <p:spPr>
          <a:xfrm>
            <a:off x="8369111" y="481523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633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3228</TotalTime>
  <Words>280</Words>
  <Application>Microsoft Office PowerPoint</Application>
  <PresentationFormat>Широкоэкранный</PresentationFormat>
  <Paragraphs>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83</cp:revision>
  <dcterms:created xsi:type="dcterms:W3CDTF">2020-05-10T10:09:00Z</dcterms:created>
  <dcterms:modified xsi:type="dcterms:W3CDTF">2020-05-17T14:26:26Z</dcterms:modified>
</cp:coreProperties>
</file>