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2" r:id="rId3"/>
    <p:sldId id="281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 userDrawn="1">
          <p15:clr>
            <a:srgbClr val="A4A3A4"/>
          </p15:clr>
        </p15:guide>
        <p15:guide id="2" pos="47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19" autoAdjust="0"/>
    <p:restoredTop sz="94660"/>
  </p:normalViewPr>
  <p:slideViewPr>
    <p:cSldViewPr showGuides="1">
      <p:cViewPr varScale="1">
        <p:scale>
          <a:sx n="64" d="100"/>
          <a:sy n="64" d="100"/>
        </p:scale>
        <p:origin x="912" y="72"/>
      </p:cViewPr>
      <p:guideLst>
        <p:guide orient="horz" pos="2245"/>
        <p:guide pos="47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BB471-578D-4D40-B3F1-C2774AE13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4D21D9-C511-40DE-BA42-3406E1443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899E9-9253-41CA-A157-4053AA24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4B52DC-032A-404E-85F2-1F69767F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8F2BF-BD08-485C-AB64-95A0E51C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16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B7DB7-8B58-4432-B83E-DFAD7299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F576B4-4311-4BA6-8D96-71F23D9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58C20F-35C9-4148-9D58-07A9F434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952C28-5CCD-4396-B7A1-55B41DE1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5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801F47-F984-47E0-A90A-5AFDF11B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9119A72-9EBF-4B6F-8CC8-7D4BCC14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6432B8-3A82-4FCE-B07D-AFC9749B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20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A258A-210B-4AAC-A5BE-EDE05B9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1AF76-A59A-4DA6-85FE-E8AD4045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75E251-E36E-47B5-813C-1A070B6C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B4BDB0-F7D2-4922-A711-C97F11FF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CF453B-6A2E-4A94-AD0E-07860CF0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7E4514-6F19-4F75-BF70-C2172726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8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28ADA-C75F-4BB7-9296-1A0DBB5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F086D5-11D1-4AF7-A502-5AC5BCC8E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028598-9CB3-49E4-AE10-EFCE52AAA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32335D-4208-4394-B462-AA7A4401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22993B-5D44-4F95-8453-B9224526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C6C9F2-8F9A-4533-84DB-DFE73928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24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59189-EC35-478B-BEB8-0DC8E545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72A8F8-D8C9-4959-908B-81DA3963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5354F-F48A-4D48-BEB9-2F8760C5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62C952-F8F1-43C6-8872-6CFBF0D9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0175BF-735C-4BB3-8EA7-9E31EEA7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52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A4CE1B-A2B3-422A-9C08-DA5F5626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0D9CF8-E807-48A5-9191-6FF81A850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F856E6-3014-4722-92A6-E453CE0B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5D5375-2534-464D-9B9E-117DBFAD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C22D1E-4247-4640-BB56-EB4F2123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5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72DF0E-D4D9-4B96-96AA-BE668B33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0C7BA7-00B0-418F-BCEE-165AEC58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935B06-2F2B-4CBB-86F0-6B159A16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48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6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29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13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5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0225C-E1C1-41B6-A5ED-E7CCDA2D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D6F769-5B1B-4C5F-89AC-A7A850B8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A4719A-D924-4822-A9A3-8F6928D8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40BC07-242A-499C-AEAA-FFCE805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CA015-9C30-43F3-9893-C338DA25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1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96C04-4921-4D89-BFC6-5D623CE1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AD1A3F-8508-4535-AAEE-B8413DD1C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C4D20B-1710-4613-BE6B-8F8F604DB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412490-E2F7-4F15-9389-5BB7B52D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F85DFC-818A-46E5-98E9-FAD5BB90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762459-6479-4250-AB66-676FE6C1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33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01563-74AA-416F-9CA1-EF922663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3950D6-947F-4CA9-8736-B15F150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BF7035-998E-4A6F-A0DD-AF17A1BF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A651E0-CF86-4871-BA62-D3982AA87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50AF95-BAA6-42F1-97D9-527F5F33F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74D488-09AB-4682-9558-ED9F96D8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DBC5BB0-3830-4E93-BA90-7185A75D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2EEE86-0A54-4647-A124-0983EF2E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5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free-slides.net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9D70D-8C1C-4B74-A7BB-C9E0EA62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528DE6-9B76-42D0-A9D0-C6C958090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80732426-EE90-4A35-AAF8-4A46847E0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000" y="6356350"/>
            <a:ext cx="7650000" cy="365126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17"/>
              </a:rPr>
              <a:t>free-slides.net</a:t>
            </a:r>
            <a:endParaRPr lang="ru-RU" dirty="0"/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7F746C13-ED38-4C52-B039-6D5724E500D6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39DACDD-0681-4DCD-AAFC-703E3385BE91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286414" cy="184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0" name="Picture 10">
              <a:hlinkClick r:id="rId17"/>
              <a:extLst>
                <a:ext uri="{FF2B5EF4-FFF2-40B4-BE49-F238E27FC236}">
                  <a16:creationId xmlns:a16="http://schemas.microsoft.com/office/drawing/2014/main" id="{BA9D8117-0280-4836-A298-2309BF804E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747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1" r:id="rId4"/>
    <p:sldLayoutId id="2147483662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hyperlink" Target="https://free-slides.net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www.flaticon.com/authors/freep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-slide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00E3C-6632-4CF5-984C-1982D833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B08A661D-7113-4CC3-8BF9-A1111CC240C3}"/>
              </a:ext>
            </a:extLst>
          </p:cNvPr>
          <p:cNvGrpSpPr/>
          <p:nvPr/>
        </p:nvGrpSpPr>
        <p:grpSpPr>
          <a:xfrm>
            <a:off x="1234105" y="1932361"/>
            <a:ext cx="4185000" cy="2047500"/>
            <a:chOff x="1234105" y="2146500"/>
            <a:chExt cx="4185000" cy="2047500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C160837-08C0-4A2D-A98F-42BF47AE45E7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5AA683C-4B94-4FBE-B610-D4BCF471B80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7694FF4D-E5B5-4D8A-A82D-ED72723F4817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27B539DF-A9E5-4882-8C7F-239C49028D43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B15DFB76-CDE0-49B6-92C5-3DC96CDCCE2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99A438CA-E12A-47DB-A95F-8634F3FAA1E2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3F4E3EB0-425D-4B56-846B-CDCDFD72004C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A2CF6BF3-1342-4C0D-B09E-5EA3C438D10B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312B6F99-829D-4E07-AC8B-1F00E26EC02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6953E215-17EC-4269-A436-64CCA7E06E79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0A8F4016-3046-45F9-B1D8-9D8D8FA7B8F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9308B964-83DB-4152-8A16-B55F0173BF3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8151770-1EA6-413C-B3BC-3E15E35A0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50286" y="2044861"/>
            <a:ext cx="360000" cy="360000"/>
          </a:xfrm>
          <a:prstGeom prst="rect">
            <a:avLst/>
          </a:prstGeom>
        </p:spPr>
      </p:pic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4487399-8429-4AC0-B4D5-34471D20A30B}"/>
              </a:ext>
            </a:extLst>
          </p:cNvPr>
          <p:cNvGrpSpPr/>
          <p:nvPr/>
        </p:nvGrpSpPr>
        <p:grpSpPr>
          <a:xfrm>
            <a:off x="7127795" y="1899000"/>
            <a:ext cx="4185000" cy="2047500"/>
            <a:chOff x="1234105" y="2146500"/>
            <a:chExt cx="4185000" cy="2047500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7A027C90-2F42-4A4B-9E73-3B48E07F366C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9F99958-5EEB-4590-8A98-FF90339D3141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: скругленные углы 35">
              <a:extLst>
                <a:ext uri="{FF2B5EF4-FFF2-40B4-BE49-F238E27FC236}">
                  <a16:creationId xmlns:a16="http://schemas.microsoft.com/office/drawing/2014/main" id="{AFEC7088-57B7-4C72-9E72-5CAFB8D70DA1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6C5B13DC-64F4-43D4-A77E-043835673410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8BEAAECA-3230-4E8D-8BC2-A4667EFF27A4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id="{865B654D-34B9-430D-8485-FF44FDF604B1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F0D281C3-08D1-4AAA-9242-397BBEBA9E03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824E0464-7191-4DBB-8398-79126DB07F26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61F28025-76AF-434F-95A0-FB944F4821A3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489AB945-571F-4DFA-8506-482234E15055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6EE2AB2C-C575-4E30-9AA1-8740604BD2F6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id="{A1A43BB4-3E97-40D8-96DD-74494855F07B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3DA25CB3-5532-42A8-8757-BABABAED0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080703" y="2005746"/>
            <a:ext cx="360000" cy="360000"/>
          </a:xfrm>
          <a:prstGeom prst="rect">
            <a:avLst/>
          </a:prstGeom>
        </p:spPr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A8E2CB88-14EF-4B4B-AA02-066BE16BE93A}"/>
              </a:ext>
            </a:extLst>
          </p:cNvPr>
          <p:cNvSpPr/>
          <p:nvPr/>
        </p:nvSpPr>
        <p:spPr>
          <a:xfrm>
            <a:off x="1570109" y="2840787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4AC44C0D-39A6-4BD5-A49B-DEF280ADA4BF}"/>
              </a:ext>
            </a:extLst>
          </p:cNvPr>
          <p:cNvSpPr/>
          <p:nvPr/>
        </p:nvSpPr>
        <p:spPr>
          <a:xfrm>
            <a:off x="2438987" y="2530659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57920DBE-4AC1-4CB8-BF8B-EA71ED4F93C9}"/>
              </a:ext>
            </a:extLst>
          </p:cNvPr>
          <p:cNvSpPr/>
          <p:nvPr/>
        </p:nvSpPr>
        <p:spPr>
          <a:xfrm>
            <a:off x="7500233" y="2827191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0D6E006F-5817-427D-961F-5964EA8339B4}"/>
              </a:ext>
            </a:extLst>
          </p:cNvPr>
          <p:cNvSpPr/>
          <p:nvPr/>
        </p:nvSpPr>
        <p:spPr>
          <a:xfrm>
            <a:off x="8369111" y="2517063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02BCBD05-1ED1-449C-8368-DCDCD5A7D7E3}"/>
              </a:ext>
            </a:extLst>
          </p:cNvPr>
          <p:cNvGrpSpPr/>
          <p:nvPr/>
        </p:nvGrpSpPr>
        <p:grpSpPr>
          <a:xfrm>
            <a:off x="1234105" y="4230532"/>
            <a:ext cx="4185000" cy="2047500"/>
            <a:chOff x="1234105" y="2146500"/>
            <a:chExt cx="4185000" cy="2047500"/>
          </a:xfrm>
        </p:grpSpPr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EFEDCD5D-0380-41E1-8BDC-466193DDA0F2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9F038620-031E-41E8-8F10-DFE9C1923A85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Прямоугольник: скругленные углы 54">
              <a:extLst>
                <a:ext uri="{FF2B5EF4-FFF2-40B4-BE49-F238E27FC236}">
                  <a16:creationId xmlns:a16="http://schemas.microsoft.com/office/drawing/2014/main" id="{70B9D43B-4AA8-4D46-95CB-AB5EAA03AD6D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E6AC372D-74C3-43D6-8F19-69374BC9182A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84BEB883-41B2-4BA7-A722-1AFB4702996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94B274B7-E647-4668-B6A5-1060EFF605E6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57D47CD5-55C5-4C23-A350-2403F03411FD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99520C18-07E1-431F-AB49-E352B056253D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8CE56C12-B065-45CC-B4FC-023F791049B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54402F80-F520-43A7-AFFB-8B97870A527D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8178B493-DFCC-4B70-90FC-D8330ADC3047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BD106CD4-6D7E-45A7-BE88-D651876E24E0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0DBCFDD8-2C59-443E-9FA8-BAF1894C11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150286" y="4343032"/>
            <a:ext cx="360000" cy="360000"/>
          </a:xfrm>
          <a:prstGeom prst="rect">
            <a:avLst/>
          </a:prstGeom>
        </p:spPr>
      </p:pic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13A5C49-0906-463C-B0E9-A0849ED9EDF8}"/>
              </a:ext>
            </a:extLst>
          </p:cNvPr>
          <p:cNvGrpSpPr/>
          <p:nvPr/>
        </p:nvGrpSpPr>
        <p:grpSpPr>
          <a:xfrm>
            <a:off x="7127795" y="4197171"/>
            <a:ext cx="4185000" cy="2047500"/>
            <a:chOff x="1234105" y="2146500"/>
            <a:chExt cx="4185000" cy="204750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CE68259F-DA26-4B0A-9E25-1EC63D5CEFEE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7EFE6962-A274-4FD7-90A1-F002FBDAC29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Прямоугольник: скругленные углы 68">
              <a:extLst>
                <a:ext uri="{FF2B5EF4-FFF2-40B4-BE49-F238E27FC236}">
                  <a16:creationId xmlns:a16="http://schemas.microsoft.com/office/drawing/2014/main" id="{4A438955-5DCE-4E7B-86F7-7B30D8E124CB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99DBA439-0046-4343-8842-937315427D9C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99EEC515-331E-4BCC-B59D-316B66CF9386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Полилиния: фигура 71">
              <a:extLst>
                <a:ext uri="{FF2B5EF4-FFF2-40B4-BE49-F238E27FC236}">
                  <a16:creationId xmlns:a16="http://schemas.microsoft.com/office/drawing/2014/main" id="{95EDAC40-EE6B-435E-9E40-E36B1414E6BE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id="{CD2D854A-51D9-4498-9969-DB8E38FBDC0E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id="{A886E230-EE0D-49F6-9FBE-03B592FB3A49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946DB5F-C11B-4DE7-BDDD-1D027E1B548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id="{A2ED4CCB-CAC6-43AD-BFE5-16F77B51A69A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>
              <a:extLst>
                <a:ext uri="{FF2B5EF4-FFF2-40B4-BE49-F238E27FC236}">
                  <a16:creationId xmlns:a16="http://schemas.microsoft.com/office/drawing/2014/main" id="{981354A8-E072-4271-831A-47FC3E19011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78" name="Полилиния: фигура 77">
              <a:extLst>
                <a:ext uri="{FF2B5EF4-FFF2-40B4-BE49-F238E27FC236}">
                  <a16:creationId xmlns:a16="http://schemas.microsoft.com/office/drawing/2014/main" id="{47B95A22-A1FE-47FC-8F9D-450CB659D9F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963FD29C-1848-4B6B-874B-CA3FB96BF9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048101" y="4307289"/>
            <a:ext cx="360000" cy="360000"/>
          </a:xfrm>
          <a:prstGeom prst="rect">
            <a:avLst/>
          </a:prstGeom>
        </p:spPr>
      </p:pic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F63135D5-9E97-4026-B58E-BF3AA7F705EE}"/>
              </a:ext>
            </a:extLst>
          </p:cNvPr>
          <p:cNvSpPr/>
          <p:nvPr/>
        </p:nvSpPr>
        <p:spPr>
          <a:xfrm>
            <a:off x="1570109" y="5138958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FF7DEF9C-FE31-4FCB-84CF-921B3A7E5566}"/>
              </a:ext>
            </a:extLst>
          </p:cNvPr>
          <p:cNvSpPr/>
          <p:nvPr/>
        </p:nvSpPr>
        <p:spPr>
          <a:xfrm>
            <a:off x="2438987" y="4828830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E6B995D1-BF2F-4B1D-91C2-7BF355D37D6E}"/>
              </a:ext>
            </a:extLst>
          </p:cNvPr>
          <p:cNvSpPr/>
          <p:nvPr/>
        </p:nvSpPr>
        <p:spPr>
          <a:xfrm>
            <a:off x="7500233" y="5125362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A7F597D8-AA46-4AAF-9DBE-9B8E20581F69}"/>
              </a:ext>
            </a:extLst>
          </p:cNvPr>
          <p:cNvSpPr/>
          <p:nvPr/>
        </p:nvSpPr>
        <p:spPr>
          <a:xfrm>
            <a:off x="8369111" y="4815234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84" name="Нижний колонтитул 4">
            <a:extLst>
              <a:ext uri="{FF2B5EF4-FFF2-40B4-BE49-F238E27FC236}">
                <a16:creationId xmlns:a16="http://schemas.microsoft.com/office/drawing/2014/main" id="{31A09B24-EE81-48DE-991F-B5A9CAC1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10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80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00E3C-6632-4CF5-984C-1982D833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116" name="Нижний колонтитул 4">
            <a:extLst>
              <a:ext uri="{FF2B5EF4-FFF2-40B4-BE49-F238E27FC236}">
                <a16:creationId xmlns:a16="http://schemas.microsoft.com/office/drawing/2014/main" id="{5262D18B-A481-4CE1-ACC3-A2516891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B08A661D-7113-4CC3-8BF9-A1111CC240C3}"/>
              </a:ext>
            </a:extLst>
          </p:cNvPr>
          <p:cNvGrpSpPr/>
          <p:nvPr/>
        </p:nvGrpSpPr>
        <p:grpSpPr>
          <a:xfrm>
            <a:off x="1234105" y="1932361"/>
            <a:ext cx="4185000" cy="2047500"/>
            <a:chOff x="1234105" y="2146500"/>
            <a:chExt cx="4185000" cy="2047500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C160837-08C0-4A2D-A98F-42BF47AE45E7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5AA683C-4B94-4FBE-B610-D4BCF471B80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7694FF4D-E5B5-4D8A-A82D-ED72723F4817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27B539DF-A9E5-4882-8C7F-239C49028D43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B15DFB76-CDE0-49B6-92C5-3DC96CDCCE2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99A438CA-E12A-47DB-A95F-8634F3FAA1E2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3F4E3EB0-425D-4B56-846B-CDCDFD72004C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A2CF6BF3-1342-4C0D-B09E-5EA3C438D10B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312B6F99-829D-4E07-AC8B-1F00E26EC02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6953E215-17EC-4269-A436-64CCA7E06E79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0A8F4016-3046-45F9-B1D8-9D8D8FA7B8F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9308B964-83DB-4152-8A16-B55F0173BF3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8151770-1EA6-413C-B3BC-3E15E35A08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50286" y="2044861"/>
            <a:ext cx="360000" cy="360000"/>
          </a:xfrm>
          <a:prstGeom prst="rect">
            <a:avLst/>
          </a:prstGeom>
        </p:spPr>
      </p:pic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4487399-8429-4AC0-B4D5-34471D20A30B}"/>
              </a:ext>
            </a:extLst>
          </p:cNvPr>
          <p:cNvGrpSpPr/>
          <p:nvPr/>
        </p:nvGrpSpPr>
        <p:grpSpPr>
          <a:xfrm>
            <a:off x="7127795" y="1899000"/>
            <a:ext cx="4185000" cy="2047500"/>
            <a:chOff x="1234105" y="2146500"/>
            <a:chExt cx="4185000" cy="2047500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7A027C90-2F42-4A4B-9E73-3B48E07F366C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9F99958-5EEB-4590-8A98-FF90339D3141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: скругленные углы 35">
              <a:extLst>
                <a:ext uri="{FF2B5EF4-FFF2-40B4-BE49-F238E27FC236}">
                  <a16:creationId xmlns:a16="http://schemas.microsoft.com/office/drawing/2014/main" id="{AFEC7088-57B7-4C72-9E72-5CAFB8D70DA1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6C5B13DC-64F4-43D4-A77E-043835673410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8BEAAECA-3230-4E8D-8BC2-A4667EFF27A4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id="{865B654D-34B9-430D-8485-FF44FDF604B1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F0D281C3-08D1-4AAA-9242-397BBEBA9E03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824E0464-7191-4DBB-8398-79126DB07F26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61F28025-76AF-434F-95A0-FB944F4821A3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489AB945-571F-4DFA-8506-482234E15055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6EE2AB2C-C575-4E30-9AA1-8740604BD2F6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id="{A1A43BB4-3E97-40D8-96DD-74494855F07B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3DA25CB3-5532-42A8-8757-BABABAED0E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9080703" y="2005746"/>
            <a:ext cx="360000" cy="360000"/>
          </a:xfrm>
          <a:prstGeom prst="rect">
            <a:avLst/>
          </a:prstGeom>
        </p:spPr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A8E2CB88-14EF-4B4B-AA02-066BE16BE93A}"/>
              </a:ext>
            </a:extLst>
          </p:cNvPr>
          <p:cNvSpPr/>
          <p:nvPr/>
        </p:nvSpPr>
        <p:spPr>
          <a:xfrm>
            <a:off x="1570109" y="2840787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4AC44C0D-39A6-4BD5-A49B-DEF280ADA4BF}"/>
              </a:ext>
            </a:extLst>
          </p:cNvPr>
          <p:cNvSpPr/>
          <p:nvPr/>
        </p:nvSpPr>
        <p:spPr>
          <a:xfrm>
            <a:off x="2438987" y="2530659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57920DBE-4AC1-4CB8-BF8B-EA71ED4F93C9}"/>
              </a:ext>
            </a:extLst>
          </p:cNvPr>
          <p:cNvSpPr/>
          <p:nvPr/>
        </p:nvSpPr>
        <p:spPr>
          <a:xfrm>
            <a:off x="7500233" y="2827191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0D6E006F-5817-427D-961F-5964EA8339B4}"/>
              </a:ext>
            </a:extLst>
          </p:cNvPr>
          <p:cNvSpPr/>
          <p:nvPr/>
        </p:nvSpPr>
        <p:spPr>
          <a:xfrm>
            <a:off x="8369111" y="2517063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02BCBD05-1ED1-449C-8368-DCDCD5A7D7E3}"/>
              </a:ext>
            </a:extLst>
          </p:cNvPr>
          <p:cNvGrpSpPr/>
          <p:nvPr/>
        </p:nvGrpSpPr>
        <p:grpSpPr>
          <a:xfrm>
            <a:off x="1234105" y="4230532"/>
            <a:ext cx="4185000" cy="2047500"/>
            <a:chOff x="1234105" y="2146500"/>
            <a:chExt cx="4185000" cy="2047500"/>
          </a:xfrm>
        </p:grpSpPr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EFEDCD5D-0380-41E1-8BDC-466193DDA0F2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9F038620-031E-41E8-8F10-DFE9C1923A85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Прямоугольник: скругленные углы 54">
              <a:extLst>
                <a:ext uri="{FF2B5EF4-FFF2-40B4-BE49-F238E27FC236}">
                  <a16:creationId xmlns:a16="http://schemas.microsoft.com/office/drawing/2014/main" id="{70B9D43B-4AA8-4D46-95CB-AB5EAA03AD6D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E6AC372D-74C3-43D6-8F19-69374BC9182A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84BEB883-41B2-4BA7-A722-1AFB4702996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94B274B7-E647-4668-B6A5-1060EFF605E6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57D47CD5-55C5-4C23-A350-2403F03411FD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99520C18-07E1-431F-AB49-E352B056253D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8CE56C12-B065-45CC-B4FC-023F791049B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54402F80-F520-43A7-AFFB-8B97870A527D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8178B493-DFCC-4B70-90FC-D8330ADC3047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BD106CD4-6D7E-45A7-BE88-D651876E24E0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0DBCFDD8-2C59-443E-9FA8-BAF1894C11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3150286" y="4343032"/>
            <a:ext cx="360000" cy="360000"/>
          </a:xfrm>
          <a:prstGeom prst="rect">
            <a:avLst/>
          </a:prstGeom>
        </p:spPr>
      </p:pic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13A5C49-0906-463C-B0E9-A0849ED9EDF8}"/>
              </a:ext>
            </a:extLst>
          </p:cNvPr>
          <p:cNvGrpSpPr/>
          <p:nvPr/>
        </p:nvGrpSpPr>
        <p:grpSpPr>
          <a:xfrm>
            <a:off x="7127795" y="4197171"/>
            <a:ext cx="4185000" cy="2047500"/>
            <a:chOff x="1234105" y="2146500"/>
            <a:chExt cx="4185000" cy="204750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CE68259F-DA26-4B0A-9E25-1EC63D5CEFEE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7EFE6962-A274-4FD7-90A1-F002FBDAC29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Прямоугольник: скругленные углы 68">
              <a:extLst>
                <a:ext uri="{FF2B5EF4-FFF2-40B4-BE49-F238E27FC236}">
                  <a16:creationId xmlns:a16="http://schemas.microsoft.com/office/drawing/2014/main" id="{4A438955-5DCE-4E7B-86F7-7B30D8E124CB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99DBA439-0046-4343-8842-937315427D9C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99EEC515-331E-4BCC-B59D-316B66CF9386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Полилиния: фигура 71">
              <a:extLst>
                <a:ext uri="{FF2B5EF4-FFF2-40B4-BE49-F238E27FC236}">
                  <a16:creationId xmlns:a16="http://schemas.microsoft.com/office/drawing/2014/main" id="{95EDAC40-EE6B-435E-9E40-E36B1414E6BE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id="{CD2D854A-51D9-4498-9969-DB8E38FBDC0E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id="{A886E230-EE0D-49F6-9FBE-03B592FB3A49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946DB5F-C11B-4DE7-BDDD-1D027E1B548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id="{A2ED4CCB-CAC6-43AD-BFE5-16F77B51A69A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>
              <a:extLst>
                <a:ext uri="{FF2B5EF4-FFF2-40B4-BE49-F238E27FC236}">
                  <a16:creationId xmlns:a16="http://schemas.microsoft.com/office/drawing/2014/main" id="{981354A8-E072-4271-831A-47FC3E19011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78" name="Полилиния: фигура 77">
              <a:extLst>
                <a:ext uri="{FF2B5EF4-FFF2-40B4-BE49-F238E27FC236}">
                  <a16:creationId xmlns:a16="http://schemas.microsoft.com/office/drawing/2014/main" id="{47B95A22-A1FE-47FC-8F9D-450CB659D9F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963FD29C-1848-4B6B-874B-CA3FB96BF9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9048101" y="4307289"/>
            <a:ext cx="360000" cy="360000"/>
          </a:xfrm>
          <a:prstGeom prst="rect">
            <a:avLst/>
          </a:prstGeom>
        </p:spPr>
      </p:pic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F63135D5-9E97-4026-B58E-BF3AA7F705EE}"/>
              </a:ext>
            </a:extLst>
          </p:cNvPr>
          <p:cNvSpPr/>
          <p:nvPr/>
        </p:nvSpPr>
        <p:spPr>
          <a:xfrm>
            <a:off x="1570109" y="5138958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FF7DEF9C-FE31-4FCB-84CF-921B3A7E5566}"/>
              </a:ext>
            </a:extLst>
          </p:cNvPr>
          <p:cNvSpPr/>
          <p:nvPr/>
        </p:nvSpPr>
        <p:spPr>
          <a:xfrm>
            <a:off x="2438987" y="4828830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E6B995D1-BF2F-4B1D-91C2-7BF355D37D6E}"/>
              </a:ext>
            </a:extLst>
          </p:cNvPr>
          <p:cNvSpPr/>
          <p:nvPr/>
        </p:nvSpPr>
        <p:spPr>
          <a:xfrm>
            <a:off x="7500233" y="5125362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A7F597D8-AA46-4AAF-9DBE-9B8E20581F69}"/>
              </a:ext>
            </a:extLst>
          </p:cNvPr>
          <p:cNvSpPr/>
          <p:nvPr/>
        </p:nvSpPr>
        <p:spPr>
          <a:xfrm>
            <a:off x="8369111" y="4815234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489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00E3C-6632-4CF5-984C-1982D833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116" name="Нижний колонтитул 4">
            <a:extLst>
              <a:ext uri="{FF2B5EF4-FFF2-40B4-BE49-F238E27FC236}">
                <a16:creationId xmlns:a16="http://schemas.microsoft.com/office/drawing/2014/main" id="{5262D18B-A481-4CE1-ACC3-A2516891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B08A661D-7113-4CC3-8BF9-A1111CC240C3}"/>
              </a:ext>
            </a:extLst>
          </p:cNvPr>
          <p:cNvGrpSpPr/>
          <p:nvPr/>
        </p:nvGrpSpPr>
        <p:grpSpPr>
          <a:xfrm>
            <a:off x="1234105" y="1932361"/>
            <a:ext cx="4185000" cy="2047500"/>
            <a:chOff x="1234105" y="2146500"/>
            <a:chExt cx="4185000" cy="2047500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C160837-08C0-4A2D-A98F-42BF47AE45E7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5AA683C-4B94-4FBE-B610-D4BCF471B80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7694FF4D-E5B5-4D8A-A82D-ED72723F4817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27B539DF-A9E5-4882-8C7F-239C49028D43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B15DFB76-CDE0-49B6-92C5-3DC96CDCCE2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99A438CA-E12A-47DB-A95F-8634F3FAA1E2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3F4E3EB0-425D-4B56-846B-CDCDFD72004C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A2CF6BF3-1342-4C0D-B09E-5EA3C438D10B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312B6F99-829D-4E07-AC8B-1F00E26EC02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6953E215-17EC-4269-A436-64CCA7E06E79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0A8F4016-3046-45F9-B1D8-9D8D8FA7B8F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9308B964-83DB-4152-8A16-B55F0173BF3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8151770-1EA6-413C-B3BC-3E15E35A08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50286" y="2044861"/>
            <a:ext cx="360000" cy="360000"/>
          </a:xfrm>
          <a:prstGeom prst="rect">
            <a:avLst/>
          </a:prstGeom>
        </p:spPr>
      </p:pic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4487399-8429-4AC0-B4D5-34471D20A30B}"/>
              </a:ext>
            </a:extLst>
          </p:cNvPr>
          <p:cNvGrpSpPr/>
          <p:nvPr/>
        </p:nvGrpSpPr>
        <p:grpSpPr>
          <a:xfrm>
            <a:off x="7127795" y="1899000"/>
            <a:ext cx="4185000" cy="2047500"/>
            <a:chOff x="1234105" y="2146500"/>
            <a:chExt cx="4185000" cy="2047500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7A027C90-2F42-4A4B-9E73-3B48E07F366C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9F99958-5EEB-4590-8A98-FF90339D3141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: скругленные углы 35">
              <a:extLst>
                <a:ext uri="{FF2B5EF4-FFF2-40B4-BE49-F238E27FC236}">
                  <a16:creationId xmlns:a16="http://schemas.microsoft.com/office/drawing/2014/main" id="{AFEC7088-57B7-4C72-9E72-5CAFB8D70DA1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6C5B13DC-64F4-43D4-A77E-043835673410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8BEAAECA-3230-4E8D-8BC2-A4667EFF27A4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id="{865B654D-34B9-430D-8485-FF44FDF604B1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F0D281C3-08D1-4AAA-9242-397BBEBA9E03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824E0464-7191-4DBB-8398-79126DB07F26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61F28025-76AF-434F-95A0-FB944F4821A3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489AB945-571F-4DFA-8506-482234E15055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6EE2AB2C-C575-4E30-9AA1-8740604BD2F6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id="{A1A43BB4-3E97-40D8-96DD-74494855F07B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3DA25CB3-5532-42A8-8757-BABABAED0E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9080703" y="2005746"/>
            <a:ext cx="360000" cy="360000"/>
          </a:xfrm>
          <a:prstGeom prst="rect">
            <a:avLst/>
          </a:prstGeom>
        </p:spPr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A8E2CB88-14EF-4B4B-AA02-066BE16BE93A}"/>
              </a:ext>
            </a:extLst>
          </p:cNvPr>
          <p:cNvSpPr/>
          <p:nvPr/>
        </p:nvSpPr>
        <p:spPr>
          <a:xfrm>
            <a:off x="1570109" y="2840787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4AC44C0D-39A6-4BD5-A49B-DEF280ADA4BF}"/>
              </a:ext>
            </a:extLst>
          </p:cNvPr>
          <p:cNvSpPr/>
          <p:nvPr/>
        </p:nvSpPr>
        <p:spPr>
          <a:xfrm>
            <a:off x="2438987" y="2530659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57920DBE-4AC1-4CB8-BF8B-EA71ED4F93C9}"/>
              </a:ext>
            </a:extLst>
          </p:cNvPr>
          <p:cNvSpPr/>
          <p:nvPr/>
        </p:nvSpPr>
        <p:spPr>
          <a:xfrm>
            <a:off x="7500233" y="2827191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0D6E006F-5817-427D-961F-5964EA8339B4}"/>
              </a:ext>
            </a:extLst>
          </p:cNvPr>
          <p:cNvSpPr/>
          <p:nvPr/>
        </p:nvSpPr>
        <p:spPr>
          <a:xfrm>
            <a:off x="8369111" y="2517063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02BCBD05-1ED1-449C-8368-DCDCD5A7D7E3}"/>
              </a:ext>
            </a:extLst>
          </p:cNvPr>
          <p:cNvGrpSpPr/>
          <p:nvPr/>
        </p:nvGrpSpPr>
        <p:grpSpPr>
          <a:xfrm>
            <a:off x="1234105" y="4230532"/>
            <a:ext cx="4185000" cy="2047500"/>
            <a:chOff x="1234105" y="2146500"/>
            <a:chExt cx="4185000" cy="2047500"/>
          </a:xfrm>
        </p:grpSpPr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EFEDCD5D-0380-41E1-8BDC-466193DDA0F2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9F038620-031E-41E8-8F10-DFE9C1923A85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Прямоугольник: скругленные углы 54">
              <a:extLst>
                <a:ext uri="{FF2B5EF4-FFF2-40B4-BE49-F238E27FC236}">
                  <a16:creationId xmlns:a16="http://schemas.microsoft.com/office/drawing/2014/main" id="{70B9D43B-4AA8-4D46-95CB-AB5EAA03AD6D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E6AC372D-74C3-43D6-8F19-69374BC9182A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84BEB883-41B2-4BA7-A722-1AFB4702996B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94B274B7-E647-4668-B6A5-1060EFF605E6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57D47CD5-55C5-4C23-A350-2403F03411FD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99520C18-07E1-431F-AB49-E352B056253D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8CE56C12-B065-45CC-B4FC-023F791049B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54402F80-F520-43A7-AFFB-8B97870A527D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8178B493-DFCC-4B70-90FC-D8330ADC3047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BD106CD4-6D7E-45A7-BE88-D651876E24E0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0DBCFDD8-2C59-443E-9FA8-BAF1894C11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3150286" y="4343032"/>
            <a:ext cx="360000" cy="360000"/>
          </a:xfrm>
          <a:prstGeom prst="rect">
            <a:avLst/>
          </a:prstGeom>
        </p:spPr>
      </p:pic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13A5C49-0906-463C-B0E9-A0849ED9EDF8}"/>
              </a:ext>
            </a:extLst>
          </p:cNvPr>
          <p:cNvGrpSpPr/>
          <p:nvPr/>
        </p:nvGrpSpPr>
        <p:grpSpPr>
          <a:xfrm>
            <a:off x="7127795" y="4197171"/>
            <a:ext cx="4185000" cy="2047500"/>
            <a:chOff x="1234105" y="2146500"/>
            <a:chExt cx="4185000" cy="204750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CE68259F-DA26-4B0A-9E25-1EC63D5CEFEE}"/>
                </a:ext>
              </a:extLst>
            </p:cNvPr>
            <p:cNvSpPr/>
            <p:nvPr/>
          </p:nvSpPr>
          <p:spPr>
            <a:xfrm>
              <a:off x="2042428" y="2305763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7EFE6962-A274-4FD7-90A1-F002FBDAC298}"/>
                </a:ext>
              </a:extLst>
            </p:cNvPr>
            <p:cNvSpPr/>
            <p:nvPr/>
          </p:nvSpPr>
          <p:spPr>
            <a:xfrm>
              <a:off x="4337428" y="2304000"/>
              <a:ext cx="277144" cy="495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Прямоугольник: скругленные углы 68">
              <a:extLst>
                <a:ext uri="{FF2B5EF4-FFF2-40B4-BE49-F238E27FC236}">
                  <a16:creationId xmlns:a16="http://schemas.microsoft.com/office/drawing/2014/main" id="{4A438955-5DCE-4E7B-86F7-7B30D8E124CB}"/>
                </a:ext>
              </a:extLst>
            </p:cNvPr>
            <p:cNvSpPr/>
            <p:nvPr/>
          </p:nvSpPr>
          <p:spPr>
            <a:xfrm>
              <a:off x="1416000" y="2439000"/>
              <a:ext cx="3825000" cy="1575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99DBA439-0046-4343-8842-937315427D9C}"/>
                </a:ext>
              </a:extLst>
            </p:cNvPr>
            <p:cNvSpPr/>
            <p:nvPr/>
          </p:nvSpPr>
          <p:spPr>
            <a:xfrm>
              <a:off x="2181000" y="2304000"/>
              <a:ext cx="2295000" cy="270000"/>
            </a:xfrm>
            <a:custGeom>
              <a:avLst/>
              <a:gdLst>
                <a:gd name="connsiteX0" fmla="*/ 0 w 2295000"/>
                <a:gd name="connsiteY0" fmla="*/ 0 h 270000"/>
                <a:gd name="connsiteX1" fmla="*/ 45001 w 2295000"/>
                <a:gd name="connsiteY1" fmla="*/ 0 h 270000"/>
                <a:gd name="connsiteX2" fmla="*/ 2249999 w 2295000"/>
                <a:gd name="connsiteY2" fmla="*/ 0 h 270000"/>
                <a:gd name="connsiteX3" fmla="*/ 2295000 w 2295000"/>
                <a:gd name="connsiteY3" fmla="*/ 0 h 270000"/>
                <a:gd name="connsiteX4" fmla="*/ 2295000 w 2295000"/>
                <a:gd name="connsiteY4" fmla="*/ 45001 h 270000"/>
                <a:gd name="connsiteX5" fmla="*/ 2295000 w 2295000"/>
                <a:gd name="connsiteY5" fmla="*/ 90000 h 270000"/>
                <a:gd name="connsiteX6" fmla="*/ 2295000 w 2295000"/>
                <a:gd name="connsiteY6" fmla="*/ 224999 h 270000"/>
                <a:gd name="connsiteX7" fmla="*/ 2249999 w 2295000"/>
                <a:gd name="connsiteY7" fmla="*/ 270000 h 270000"/>
                <a:gd name="connsiteX8" fmla="*/ 45001 w 2295000"/>
                <a:gd name="connsiteY8" fmla="*/ 270000 h 270000"/>
                <a:gd name="connsiteX9" fmla="*/ 0 w 2295000"/>
                <a:gd name="connsiteY9" fmla="*/ 224999 h 270000"/>
                <a:gd name="connsiteX10" fmla="*/ 0 w 2295000"/>
                <a:gd name="connsiteY10" fmla="*/ 90000 h 270000"/>
                <a:gd name="connsiteX11" fmla="*/ 0 w 2295000"/>
                <a:gd name="connsiteY11" fmla="*/ 45001 h 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5000" h="270000">
                  <a:moveTo>
                    <a:pt x="0" y="0"/>
                  </a:moveTo>
                  <a:lnTo>
                    <a:pt x="45001" y="0"/>
                  </a:lnTo>
                  <a:lnTo>
                    <a:pt x="2249999" y="0"/>
                  </a:lnTo>
                  <a:lnTo>
                    <a:pt x="2295000" y="0"/>
                  </a:lnTo>
                  <a:lnTo>
                    <a:pt x="2295000" y="45001"/>
                  </a:lnTo>
                  <a:lnTo>
                    <a:pt x="2295000" y="90000"/>
                  </a:lnTo>
                  <a:lnTo>
                    <a:pt x="2295000" y="224999"/>
                  </a:lnTo>
                  <a:cubicBezTo>
                    <a:pt x="2295000" y="249852"/>
                    <a:pt x="2274852" y="270000"/>
                    <a:pt x="2249999" y="270000"/>
                  </a:cubicBezTo>
                  <a:lnTo>
                    <a:pt x="45001" y="270000"/>
                  </a:lnTo>
                  <a:cubicBezTo>
                    <a:pt x="20148" y="270000"/>
                    <a:pt x="0" y="249852"/>
                    <a:pt x="0" y="224999"/>
                  </a:cubicBezTo>
                  <a:lnTo>
                    <a:pt x="0" y="90000"/>
                  </a:lnTo>
                  <a:lnTo>
                    <a:pt x="0" y="4500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99EEC515-331E-4BCC-B59D-316B66CF9386}"/>
                </a:ext>
              </a:extLst>
            </p:cNvPr>
            <p:cNvSpPr/>
            <p:nvPr/>
          </p:nvSpPr>
          <p:spPr>
            <a:xfrm>
              <a:off x="3036000" y="2146500"/>
              <a:ext cx="585000" cy="585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Полилиния: фигура 71">
              <a:extLst>
                <a:ext uri="{FF2B5EF4-FFF2-40B4-BE49-F238E27FC236}">
                  <a16:creationId xmlns:a16="http://schemas.microsoft.com/office/drawing/2014/main" id="{95EDAC40-EE6B-435E-9E40-E36B1414E6BE}"/>
                </a:ext>
              </a:extLst>
            </p:cNvPr>
            <p:cNvSpPr/>
            <p:nvPr/>
          </p:nvSpPr>
          <p:spPr>
            <a:xfrm>
              <a:off x="1418944" y="3139271"/>
              <a:ext cx="3817425" cy="874728"/>
            </a:xfrm>
            <a:custGeom>
              <a:avLst/>
              <a:gdLst>
                <a:gd name="connsiteX0" fmla="*/ 281 w 3817425"/>
                <a:gd name="connsiteY0" fmla="*/ 0 h 874728"/>
                <a:gd name="connsiteX1" fmla="*/ 3817425 w 3817425"/>
                <a:gd name="connsiteY1" fmla="*/ 0 h 874728"/>
                <a:gd name="connsiteX2" fmla="*/ 3817425 w 3817425"/>
                <a:gd name="connsiteY2" fmla="*/ 561514 h 874728"/>
                <a:gd name="connsiteX3" fmla="*/ 3817425 w 3817425"/>
                <a:gd name="connsiteY3" fmla="*/ 565051 h 874728"/>
                <a:gd name="connsiteX4" fmla="*/ 3816711 w 3817425"/>
                <a:gd name="connsiteY4" fmla="*/ 565051 h 874728"/>
                <a:gd name="connsiteX5" fmla="*/ 3792811 w 3817425"/>
                <a:gd name="connsiteY5" fmla="*/ 683431 h 874728"/>
                <a:gd name="connsiteX6" fmla="*/ 3504211 w 3817425"/>
                <a:gd name="connsiteY6" fmla="*/ 874728 h 874728"/>
                <a:gd name="connsiteX7" fmla="*/ 3497773 w 3817425"/>
                <a:gd name="connsiteY7" fmla="*/ 874079 h 874728"/>
                <a:gd name="connsiteX8" fmla="*/ 319652 w 3817425"/>
                <a:gd name="connsiteY8" fmla="*/ 874079 h 874728"/>
                <a:gd name="connsiteX9" fmla="*/ 313214 w 3817425"/>
                <a:gd name="connsiteY9" fmla="*/ 874728 h 874728"/>
                <a:gd name="connsiteX10" fmla="*/ 24614 w 3817425"/>
                <a:gd name="connsiteY10" fmla="*/ 683431 h 874728"/>
                <a:gd name="connsiteX11" fmla="*/ 714 w 3817425"/>
                <a:gd name="connsiteY11" fmla="*/ 565051 h 874728"/>
                <a:gd name="connsiteX12" fmla="*/ 281 w 3817425"/>
                <a:gd name="connsiteY12" fmla="*/ 565051 h 874728"/>
                <a:gd name="connsiteX13" fmla="*/ 281 w 3817425"/>
                <a:gd name="connsiteY13" fmla="*/ 562907 h 874728"/>
                <a:gd name="connsiteX14" fmla="*/ 0 w 3817425"/>
                <a:gd name="connsiteY14" fmla="*/ 561514 h 874728"/>
                <a:gd name="connsiteX15" fmla="*/ 281 w 3817425"/>
                <a:gd name="connsiteY15" fmla="*/ 560121 h 874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17425" h="874728">
                  <a:moveTo>
                    <a:pt x="281" y="0"/>
                  </a:moveTo>
                  <a:lnTo>
                    <a:pt x="3817425" y="0"/>
                  </a:lnTo>
                  <a:lnTo>
                    <a:pt x="3817425" y="561514"/>
                  </a:lnTo>
                  <a:lnTo>
                    <a:pt x="3817425" y="565051"/>
                  </a:lnTo>
                  <a:lnTo>
                    <a:pt x="3816711" y="565051"/>
                  </a:lnTo>
                  <a:lnTo>
                    <a:pt x="3792811" y="683431"/>
                  </a:lnTo>
                  <a:cubicBezTo>
                    <a:pt x="3745263" y="795848"/>
                    <a:pt x="3633948" y="874728"/>
                    <a:pt x="3504211" y="874728"/>
                  </a:cubicBezTo>
                  <a:lnTo>
                    <a:pt x="3497773" y="874079"/>
                  </a:lnTo>
                  <a:lnTo>
                    <a:pt x="319652" y="874079"/>
                  </a:lnTo>
                  <a:lnTo>
                    <a:pt x="313214" y="874728"/>
                  </a:lnTo>
                  <a:cubicBezTo>
                    <a:pt x="183477" y="874728"/>
                    <a:pt x="72162" y="795848"/>
                    <a:pt x="24614" y="683431"/>
                  </a:cubicBezTo>
                  <a:lnTo>
                    <a:pt x="714" y="565051"/>
                  </a:lnTo>
                  <a:lnTo>
                    <a:pt x="281" y="565051"/>
                  </a:lnTo>
                  <a:lnTo>
                    <a:pt x="281" y="562907"/>
                  </a:lnTo>
                  <a:lnTo>
                    <a:pt x="0" y="561514"/>
                  </a:lnTo>
                  <a:lnTo>
                    <a:pt x="281" y="5601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id="{CD2D854A-51D9-4498-9969-DB8E38FBDC0E}"/>
                </a:ext>
              </a:extLst>
            </p:cNvPr>
            <p:cNvSpPr/>
            <p:nvPr/>
          </p:nvSpPr>
          <p:spPr>
            <a:xfrm>
              <a:off x="1234105" y="3147492"/>
              <a:ext cx="4185000" cy="10465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id="{A886E230-EE0D-49F6-9FBE-03B592FB3A49}"/>
                </a:ext>
              </a:extLst>
            </p:cNvPr>
            <p:cNvSpPr/>
            <p:nvPr/>
          </p:nvSpPr>
          <p:spPr>
            <a:xfrm>
              <a:off x="141613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946DB5F-C11B-4DE7-BDDD-1D027E1B5480}"/>
                </a:ext>
              </a:extLst>
            </p:cNvPr>
            <p:cNvSpPr/>
            <p:nvPr/>
          </p:nvSpPr>
          <p:spPr>
            <a:xfrm>
              <a:off x="4582862" y="3358110"/>
              <a:ext cx="653507" cy="6535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         </a:t>
              </a:r>
              <a:endParaRPr lang="ru-RU" dirty="0"/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id="{A2ED4CCB-CAC6-43AD-BFE5-16F77B51A69A}"/>
                </a:ext>
              </a:extLst>
            </p:cNvPr>
            <p:cNvSpPr/>
            <p:nvPr/>
          </p:nvSpPr>
          <p:spPr>
            <a:xfrm>
              <a:off x="1735741" y="3358111"/>
              <a:ext cx="3187878" cy="653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>
              <a:extLst>
                <a:ext uri="{FF2B5EF4-FFF2-40B4-BE49-F238E27FC236}">
                  <a16:creationId xmlns:a16="http://schemas.microsoft.com/office/drawing/2014/main" id="{981354A8-E072-4271-831A-47FC3E19011B}"/>
                </a:ext>
              </a:extLst>
            </p:cNvPr>
            <p:cNvSpPr/>
            <p:nvPr/>
          </p:nvSpPr>
          <p:spPr>
            <a:xfrm>
              <a:off x="1416843" y="3136889"/>
              <a:ext cx="3819525" cy="560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</a:t>
              </a:r>
              <a:endParaRPr lang="ru-RU" dirty="0"/>
            </a:p>
          </p:txBody>
        </p:sp>
        <p:sp>
          <p:nvSpPr>
            <p:cNvPr id="78" name="Полилиния: фигура 77">
              <a:extLst>
                <a:ext uri="{FF2B5EF4-FFF2-40B4-BE49-F238E27FC236}">
                  <a16:creationId xmlns:a16="http://schemas.microsoft.com/office/drawing/2014/main" id="{47B95A22-A1FE-47FC-8F9D-450CB659D9FD}"/>
                </a:ext>
              </a:extLst>
            </p:cNvPr>
            <p:cNvSpPr/>
            <p:nvPr/>
          </p:nvSpPr>
          <p:spPr>
            <a:xfrm>
              <a:off x="1416132" y="3139271"/>
              <a:ext cx="3820238" cy="874729"/>
            </a:xfrm>
            <a:custGeom>
              <a:avLst/>
              <a:gdLst>
                <a:gd name="connsiteX0" fmla="*/ 711 w 3820238"/>
                <a:gd name="connsiteY0" fmla="*/ 0 h 874729"/>
                <a:gd name="connsiteX1" fmla="*/ 3820236 w 3820238"/>
                <a:gd name="connsiteY1" fmla="*/ 0 h 874729"/>
                <a:gd name="connsiteX2" fmla="*/ 3820236 w 3820238"/>
                <a:gd name="connsiteY2" fmla="*/ 547965 h 874729"/>
                <a:gd name="connsiteX3" fmla="*/ 3820238 w 3820238"/>
                <a:gd name="connsiteY3" fmla="*/ 547975 h 874729"/>
                <a:gd name="connsiteX4" fmla="*/ 3820236 w 3820238"/>
                <a:gd name="connsiteY4" fmla="*/ 547985 h 874729"/>
                <a:gd name="connsiteX5" fmla="*/ 3820236 w 3820238"/>
                <a:gd name="connsiteY5" fmla="*/ 560728 h 874729"/>
                <a:gd name="connsiteX6" fmla="*/ 3817664 w 3820238"/>
                <a:gd name="connsiteY6" fmla="*/ 560728 h 874729"/>
                <a:gd name="connsiteX7" fmla="*/ 3794560 w 3820238"/>
                <a:gd name="connsiteY7" fmla="*/ 675162 h 874729"/>
                <a:gd name="connsiteX8" fmla="*/ 3559337 w 3820238"/>
                <a:gd name="connsiteY8" fmla="*/ 868091 h 874729"/>
                <a:gd name="connsiteX9" fmla="*/ 3507487 w 3820238"/>
                <a:gd name="connsiteY9" fmla="*/ 873317 h 874729"/>
                <a:gd name="connsiteX10" fmla="*/ 3507487 w 3820238"/>
                <a:gd name="connsiteY10" fmla="*/ 874729 h 874729"/>
                <a:gd name="connsiteX11" fmla="*/ 3493484 w 3820238"/>
                <a:gd name="connsiteY11" fmla="*/ 874729 h 874729"/>
                <a:gd name="connsiteX12" fmla="*/ 326754 w 3820238"/>
                <a:gd name="connsiteY12" fmla="*/ 874729 h 874729"/>
                <a:gd name="connsiteX13" fmla="*/ 319609 w 3820238"/>
                <a:gd name="connsiteY13" fmla="*/ 874729 h 874729"/>
                <a:gd name="connsiteX14" fmla="*/ 319609 w 3820238"/>
                <a:gd name="connsiteY14" fmla="*/ 874009 h 874729"/>
                <a:gd name="connsiteX15" fmla="*/ 260902 w 3820238"/>
                <a:gd name="connsiteY15" fmla="*/ 868091 h 874729"/>
                <a:gd name="connsiteX16" fmla="*/ 19827 w 3820238"/>
                <a:gd name="connsiteY16" fmla="*/ 660324 h 874729"/>
                <a:gd name="connsiteX17" fmla="*/ 2251 w 3820238"/>
                <a:gd name="connsiteY17" fmla="*/ 560728 h 874729"/>
                <a:gd name="connsiteX18" fmla="*/ 711 w 3820238"/>
                <a:gd name="connsiteY18" fmla="*/ 560728 h 874729"/>
                <a:gd name="connsiteX19" fmla="*/ 711 w 3820238"/>
                <a:gd name="connsiteY19" fmla="*/ 552004 h 874729"/>
                <a:gd name="connsiteX20" fmla="*/ 0 w 3820238"/>
                <a:gd name="connsiteY20" fmla="*/ 547975 h 874729"/>
                <a:gd name="connsiteX21" fmla="*/ 711 w 3820238"/>
                <a:gd name="connsiteY21" fmla="*/ 543946 h 87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20238" h="874729">
                  <a:moveTo>
                    <a:pt x="711" y="0"/>
                  </a:moveTo>
                  <a:lnTo>
                    <a:pt x="3820236" y="0"/>
                  </a:lnTo>
                  <a:lnTo>
                    <a:pt x="3820236" y="547965"/>
                  </a:lnTo>
                  <a:lnTo>
                    <a:pt x="3820238" y="547975"/>
                  </a:lnTo>
                  <a:lnTo>
                    <a:pt x="3820236" y="547985"/>
                  </a:lnTo>
                  <a:lnTo>
                    <a:pt x="3820236" y="560728"/>
                  </a:lnTo>
                  <a:lnTo>
                    <a:pt x="3817664" y="560728"/>
                  </a:lnTo>
                  <a:lnTo>
                    <a:pt x="3794560" y="675162"/>
                  </a:lnTo>
                  <a:cubicBezTo>
                    <a:pt x="3753224" y="772893"/>
                    <a:pt x="3665691" y="846327"/>
                    <a:pt x="3559337" y="868091"/>
                  </a:cubicBezTo>
                  <a:lnTo>
                    <a:pt x="3507487" y="873317"/>
                  </a:lnTo>
                  <a:lnTo>
                    <a:pt x="3507487" y="874729"/>
                  </a:lnTo>
                  <a:lnTo>
                    <a:pt x="3493484" y="874729"/>
                  </a:lnTo>
                  <a:lnTo>
                    <a:pt x="326754" y="874729"/>
                  </a:lnTo>
                  <a:lnTo>
                    <a:pt x="319609" y="874729"/>
                  </a:lnTo>
                  <a:lnTo>
                    <a:pt x="319609" y="874009"/>
                  </a:lnTo>
                  <a:lnTo>
                    <a:pt x="260902" y="868091"/>
                  </a:lnTo>
                  <a:cubicBezTo>
                    <a:pt x="149230" y="845239"/>
                    <a:pt x="58308" y="765420"/>
                    <a:pt x="19827" y="660324"/>
                  </a:cubicBezTo>
                  <a:lnTo>
                    <a:pt x="2251" y="560728"/>
                  </a:lnTo>
                  <a:lnTo>
                    <a:pt x="711" y="560728"/>
                  </a:lnTo>
                  <a:lnTo>
                    <a:pt x="711" y="552004"/>
                  </a:lnTo>
                  <a:lnTo>
                    <a:pt x="0" y="547975"/>
                  </a:lnTo>
                  <a:lnTo>
                    <a:pt x="711" y="5439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963FD29C-1848-4B6B-874B-CA3FB96BF9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9048101" y="4307289"/>
            <a:ext cx="360000" cy="360000"/>
          </a:xfrm>
          <a:prstGeom prst="rect">
            <a:avLst/>
          </a:prstGeom>
        </p:spPr>
      </p:pic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F63135D5-9E97-4026-B58E-BF3AA7F705EE}"/>
              </a:ext>
            </a:extLst>
          </p:cNvPr>
          <p:cNvSpPr/>
          <p:nvPr/>
        </p:nvSpPr>
        <p:spPr>
          <a:xfrm>
            <a:off x="1570109" y="5138958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FF7DEF9C-FE31-4FCB-84CF-921B3A7E5566}"/>
              </a:ext>
            </a:extLst>
          </p:cNvPr>
          <p:cNvSpPr/>
          <p:nvPr/>
        </p:nvSpPr>
        <p:spPr>
          <a:xfrm>
            <a:off x="2438987" y="4828830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E6B995D1-BF2F-4B1D-91C2-7BF355D37D6E}"/>
              </a:ext>
            </a:extLst>
          </p:cNvPr>
          <p:cNvSpPr/>
          <p:nvPr/>
        </p:nvSpPr>
        <p:spPr>
          <a:xfrm>
            <a:off x="7500233" y="5125362"/>
            <a:ext cx="3512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A7F597D8-AA46-4AAF-9DBE-9B8E20581F69}"/>
              </a:ext>
            </a:extLst>
          </p:cNvPr>
          <p:cNvSpPr/>
          <p:nvPr/>
        </p:nvSpPr>
        <p:spPr>
          <a:xfrm>
            <a:off x="8369111" y="4815234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0633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CE3587-4F66-4871-A03B-74888E09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12BD50-E73A-4B9C-9F82-7170990B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Icons made by </a:t>
            </a:r>
            <a:r>
              <a:rPr lang="en-US" dirty="0" err="1">
                <a:hlinkClick r:id="rId2"/>
              </a:rPr>
              <a:t>Freepik</a:t>
            </a:r>
            <a:r>
              <a:rPr lang="en-US" dirty="0"/>
              <a:t> from </a:t>
            </a:r>
            <a:r>
              <a:rPr lang="en-US" dirty="0">
                <a:hlinkClick r:id="rId3"/>
              </a:rPr>
              <a:t>www.flaticon.com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PowerPoint Templates and </a:t>
            </a:r>
            <a:br>
              <a:rPr lang="en-US" dirty="0"/>
            </a:br>
            <a:r>
              <a:rPr lang="en-US" dirty="0"/>
              <a:t>Google Slides Themes:</a:t>
            </a:r>
            <a:r>
              <a:rPr lang="ru-RU" dirty="0"/>
              <a:t> </a:t>
            </a:r>
            <a:r>
              <a:rPr lang="en-US" dirty="0">
                <a:hlinkClick r:id="rId4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784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3228</TotalTime>
  <Words>280</Words>
  <Application>Microsoft Office PowerPoint</Application>
  <PresentationFormat>Широкоэкранный</PresentationFormat>
  <Paragraphs>57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Тема Office</vt:lpstr>
      <vt:lpstr>TITLE OF YOUR SLIDE</vt:lpstr>
      <vt:lpstr>TITLE OF YOUR SLIDE</vt:lpstr>
      <vt:lpstr>TITLE OF YOUR SLIDE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Юрий Козырев</cp:lastModifiedBy>
  <cp:revision>83</cp:revision>
  <dcterms:created xsi:type="dcterms:W3CDTF">2020-05-10T10:09:00Z</dcterms:created>
  <dcterms:modified xsi:type="dcterms:W3CDTF">2020-05-17T14:26:26Z</dcterms:modified>
</cp:coreProperties>
</file>