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 userDrawn="1">
          <p15:clr>
            <a:srgbClr val="A4A3A4"/>
          </p15:clr>
        </p15:guide>
        <p15:guide id="2" pos="47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19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245"/>
        <p:guide pos="47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2FB2550-6F6D-4B73-A414-CCD5146F444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962066A-F4DE-4469-B4EC-FAE789597FF9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B449C79E-8ACD-4FEC-BA7A-BC11DC715F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AE095-CA98-4C2C-900E-53BAC78D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53108EE-DFD6-45D2-AFF9-A51CF6BD2D86}"/>
              </a:ext>
            </a:extLst>
          </p:cNvPr>
          <p:cNvGrpSpPr/>
          <p:nvPr/>
        </p:nvGrpSpPr>
        <p:grpSpPr>
          <a:xfrm>
            <a:off x="674400" y="2297534"/>
            <a:ext cx="2205000" cy="2835000"/>
            <a:chOff x="381000" y="2034000"/>
            <a:chExt cx="2205000" cy="2835000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B9CD5A37-6021-4B4D-9898-485085A0B070}"/>
                </a:ext>
              </a:extLst>
            </p:cNvPr>
            <p:cNvSpPr/>
            <p:nvPr/>
          </p:nvSpPr>
          <p:spPr>
            <a:xfrm>
              <a:off x="381000" y="2034000"/>
              <a:ext cx="2205000" cy="2835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68A575F5-A12C-4C6E-9FDE-A6BBDA0234F2}"/>
                </a:ext>
              </a:extLst>
            </p:cNvPr>
            <p:cNvSpPr/>
            <p:nvPr/>
          </p:nvSpPr>
          <p:spPr>
            <a:xfrm>
              <a:off x="1123500" y="392400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D81DCCA1-AEF1-42A5-BBAF-1175F5D05B65}"/>
                </a:ext>
              </a:extLst>
            </p:cNvPr>
            <p:cNvSpPr/>
            <p:nvPr/>
          </p:nvSpPr>
          <p:spPr>
            <a:xfrm>
              <a:off x="1371000" y="4577401"/>
              <a:ext cx="228994" cy="290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9F0A3D37-D133-45CC-96B2-B6B41831C2E1}"/>
                </a:ext>
              </a:extLst>
            </p:cNvPr>
            <p:cNvSpPr/>
            <p:nvPr/>
          </p:nvSpPr>
          <p:spPr>
            <a:xfrm>
              <a:off x="1549809" y="4618632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2FDFDA6-8F93-471E-A6BF-A59963DF93B8}"/>
                </a:ext>
              </a:extLst>
            </p:cNvPr>
            <p:cNvSpPr/>
            <p:nvPr/>
          </p:nvSpPr>
          <p:spPr>
            <a:xfrm>
              <a:off x="1262267" y="4617700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0B3EF70-7955-4816-B76D-FA8ED302F63E}"/>
                </a:ext>
              </a:extLst>
            </p:cNvPr>
            <p:cNvSpPr/>
            <p:nvPr/>
          </p:nvSpPr>
          <p:spPr>
            <a:xfrm>
              <a:off x="1549809" y="4683168"/>
              <a:ext cx="228994" cy="1858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5B6713CD-8040-47F2-9BBB-A54D33871722}"/>
                </a:ext>
              </a:extLst>
            </p:cNvPr>
            <p:cNvSpPr/>
            <p:nvPr/>
          </p:nvSpPr>
          <p:spPr>
            <a:xfrm>
              <a:off x="1179872" y="4694868"/>
              <a:ext cx="228994" cy="174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C504D9FE-6B8C-4A23-BBCE-E1A8D1906F0C}"/>
                </a:ext>
              </a:extLst>
            </p:cNvPr>
            <p:cNvSpPr/>
            <p:nvPr/>
          </p:nvSpPr>
          <p:spPr>
            <a:xfrm>
              <a:off x="1179872" y="3980615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2BED818A-F8AE-4C15-89AB-25C4330793A5}"/>
                </a:ext>
              </a:extLst>
            </p:cNvPr>
            <p:cNvSpPr/>
            <p:nvPr/>
          </p:nvSpPr>
          <p:spPr>
            <a:xfrm>
              <a:off x="447064" y="2922393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9422381-2130-40AF-B38B-757582A2A7F0}"/>
                </a:ext>
              </a:extLst>
            </p:cNvPr>
            <p:cNvSpPr/>
            <p:nvPr/>
          </p:nvSpPr>
          <p:spPr>
            <a:xfrm>
              <a:off x="668901" y="251389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D23B1509-189B-40D0-B5F1-5EF21726CD95}"/>
                </a:ext>
              </a:extLst>
            </p:cNvPr>
            <p:cNvSpPr/>
            <p:nvPr/>
          </p:nvSpPr>
          <p:spPr>
            <a:xfrm>
              <a:off x="1131592" y="2050433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24" name="Рисунок 23">
              <a:extLst>
                <a:ext uri="{FF2B5EF4-FFF2-40B4-BE49-F238E27FC236}">
                  <a16:creationId xmlns:a16="http://schemas.microsoft.com/office/drawing/2014/main" id="{3847F86D-B570-4D4E-980A-BBE9373E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6809" y="4060484"/>
              <a:ext cx="432000" cy="432000"/>
            </a:xfrm>
            <a:prstGeom prst="rect">
              <a:avLst/>
            </a:prstGeom>
          </p:spPr>
        </p:pic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DD2221D2-4C27-4D88-B101-3BC968DEAFAE}"/>
              </a:ext>
            </a:extLst>
          </p:cNvPr>
          <p:cNvGrpSpPr/>
          <p:nvPr/>
        </p:nvGrpSpPr>
        <p:grpSpPr>
          <a:xfrm>
            <a:off x="3553800" y="2313967"/>
            <a:ext cx="2205000" cy="2835000"/>
            <a:chOff x="3487867" y="2050433"/>
            <a:chExt cx="2205000" cy="2835000"/>
          </a:xfrm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36CF3A89-E71F-4A40-8F82-3DCD996D3BF7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1350DECF-2B7C-456C-806E-7AD0C1917502}"/>
                </a:ext>
              </a:extLst>
            </p:cNvPr>
            <p:cNvSpPr/>
            <p:nvPr/>
          </p:nvSpPr>
          <p:spPr>
            <a:xfrm>
              <a:off x="4230367" y="394043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11C0EE08-1582-4043-8F86-9B3CDF175CB6}"/>
                </a:ext>
              </a:extLst>
            </p:cNvPr>
            <p:cNvSpPr/>
            <p:nvPr/>
          </p:nvSpPr>
          <p:spPr>
            <a:xfrm>
              <a:off x="4477867" y="4593833"/>
              <a:ext cx="228994" cy="29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31E0023E-C266-4F43-B321-D8B6C0D13976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64F4125E-3DAB-4061-AE4B-9D9D67DC1267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FF61438A-0929-464D-B9A7-E6D9C43F7BEB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9B857782-FE07-4432-A2D4-ACEB41E372B7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8FE07120-4E54-4B1D-AC3E-F8A8410FB664}"/>
                </a:ext>
              </a:extLst>
            </p:cNvPr>
            <p:cNvSpPr/>
            <p:nvPr/>
          </p:nvSpPr>
          <p:spPr>
            <a:xfrm>
              <a:off x="4286739" y="3997048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23E0CB5D-067A-4A43-AA9E-4DF7A68B30B4}"/>
                </a:ext>
              </a:extLst>
            </p:cNvPr>
            <p:cNvSpPr/>
            <p:nvPr/>
          </p:nvSpPr>
          <p:spPr>
            <a:xfrm>
              <a:off x="3553931" y="293882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864E4834-488D-428A-B4F0-1E960FB6543F}"/>
                </a:ext>
              </a:extLst>
            </p:cNvPr>
            <p:cNvSpPr/>
            <p:nvPr/>
          </p:nvSpPr>
          <p:spPr>
            <a:xfrm>
              <a:off x="3775768" y="2530326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B29397AF-B0DD-4B99-8D18-684AB431B8DB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AFC9988A-6797-4F74-B1D4-48AB64B51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05882" y="4080832"/>
              <a:ext cx="432000" cy="432000"/>
            </a:xfrm>
            <a:prstGeom prst="rect">
              <a:avLst/>
            </a:prstGeom>
          </p:spPr>
        </p:pic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982C0E24-827C-45F3-97B6-E329326C8D9A}"/>
              </a:ext>
            </a:extLst>
          </p:cNvPr>
          <p:cNvGrpSpPr/>
          <p:nvPr/>
        </p:nvGrpSpPr>
        <p:grpSpPr>
          <a:xfrm>
            <a:off x="6433200" y="2309167"/>
            <a:ext cx="2205000" cy="2835000"/>
            <a:chOff x="6996000" y="2027033"/>
            <a:chExt cx="2205000" cy="2835000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8F39311A-745B-4586-99DB-2D1FAABC00C2}"/>
                </a:ext>
              </a:extLst>
            </p:cNvPr>
            <p:cNvGrpSpPr/>
            <p:nvPr/>
          </p:nvGrpSpPr>
          <p:grpSpPr>
            <a:xfrm>
              <a:off x="6996000" y="2027033"/>
              <a:ext cx="2205000" cy="2835000"/>
              <a:chOff x="3487867" y="2050433"/>
              <a:chExt cx="2205000" cy="2835000"/>
            </a:xfrm>
          </p:grpSpPr>
          <p:sp>
            <p:nvSpPr>
              <p:cNvPr id="42" name="Прямоугольник: скругленные углы 41">
                <a:extLst>
                  <a:ext uri="{FF2B5EF4-FFF2-40B4-BE49-F238E27FC236}">
                    <a16:creationId xmlns:a16="http://schemas.microsoft.com/office/drawing/2014/main" id="{7C86ADDC-30E1-4CDB-B642-C4B3BD7BBB0B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723D15A3-4D55-48B8-9F5C-50BE13FEE5C0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FDBCA988-7F6D-47D5-9E84-CB8C1FBAFA3E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09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>
                <a:extLst>
                  <a:ext uri="{FF2B5EF4-FFF2-40B4-BE49-F238E27FC236}">
                    <a16:creationId xmlns:a16="http://schemas.microsoft.com/office/drawing/2014/main" id="{82A3424C-805D-4A7A-98C3-117F3620549C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DDF6D5-5219-48FC-91EF-B9C76E74D152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AC7E42B0-1570-448F-8ED9-194795733DB9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EE469AAC-EAA9-45D0-931A-064320A817A2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CFB0FB4C-4D95-4659-87A7-9580800A8740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57B3100F-1A39-4599-8591-C1A93AADF4D7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Прямоугольник 50">
                <a:extLst>
                  <a:ext uri="{FF2B5EF4-FFF2-40B4-BE49-F238E27FC236}">
                    <a16:creationId xmlns:a16="http://schemas.microsoft.com/office/drawing/2014/main" id="{96B1A7FD-C4F9-435A-BEC0-C72EC9EBB060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29A5C923-8744-46DD-AA24-55F7B7CE227F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1D5D93A0-8132-4B4E-9763-D36CC422B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889523" y="4068000"/>
              <a:ext cx="432000" cy="432000"/>
            </a:xfrm>
            <a:prstGeom prst="rect">
              <a:avLst/>
            </a:prstGeom>
          </p:spPr>
        </p:pic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C37A6DA-503F-4FF9-8FEA-4222666BDBC7}"/>
              </a:ext>
            </a:extLst>
          </p:cNvPr>
          <p:cNvGrpSpPr/>
          <p:nvPr/>
        </p:nvGrpSpPr>
        <p:grpSpPr>
          <a:xfrm>
            <a:off x="9312600" y="2325600"/>
            <a:ext cx="2205000" cy="2835000"/>
            <a:chOff x="10196378" y="1999800"/>
            <a:chExt cx="2205000" cy="2835000"/>
          </a:xfrm>
        </p:grpSpPr>
        <p:grpSp>
          <p:nvGrpSpPr>
            <p:cNvPr id="55" name="Группа 54">
              <a:extLst>
                <a:ext uri="{FF2B5EF4-FFF2-40B4-BE49-F238E27FC236}">
                  <a16:creationId xmlns:a16="http://schemas.microsoft.com/office/drawing/2014/main" id="{3B8E9EA7-9D05-4E6E-BF5A-09EC73E49053}"/>
                </a:ext>
              </a:extLst>
            </p:cNvPr>
            <p:cNvGrpSpPr/>
            <p:nvPr/>
          </p:nvGrpSpPr>
          <p:grpSpPr>
            <a:xfrm>
              <a:off x="10196378" y="1999800"/>
              <a:ext cx="2205000" cy="2835000"/>
              <a:chOff x="3487867" y="2050433"/>
              <a:chExt cx="2205000" cy="2835000"/>
            </a:xfrm>
          </p:grpSpPr>
          <p:sp>
            <p:nvSpPr>
              <p:cNvPr id="56" name="Прямоугольник: скругленные углы 55">
                <a:extLst>
                  <a:ext uri="{FF2B5EF4-FFF2-40B4-BE49-F238E27FC236}">
                    <a16:creationId xmlns:a16="http://schemas.microsoft.com/office/drawing/2014/main" id="{29797349-C1BF-47C0-9744-F55308B6A172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7" name="Овал 56">
                <a:extLst>
                  <a:ext uri="{FF2B5EF4-FFF2-40B4-BE49-F238E27FC236}">
                    <a16:creationId xmlns:a16="http://schemas.microsoft.com/office/drawing/2014/main" id="{D86B1A27-789D-4610-B208-CCCF7AE88946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E70E53EA-8341-4973-B503-5464350D1775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11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>
                <a:extLst>
                  <a:ext uri="{FF2B5EF4-FFF2-40B4-BE49-F238E27FC236}">
                    <a16:creationId xmlns:a16="http://schemas.microsoft.com/office/drawing/2014/main" id="{B2E4D5EB-A37E-444E-A7C9-063D7A48E929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>
                <a:extLst>
                  <a:ext uri="{FF2B5EF4-FFF2-40B4-BE49-F238E27FC236}">
                    <a16:creationId xmlns:a16="http://schemas.microsoft.com/office/drawing/2014/main" id="{4783371A-11FB-4408-810E-8FEB46AA4BEF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25967A32-859A-4DD6-9EF0-6543FC9F3D3B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58E6C3A8-96CA-4C3B-B586-13D14276897E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Овал 62">
                <a:extLst>
                  <a:ext uri="{FF2B5EF4-FFF2-40B4-BE49-F238E27FC236}">
                    <a16:creationId xmlns:a16="http://schemas.microsoft.com/office/drawing/2014/main" id="{521D7CA9-8C1D-43B2-9B4B-4D9BDCF52DEB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55ECABA7-B795-40D5-9C6B-EA7584483F3D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Прямоугольник 64">
                <a:extLst>
                  <a:ext uri="{FF2B5EF4-FFF2-40B4-BE49-F238E27FC236}">
                    <a16:creationId xmlns:a16="http://schemas.microsoft.com/office/drawing/2014/main" id="{457081D2-6088-4D5E-899F-934B54B92F15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81CEB107-B172-4798-A7A2-037DDAE9C218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8" name="Рисунок 67">
              <a:extLst>
                <a:ext uri="{FF2B5EF4-FFF2-40B4-BE49-F238E27FC236}">
                  <a16:creationId xmlns:a16="http://schemas.microsoft.com/office/drawing/2014/main" id="{39FEC494-BC7F-407B-AD50-FA9964C2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1091667" y="4033800"/>
              <a:ext cx="432000" cy="432000"/>
            </a:xfrm>
            <a:prstGeom prst="rect">
              <a:avLst/>
            </a:prstGeom>
          </p:spPr>
        </p:pic>
      </p:grpSp>
      <p:sp>
        <p:nvSpPr>
          <p:cNvPr id="67" name="Нижний колонтитул 4">
            <a:extLst>
              <a:ext uri="{FF2B5EF4-FFF2-40B4-BE49-F238E27FC236}">
                <a16:creationId xmlns:a16="http://schemas.microsoft.com/office/drawing/2014/main" id="{50850DD8-104F-4C2D-A44C-584C1867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/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51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AE095-CA98-4C2C-900E-53BAC78D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53108EE-DFD6-45D2-AFF9-A51CF6BD2D86}"/>
              </a:ext>
            </a:extLst>
          </p:cNvPr>
          <p:cNvGrpSpPr/>
          <p:nvPr/>
        </p:nvGrpSpPr>
        <p:grpSpPr>
          <a:xfrm>
            <a:off x="674400" y="2297534"/>
            <a:ext cx="2205000" cy="2835000"/>
            <a:chOff x="381000" y="2034000"/>
            <a:chExt cx="2205000" cy="2835000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B9CD5A37-6021-4B4D-9898-485085A0B070}"/>
                </a:ext>
              </a:extLst>
            </p:cNvPr>
            <p:cNvSpPr/>
            <p:nvPr/>
          </p:nvSpPr>
          <p:spPr>
            <a:xfrm>
              <a:off x="381000" y="2034000"/>
              <a:ext cx="2205000" cy="2835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68A575F5-A12C-4C6E-9FDE-A6BBDA0234F2}"/>
                </a:ext>
              </a:extLst>
            </p:cNvPr>
            <p:cNvSpPr/>
            <p:nvPr/>
          </p:nvSpPr>
          <p:spPr>
            <a:xfrm>
              <a:off x="1123500" y="392400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D81DCCA1-AEF1-42A5-BBAF-1175F5D05B65}"/>
                </a:ext>
              </a:extLst>
            </p:cNvPr>
            <p:cNvSpPr/>
            <p:nvPr/>
          </p:nvSpPr>
          <p:spPr>
            <a:xfrm>
              <a:off x="1371000" y="4577400"/>
              <a:ext cx="228994" cy="290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9F0A3D37-D133-45CC-96B2-B6B41831C2E1}"/>
                </a:ext>
              </a:extLst>
            </p:cNvPr>
            <p:cNvSpPr/>
            <p:nvPr/>
          </p:nvSpPr>
          <p:spPr>
            <a:xfrm>
              <a:off x="1549809" y="4618632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2FDFDA6-8F93-471E-A6BF-A59963DF93B8}"/>
                </a:ext>
              </a:extLst>
            </p:cNvPr>
            <p:cNvSpPr/>
            <p:nvPr/>
          </p:nvSpPr>
          <p:spPr>
            <a:xfrm>
              <a:off x="1262267" y="4617700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0B3EF70-7955-4816-B76D-FA8ED302F63E}"/>
                </a:ext>
              </a:extLst>
            </p:cNvPr>
            <p:cNvSpPr/>
            <p:nvPr/>
          </p:nvSpPr>
          <p:spPr>
            <a:xfrm>
              <a:off x="1549809" y="4683168"/>
              <a:ext cx="228994" cy="1858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5B6713CD-8040-47F2-9BBB-A54D33871722}"/>
                </a:ext>
              </a:extLst>
            </p:cNvPr>
            <p:cNvSpPr/>
            <p:nvPr/>
          </p:nvSpPr>
          <p:spPr>
            <a:xfrm>
              <a:off x="1179872" y="4694868"/>
              <a:ext cx="228994" cy="174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C504D9FE-6B8C-4A23-BBCE-E1A8D1906F0C}"/>
                </a:ext>
              </a:extLst>
            </p:cNvPr>
            <p:cNvSpPr/>
            <p:nvPr/>
          </p:nvSpPr>
          <p:spPr>
            <a:xfrm>
              <a:off x="1179872" y="3980615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2BED818A-F8AE-4C15-89AB-25C4330793A5}"/>
                </a:ext>
              </a:extLst>
            </p:cNvPr>
            <p:cNvSpPr/>
            <p:nvPr/>
          </p:nvSpPr>
          <p:spPr>
            <a:xfrm>
              <a:off x="447064" y="2922393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9422381-2130-40AF-B38B-757582A2A7F0}"/>
                </a:ext>
              </a:extLst>
            </p:cNvPr>
            <p:cNvSpPr/>
            <p:nvPr/>
          </p:nvSpPr>
          <p:spPr>
            <a:xfrm>
              <a:off x="668901" y="251389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D23B1509-189B-40D0-B5F1-5EF21726CD95}"/>
                </a:ext>
              </a:extLst>
            </p:cNvPr>
            <p:cNvSpPr/>
            <p:nvPr/>
          </p:nvSpPr>
          <p:spPr>
            <a:xfrm>
              <a:off x="1131592" y="2050433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24" name="Рисунок 23">
              <a:extLst>
                <a:ext uri="{FF2B5EF4-FFF2-40B4-BE49-F238E27FC236}">
                  <a16:creationId xmlns:a16="http://schemas.microsoft.com/office/drawing/2014/main" id="{3847F86D-B570-4D4E-980A-BBE9373E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6809" y="4060484"/>
              <a:ext cx="432000" cy="432000"/>
            </a:xfrm>
            <a:prstGeom prst="rect">
              <a:avLst/>
            </a:prstGeom>
          </p:spPr>
        </p:pic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DD2221D2-4C27-4D88-B101-3BC968DEAFAE}"/>
              </a:ext>
            </a:extLst>
          </p:cNvPr>
          <p:cNvGrpSpPr/>
          <p:nvPr/>
        </p:nvGrpSpPr>
        <p:grpSpPr>
          <a:xfrm>
            <a:off x="3553800" y="2313967"/>
            <a:ext cx="2205000" cy="2835000"/>
            <a:chOff x="3487867" y="2050433"/>
            <a:chExt cx="2205000" cy="2835000"/>
          </a:xfrm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36CF3A89-E71F-4A40-8F82-3DCD996D3BF7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1350DECF-2B7C-456C-806E-7AD0C1917502}"/>
                </a:ext>
              </a:extLst>
            </p:cNvPr>
            <p:cNvSpPr/>
            <p:nvPr/>
          </p:nvSpPr>
          <p:spPr>
            <a:xfrm>
              <a:off x="4230367" y="394043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11C0EE08-1582-4043-8F86-9B3CDF175CB6}"/>
                </a:ext>
              </a:extLst>
            </p:cNvPr>
            <p:cNvSpPr/>
            <p:nvPr/>
          </p:nvSpPr>
          <p:spPr>
            <a:xfrm>
              <a:off x="4477867" y="4593832"/>
              <a:ext cx="228994" cy="290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31E0023E-C266-4F43-B321-D8B6C0D13976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64F4125E-3DAB-4061-AE4B-9D9D67DC1267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FF61438A-0929-464D-B9A7-E6D9C43F7BEB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9B857782-FE07-4432-A2D4-ACEB41E372B7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8FE07120-4E54-4B1D-AC3E-F8A8410FB664}"/>
                </a:ext>
              </a:extLst>
            </p:cNvPr>
            <p:cNvSpPr/>
            <p:nvPr/>
          </p:nvSpPr>
          <p:spPr>
            <a:xfrm>
              <a:off x="4286739" y="3997048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23E0CB5D-067A-4A43-AA9E-4DF7A68B30B4}"/>
                </a:ext>
              </a:extLst>
            </p:cNvPr>
            <p:cNvSpPr/>
            <p:nvPr/>
          </p:nvSpPr>
          <p:spPr>
            <a:xfrm>
              <a:off x="3553931" y="293882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864E4834-488D-428A-B4F0-1E960FB6543F}"/>
                </a:ext>
              </a:extLst>
            </p:cNvPr>
            <p:cNvSpPr/>
            <p:nvPr/>
          </p:nvSpPr>
          <p:spPr>
            <a:xfrm>
              <a:off x="3775768" y="2530326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B29397AF-B0DD-4B99-8D18-684AB431B8DB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AFC9988A-6797-4F74-B1D4-48AB64B51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05882" y="4080832"/>
              <a:ext cx="432000" cy="432000"/>
            </a:xfrm>
            <a:prstGeom prst="rect">
              <a:avLst/>
            </a:prstGeom>
          </p:spPr>
        </p:pic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982C0E24-827C-45F3-97B6-E329326C8D9A}"/>
              </a:ext>
            </a:extLst>
          </p:cNvPr>
          <p:cNvGrpSpPr/>
          <p:nvPr/>
        </p:nvGrpSpPr>
        <p:grpSpPr>
          <a:xfrm>
            <a:off x="6433200" y="2309167"/>
            <a:ext cx="2205000" cy="2835000"/>
            <a:chOff x="6996000" y="2027033"/>
            <a:chExt cx="2205000" cy="2835000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8F39311A-745B-4586-99DB-2D1FAABC00C2}"/>
                </a:ext>
              </a:extLst>
            </p:cNvPr>
            <p:cNvGrpSpPr/>
            <p:nvPr/>
          </p:nvGrpSpPr>
          <p:grpSpPr>
            <a:xfrm>
              <a:off x="6996000" y="2027033"/>
              <a:ext cx="2205000" cy="2835000"/>
              <a:chOff x="3487867" y="2050433"/>
              <a:chExt cx="2205000" cy="2835000"/>
            </a:xfrm>
          </p:grpSpPr>
          <p:sp>
            <p:nvSpPr>
              <p:cNvPr id="42" name="Прямоугольник: скругленные углы 41">
                <a:extLst>
                  <a:ext uri="{FF2B5EF4-FFF2-40B4-BE49-F238E27FC236}">
                    <a16:creationId xmlns:a16="http://schemas.microsoft.com/office/drawing/2014/main" id="{7C86ADDC-30E1-4CDB-B642-C4B3BD7BBB0B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723D15A3-4D55-48B8-9F5C-50BE13FEE5C0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FDBCA988-7F6D-47D5-9E84-CB8C1FBAFA3E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1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>
                <a:extLst>
                  <a:ext uri="{FF2B5EF4-FFF2-40B4-BE49-F238E27FC236}">
                    <a16:creationId xmlns:a16="http://schemas.microsoft.com/office/drawing/2014/main" id="{82A3424C-805D-4A7A-98C3-117F3620549C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DDF6D5-5219-48FC-91EF-B9C76E74D152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AC7E42B0-1570-448F-8ED9-194795733DB9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EE469AAC-EAA9-45D0-931A-064320A817A2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CFB0FB4C-4D95-4659-87A7-9580800A8740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57B3100F-1A39-4599-8591-C1A93AADF4D7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Прямоугольник 50">
                <a:extLst>
                  <a:ext uri="{FF2B5EF4-FFF2-40B4-BE49-F238E27FC236}">
                    <a16:creationId xmlns:a16="http://schemas.microsoft.com/office/drawing/2014/main" id="{96B1A7FD-C4F9-435A-BEC0-C72EC9EBB060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29A5C923-8744-46DD-AA24-55F7B7CE227F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1D5D93A0-8132-4B4E-9763-D36CC422B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889523" y="4068000"/>
              <a:ext cx="432000" cy="432000"/>
            </a:xfrm>
            <a:prstGeom prst="rect">
              <a:avLst/>
            </a:prstGeom>
          </p:spPr>
        </p:pic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C37A6DA-503F-4FF9-8FEA-4222666BDBC7}"/>
              </a:ext>
            </a:extLst>
          </p:cNvPr>
          <p:cNvGrpSpPr/>
          <p:nvPr/>
        </p:nvGrpSpPr>
        <p:grpSpPr>
          <a:xfrm>
            <a:off x="9312600" y="2325600"/>
            <a:ext cx="2205000" cy="2836795"/>
            <a:chOff x="10196378" y="1999800"/>
            <a:chExt cx="2205000" cy="2836795"/>
          </a:xfrm>
        </p:grpSpPr>
        <p:grpSp>
          <p:nvGrpSpPr>
            <p:cNvPr id="55" name="Группа 54">
              <a:extLst>
                <a:ext uri="{FF2B5EF4-FFF2-40B4-BE49-F238E27FC236}">
                  <a16:creationId xmlns:a16="http://schemas.microsoft.com/office/drawing/2014/main" id="{3B8E9EA7-9D05-4E6E-BF5A-09EC73E49053}"/>
                </a:ext>
              </a:extLst>
            </p:cNvPr>
            <p:cNvGrpSpPr/>
            <p:nvPr/>
          </p:nvGrpSpPr>
          <p:grpSpPr>
            <a:xfrm>
              <a:off x="10196378" y="1999800"/>
              <a:ext cx="2205000" cy="2836795"/>
              <a:chOff x="3487867" y="2050433"/>
              <a:chExt cx="2205000" cy="2836795"/>
            </a:xfrm>
          </p:grpSpPr>
          <p:sp>
            <p:nvSpPr>
              <p:cNvPr id="56" name="Прямоугольник: скругленные углы 55">
                <a:extLst>
                  <a:ext uri="{FF2B5EF4-FFF2-40B4-BE49-F238E27FC236}">
                    <a16:creationId xmlns:a16="http://schemas.microsoft.com/office/drawing/2014/main" id="{29797349-C1BF-47C0-9744-F55308B6A172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7" name="Овал 56">
                <a:extLst>
                  <a:ext uri="{FF2B5EF4-FFF2-40B4-BE49-F238E27FC236}">
                    <a16:creationId xmlns:a16="http://schemas.microsoft.com/office/drawing/2014/main" id="{D86B1A27-789D-4610-B208-CCCF7AE88946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E70E53EA-8341-4973-B503-5464350D1775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33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>
                <a:extLst>
                  <a:ext uri="{FF2B5EF4-FFF2-40B4-BE49-F238E27FC236}">
                    <a16:creationId xmlns:a16="http://schemas.microsoft.com/office/drawing/2014/main" id="{B2E4D5EB-A37E-444E-A7C9-063D7A48E929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>
                <a:extLst>
                  <a:ext uri="{FF2B5EF4-FFF2-40B4-BE49-F238E27FC236}">
                    <a16:creationId xmlns:a16="http://schemas.microsoft.com/office/drawing/2014/main" id="{4783371A-11FB-4408-810E-8FEB46AA4BEF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25967A32-859A-4DD6-9EF0-6543FC9F3D3B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58E6C3A8-96CA-4C3B-B586-13D14276897E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Овал 62">
                <a:extLst>
                  <a:ext uri="{FF2B5EF4-FFF2-40B4-BE49-F238E27FC236}">
                    <a16:creationId xmlns:a16="http://schemas.microsoft.com/office/drawing/2014/main" id="{521D7CA9-8C1D-43B2-9B4B-4D9BDCF52DEB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55ECABA7-B795-40D5-9C6B-EA7584483F3D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Прямоугольник 64">
                <a:extLst>
                  <a:ext uri="{FF2B5EF4-FFF2-40B4-BE49-F238E27FC236}">
                    <a16:creationId xmlns:a16="http://schemas.microsoft.com/office/drawing/2014/main" id="{457081D2-6088-4D5E-899F-934B54B92F15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81CEB107-B172-4798-A7A2-037DDAE9C218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8" name="Рисунок 67">
              <a:extLst>
                <a:ext uri="{FF2B5EF4-FFF2-40B4-BE49-F238E27FC236}">
                  <a16:creationId xmlns:a16="http://schemas.microsoft.com/office/drawing/2014/main" id="{39FEC494-BC7F-407B-AD50-FA9964C2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1091667" y="4033800"/>
              <a:ext cx="432000" cy="432000"/>
            </a:xfrm>
            <a:prstGeom prst="rect">
              <a:avLst/>
            </a:prstGeom>
          </p:spPr>
        </p:pic>
      </p:grpSp>
      <p:sp>
        <p:nvSpPr>
          <p:cNvPr id="67" name="Нижний колонтитул 4">
            <a:extLst>
              <a:ext uri="{FF2B5EF4-FFF2-40B4-BE49-F238E27FC236}">
                <a16:creationId xmlns:a16="http://schemas.microsoft.com/office/drawing/2014/main" id="{B4CF530F-B116-4BED-AEA4-4CB9EC1D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/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36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AE095-CA98-4C2C-900E-53BAC78D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53108EE-DFD6-45D2-AFF9-A51CF6BD2D86}"/>
              </a:ext>
            </a:extLst>
          </p:cNvPr>
          <p:cNvGrpSpPr/>
          <p:nvPr/>
        </p:nvGrpSpPr>
        <p:grpSpPr>
          <a:xfrm>
            <a:off x="674400" y="2297534"/>
            <a:ext cx="2205000" cy="2835000"/>
            <a:chOff x="381000" y="2034000"/>
            <a:chExt cx="2205000" cy="2835000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B9CD5A37-6021-4B4D-9898-485085A0B070}"/>
                </a:ext>
              </a:extLst>
            </p:cNvPr>
            <p:cNvSpPr/>
            <p:nvPr/>
          </p:nvSpPr>
          <p:spPr>
            <a:xfrm>
              <a:off x="381000" y="2034000"/>
              <a:ext cx="2205000" cy="2835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68A575F5-A12C-4C6E-9FDE-A6BBDA0234F2}"/>
                </a:ext>
              </a:extLst>
            </p:cNvPr>
            <p:cNvSpPr/>
            <p:nvPr/>
          </p:nvSpPr>
          <p:spPr>
            <a:xfrm>
              <a:off x="1123500" y="392400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D81DCCA1-AEF1-42A5-BBAF-1175F5D05B65}"/>
                </a:ext>
              </a:extLst>
            </p:cNvPr>
            <p:cNvSpPr/>
            <p:nvPr/>
          </p:nvSpPr>
          <p:spPr>
            <a:xfrm>
              <a:off x="1371000" y="4577400"/>
              <a:ext cx="228994" cy="29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9F0A3D37-D133-45CC-96B2-B6B41831C2E1}"/>
                </a:ext>
              </a:extLst>
            </p:cNvPr>
            <p:cNvSpPr/>
            <p:nvPr/>
          </p:nvSpPr>
          <p:spPr>
            <a:xfrm>
              <a:off x="1549809" y="4618632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2FDFDA6-8F93-471E-A6BF-A59963DF93B8}"/>
                </a:ext>
              </a:extLst>
            </p:cNvPr>
            <p:cNvSpPr/>
            <p:nvPr/>
          </p:nvSpPr>
          <p:spPr>
            <a:xfrm>
              <a:off x="1262267" y="4617700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0B3EF70-7955-4816-B76D-FA8ED302F63E}"/>
                </a:ext>
              </a:extLst>
            </p:cNvPr>
            <p:cNvSpPr/>
            <p:nvPr/>
          </p:nvSpPr>
          <p:spPr>
            <a:xfrm>
              <a:off x="1549809" y="4683168"/>
              <a:ext cx="228994" cy="1858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5B6713CD-8040-47F2-9BBB-A54D33871722}"/>
                </a:ext>
              </a:extLst>
            </p:cNvPr>
            <p:cNvSpPr/>
            <p:nvPr/>
          </p:nvSpPr>
          <p:spPr>
            <a:xfrm>
              <a:off x="1179872" y="4694868"/>
              <a:ext cx="228994" cy="174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C504D9FE-6B8C-4A23-BBCE-E1A8D1906F0C}"/>
                </a:ext>
              </a:extLst>
            </p:cNvPr>
            <p:cNvSpPr/>
            <p:nvPr/>
          </p:nvSpPr>
          <p:spPr>
            <a:xfrm>
              <a:off x="1179872" y="3980615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2BED818A-F8AE-4C15-89AB-25C4330793A5}"/>
                </a:ext>
              </a:extLst>
            </p:cNvPr>
            <p:cNvSpPr/>
            <p:nvPr/>
          </p:nvSpPr>
          <p:spPr>
            <a:xfrm>
              <a:off x="447064" y="2922393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9422381-2130-40AF-B38B-757582A2A7F0}"/>
                </a:ext>
              </a:extLst>
            </p:cNvPr>
            <p:cNvSpPr/>
            <p:nvPr/>
          </p:nvSpPr>
          <p:spPr>
            <a:xfrm>
              <a:off x="668901" y="251389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D23B1509-189B-40D0-B5F1-5EF21726CD95}"/>
                </a:ext>
              </a:extLst>
            </p:cNvPr>
            <p:cNvSpPr/>
            <p:nvPr/>
          </p:nvSpPr>
          <p:spPr>
            <a:xfrm>
              <a:off x="1131592" y="2050433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24" name="Рисунок 23">
              <a:extLst>
                <a:ext uri="{FF2B5EF4-FFF2-40B4-BE49-F238E27FC236}">
                  <a16:creationId xmlns:a16="http://schemas.microsoft.com/office/drawing/2014/main" id="{3847F86D-B570-4D4E-980A-BBE9373E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6809" y="4060484"/>
              <a:ext cx="432000" cy="432000"/>
            </a:xfrm>
            <a:prstGeom prst="rect">
              <a:avLst/>
            </a:prstGeom>
          </p:spPr>
        </p:pic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DD2221D2-4C27-4D88-B101-3BC968DEAFAE}"/>
              </a:ext>
            </a:extLst>
          </p:cNvPr>
          <p:cNvGrpSpPr/>
          <p:nvPr/>
        </p:nvGrpSpPr>
        <p:grpSpPr>
          <a:xfrm>
            <a:off x="3553800" y="2313967"/>
            <a:ext cx="2205000" cy="2836795"/>
            <a:chOff x="3487867" y="2050433"/>
            <a:chExt cx="2205000" cy="2836795"/>
          </a:xfrm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36CF3A89-E71F-4A40-8F82-3DCD996D3BF7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1350DECF-2B7C-456C-806E-7AD0C1917502}"/>
                </a:ext>
              </a:extLst>
            </p:cNvPr>
            <p:cNvSpPr/>
            <p:nvPr/>
          </p:nvSpPr>
          <p:spPr>
            <a:xfrm>
              <a:off x="4230367" y="394043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11C0EE08-1582-4043-8F86-9B3CDF175CB6}"/>
                </a:ext>
              </a:extLst>
            </p:cNvPr>
            <p:cNvSpPr/>
            <p:nvPr/>
          </p:nvSpPr>
          <p:spPr>
            <a:xfrm>
              <a:off x="4477867" y="4593833"/>
              <a:ext cx="228994" cy="293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31E0023E-C266-4F43-B321-D8B6C0D13976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64F4125E-3DAB-4061-AE4B-9D9D67DC1267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FF61438A-0929-464D-B9A7-E6D9C43F7BEB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9B857782-FE07-4432-A2D4-ACEB41E372B7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8FE07120-4E54-4B1D-AC3E-F8A8410FB664}"/>
                </a:ext>
              </a:extLst>
            </p:cNvPr>
            <p:cNvSpPr/>
            <p:nvPr/>
          </p:nvSpPr>
          <p:spPr>
            <a:xfrm>
              <a:off x="4286739" y="3997048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23E0CB5D-067A-4A43-AA9E-4DF7A68B30B4}"/>
                </a:ext>
              </a:extLst>
            </p:cNvPr>
            <p:cNvSpPr/>
            <p:nvPr/>
          </p:nvSpPr>
          <p:spPr>
            <a:xfrm>
              <a:off x="3553931" y="293882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864E4834-488D-428A-B4F0-1E960FB6543F}"/>
                </a:ext>
              </a:extLst>
            </p:cNvPr>
            <p:cNvSpPr/>
            <p:nvPr/>
          </p:nvSpPr>
          <p:spPr>
            <a:xfrm>
              <a:off x="3775768" y="2530326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B29397AF-B0DD-4B99-8D18-684AB431B8DB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AFC9988A-6797-4F74-B1D4-48AB64B51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05882" y="4080832"/>
              <a:ext cx="432000" cy="432000"/>
            </a:xfrm>
            <a:prstGeom prst="rect">
              <a:avLst/>
            </a:prstGeom>
          </p:spPr>
        </p:pic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982C0E24-827C-45F3-97B6-E329326C8D9A}"/>
              </a:ext>
            </a:extLst>
          </p:cNvPr>
          <p:cNvGrpSpPr/>
          <p:nvPr/>
        </p:nvGrpSpPr>
        <p:grpSpPr>
          <a:xfrm>
            <a:off x="6433200" y="2309167"/>
            <a:ext cx="2205000" cy="2835000"/>
            <a:chOff x="6996000" y="2027033"/>
            <a:chExt cx="2205000" cy="2835000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8F39311A-745B-4586-99DB-2D1FAABC00C2}"/>
                </a:ext>
              </a:extLst>
            </p:cNvPr>
            <p:cNvGrpSpPr/>
            <p:nvPr/>
          </p:nvGrpSpPr>
          <p:grpSpPr>
            <a:xfrm>
              <a:off x="6996000" y="2027033"/>
              <a:ext cx="2205000" cy="2835000"/>
              <a:chOff x="3487867" y="2050433"/>
              <a:chExt cx="2205000" cy="2835000"/>
            </a:xfrm>
          </p:grpSpPr>
          <p:sp>
            <p:nvSpPr>
              <p:cNvPr id="42" name="Прямоугольник: скругленные углы 41">
                <a:extLst>
                  <a:ext uri="{FF2B5EF4-FFF2-40B4-BE49-F238E27FC236}">
                    <a16:creationId xmlns:a16="http://schemas.microsoft.com/office/drawing/2014/main" id="{7C86ADDC-30E1-4CDB-B642-C4B3BD7BBB0B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723D15A3-4D55-48B8-9F5C-50BE13FEE5C0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FDBCA988-7F6D-47D5-9E84-CB8C1FBAFA3E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1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>
                <a:extLst>
                  <a:ext uri="{FF2B5EF4-FFF2-40B4-BE49-F238E27FC236}">
                    <a16:creationId xmlns:a16="http://schemas.microsoft.com/office/drawing/2014/main" id="{82A3424C-805D-4A7A-98C3-117F3620549C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DDF6D5-5219-48FC-91EF-B9C76E74D152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AC7E42B0-1570-448F-8ED9-194795733DB9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EE469AAC-EAA9-45D0-931A-064320A817A2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CFB0FB4C-4D95-4659-87A7-9580800A8740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57B3100F-1A39-4599-8591-C1A93AADF4D7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Прямоугольник 50">
                <a:extLst>
                  <a:ext uri="{FF2B5EF4-FFF2-40B4-BE49-F238E27FC236}">
                    <a16:creationId xmlns:a16="http://schemas.microsoft.com/office/drawing/2014/main" id="{96B1A7FD-C4F9-435A-BEC0-C72EC9EBB060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29A5C923-8744-46DD-AA24-55F7B7CE227F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1D5D93A0-8132-4B4E-9763-D36CC422B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889523" y="4068000"/>
              <a:ext cx="432000" cy="432000"/>
            </a:xfrm>
            <a:prstGeom prst="rect">
              <a:avLst/>
            </a:prstGeom>
          </p:spPr>
        </p:pic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C37A6DA-503F-4FF9-8FEA-4222666BDBC7}"/>
              </a:ext>
            </a:extLst>
          </p:cNvPr>
          <p:cNvGrpSpPr/>
          <p:nvPr/>
        </p:nvGrpSpPr>
        <p:grpSpPr>
          <a:xfrm>
            <a:off x="9312600" y="2325600"/>
            <a:ext cx="2205000" cy="2835000"/>
            <a:chOff x="10196378" y="1999800"/>
            <a:chExt cx="2205000" cy="2835000"/>
          </a:xfrm>
        </p:grpSpPr>
        <p:grpSp>
          <p:nvGrpSpPr>
            <p:cNvPr id="55" name="Группа 54">
              <a:extLst>
                <a:ext uri="{FF2B5EF4-FFF2-40B4-BE49-F238E27FC236}">
                  <a16:creationId xmlns:a16="http://schemas.microsoft.com/office/drawing/2014/main" id="{3B8E9EA7-9D05-4E6E-BF5A-09EC73E49053}"/>
                </a:ext>
              </a:extLst>
            </p:cNvPr>
            <p:cNvGrpSpPr/>
            <p:nvPr/>
          </p:nvGrpSpPr>
          <p:grpSpPr>
            <a:xfrm>
              <a:off x="10196378" y="1999800"/>
              <a:ext cx="2205000" cy="2835000"/>
              <a:chOff x="3487867" y="2050433"/>
              <a:chExt cx="2205000" cy="2835000"/>
            </a:xfrm>
          </p:grpSpPr>
          <p:sp>
            <p:nvSpPr>
              <p:cNvPr id="56" name="Прямоугольник: скругленные углы 55">
                <a:extLst>
                  <a:ext uri="{FF2B5EF4-FFF2-40B4-BE49-F238E27FC236}">
                    <a16:creationId xmlns:a16="http://schemas.microsoft.com/office/drawing/2014/main" id="{29797349-C1BF-47C0-9744-F55308B6A172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7" name="Овал 56">
                <a:extLst>
                  <a:ext uri="{FF2B5EF4-FFF2-40B4-BE49-F238E27FC236}">
                    <a16:creationId xmlns:a16="http://schemas.microsoft.com/office/drawing/2014/main" id="{D86B1A27-789D-4610-B208-CCCF7AE88946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E70E53EA-8341-4973-B503-5464350D1775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1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>
                <a:extLst>
                  <a:ext uri="{FF2B5EF4-FFF2-40B4-BE49-F238E27FC236}">
                    <a16:creationId xmlns:a16="http://schemas.microsoft.com/office/drawing/2014/main" id="{B2E4D5EB-A37E-444E-A7C9-063D7A48E929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>
                <a:extLst>
                  <a:ext uri="{FF2B5EF4-FFF2-40B4-BE49-F238E27FC236}">
                    <a16:creationId xmlns:a16="http://schemas.microsoft.com/office/drawing/2014/main" id="{4783371A-11FB-4408-810E-8FEB46AA4BEF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25967A32-859A-4DD6-9EF0-6543FC9F3D3B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58E6C3A8-96CA-4C3B-B586-13D14276897E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Овал 62">
                <a:extLst>
                  <a:ext uri="{FF2B5EF4-FFF2-40B4-BE49-F238E27FC236}">
                    <a16:creationId xmlns:a16="http://schemas.microsoft.com/office/drawing/2014/main" id="{521D7CA9-8C1D-43B2-9B4B-4D9BDCF52DEB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55ECABA7-B795-40D5-9C6B-EA7584483F3D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Прямоугольник 64">
                <a:extLst>
                  <a:ext uri="{FF2B5EF4-FFF2-40B4-BE49-F238E27FC236}">
                    <a16:creationId xmlns:a16="http://schemas.microsoft.com/office/drawing/2014/main" id="{457081D2-6088-4D5E-899F-934B54B92F15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81CEB107-B172-4798-A7A2-037DDAE9C218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8" name="Рисунок 67">
              <a:extLst>
                <a:ext uri="{FF2B5EF4-FFF2-40B4-BE49-F238E27FC236}">
                  <a16:creationId xmlns:a16="http://schemas.microsoft.com/office/drawing/2014/main" id="{39FEC494-BC7F-407B-AD50-FA9964C2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1091667" y="4033800"/>
              <a:ext cx="432000" cy="432000"/>
            </a:xfrm>
            <a:prstGeom prst="rect">
              <a:avLst/>
            </a:prstGeom>
          </p:spPr>
        </p:pic>
      </p:grpSp>
      <p:sp>
        <p:nvSpPr>
          <p:cNvPr id="67" name="Нижний колонтитул 4">
            <a:extLst>
              <a:ext uri="{FF2B5EF4-FFF2-40B4-BE49-F238E27FC236}">
                <a16:creationId xmlns:a16="http://schemas.microsoft.com/office/drawing/2014/main" id="{B2D380A2-0110-41F4-AAF4-D15B2388F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62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3215</TotalTime>
  <Words>268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81</cp:revision>
  <dcterms:created xsi:type="dcterms:W3CDTF">2020-05-10T10:09:00Z</dcterms:created>
  <dcterms:modified xsi:type="dcterms:W3CDTF">2020-05-17T14:21:38Z</dcterms:modified>
</cp:coreProperties>
</file>