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 userDrawn="1">
          <p15:clr>
            <a:srgbClr val="A4A3A4"/>
          </p15:clr>
        </p15:guide>
        <p15:guide id="2" pos="47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19" autoAdjust="0"/>
    <p:restoredTop sz="94660"/>
  </p:normalViewPr>
  <p:slideViewPr>
    <p:cSldViewPr showGuides="1">
      <p:cViewPr varScale="1">
        <p:scale>
          <a:sx n="64" d="100"/>
          <a:sy n="64" d="100"/>
        </p:scale>
        <p:origin x="912" y="72"/>
      </p:cViewPr>
      <p:guideLst>
        <p:guide orient="horz" pos="2245"/>
        <p:guide pos="47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slides.net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BB471-578D-4D40-B3F1-C2774AE13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4D21D9-C511-40DE-BA42-3406E1443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899E9-9253-41CA-A157-4053AA24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4B52DC-032A-404E-85F2-1F69767F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8F2BF-BD08-485C-AB64-95A0E51C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16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B7DB7-8B58-4432-B83E-DFAD7299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F576B4-4311-4BA6-8D96-71F23D9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58C20F-35C9-4148-9D58-07A9F434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952C28-5CCD-4396-B7A1-55B41DE1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5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801F47-F984-47E0-A90A-5AFDF11B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9119A72-9EBF-4B6F-8CC8-7D4BCC14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6432B8-3A82-4FCE-B07D-AFC9749B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20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A258A-210B-4AAC-A5BE-EDE05B9A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1AF76-A59A-4DA6-85FE-E8AD40456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75E251-E36E-47B5-813C-1A070B6C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B4BDB0-F7D2-4922-A711-C97F11FF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CF453B-6A2E-4A94-AD0E-07860CF0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7E4514-6F19-4F75-BF70-C2172726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8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28ADA-C75F-4BB7-9296-1A0DBB5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F086D5-11D1-4AF7-A502-5AC5BCC8E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028598-9CB3-49E4-AE10-EFCE52AAA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32335D-4208-4394-B462-AA7A4401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22993B-5D44-4F95-8453-B9224526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C6C9F2-8F9A-4533-84DB-DFE73928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24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59189-EC35-478B-BEB8-0DC8E545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72A8F8-D8C9-4959-908B-81DA3963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5354F-F48A-4D48-BEB9-2F8760C5A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62C952-F8F1-43C6-8872-6CFBF0D9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0175BF-735C-4BB3-8EA7-9E31EEA7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52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A4CE1B-A2B3-422A-9C08-DA5F5626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0D9CF8-E807-48A5-9191-6FF81A850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F856E6-3014-4722-92A6-E453CE0B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5D5375-2534-464D-9B9E-117DBFAD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C22D1E-4247-4640-BB56-EB4F2123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5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72DF0E-D4D9-4B96-96AA-BE668B33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0C7BA7-00B0-418F-BCEE-165AEC58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935B06-2F2B-4CBB-86F0-6B159A16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48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6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29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PowerPoint Templates and Google Slides Themes  from </a:t>
            </a:r>
            <a:r>
              <a:rPr lang="en-US" dirty="0">
                <a:hlinkClick r:id="rId2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13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5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0225C-E1C1-41B6-A5ED-E7CCDA2D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D6F769-5B1B-4C5F-89AC-A7A850B8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A4719A-D924-4822-A9A3-8F6928D8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40BC07-242A-499C-AEAA-FFCE805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CA015-9C30-43F3-9893-C338DA25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1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96C04-4921-4D89-BFC6-5D623CE1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AD1A3F-8508-4535-AAEE-B8413DD1C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C4D20B-1710-4613-BE6B-8F8F604DB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412490-E2F7-4F15-9389-5BB7B52D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F85DFC-818A-46E5-98E9-FAD5BB90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762459-6479-4250-AB66-676FE6C1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33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01563-74AA-416F-9CA1-EF922663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3950D6-947F-4CA9-8736-B15F1502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BF7035-998E-4A6F-A0DD-AF17A1BF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A651E0-CF86-4871-BA62-D3982AA87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50AF95-BAA6-42F1-97D9-527F5F33F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74D488-09AB-4682-9558-ED9F96D8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DBC5BB0-3830-4E93-BA90-7185A75D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2EEE86-0A54-4647-A124-0983EF2E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5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free-slides.net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9D70D-8C1C-4B74-A7BB-C9E0EA62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528DE6-9B76-42D0-A9D0-C6C958090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753B2-C04E-4AF7-A67B-0455E088A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CAB9-6B2B-423A-BB90-4A2F56FF191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65DC79-BC1C-4FCC-9877-8EAE4DC26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213143-B84E-4232-ACDE-3C19897AB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BF4F-5132-455A-86B2-29F5890E4F3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2FB2550-6F6D-4B73-A414-CCD5146F444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962066A-F4DE-4469-B4EC-FAE789597FF9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286414" cy="184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0" name="Picture 10">
              <a:hlinkClick r:id="rId17"/>
              <a:extLst>
                <a:ext uri="{FF2B5EF4-FFF2-40B4-BE49-F238E27FC236}">
                  <a16:creationId xmlns:a16="http://schemas.microsoft.com/office/drawing/2014/main" id="{B449C79E-8ACD-4FEC-BA7A-BC11DC715F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747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1" r:id="rId4"/>
    <p:sldLayoutId id="2147483662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hyperlink" Target="https://free-slides.net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hyperlink" Target="https://free-slides.net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hyperlink" Target="https://free-slides.net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www.flaticon.com/authors/freep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e-slide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AE095-CA98-4C2C-900E-53BAC78D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753108EE-DFD6-45D2-AFF9-A51CF6BD2D86}"/>
              </a:ext>
            </a:extLst>
          </p:cNvPr>
          <p:cNvGrpSpPr/>
          <p:nvPr/>
        </p:nvGrpSpPr>
        <p:grpSpPr>
          <a:xfrm>
            <a:off x="674400" y="2297534"/>
            <a:ext cx="2205000" cy="2835000"/>
            <a:chOff x="381000" y="2034000"/>
            <a:chExt cx="2205000" cy="2835000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B9CD5A37-6021-4B4D-9898-485085A0B070}"/>
                </a:ext>
              </a:extLst>
            </p:cNvPr>
            <p:cNvSpPr/>
            <p:nvPr/>
          </p:nvSpPr>
          <p:spPr>
            <a:xfrm>
              <a:off x="381000" y="2034000"/>
              <a:ext cx="2205000" cy="28350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68A575F5-A12C-4C6E-9FDE-A6BBDA0234F2}"/>
                </a:ext>
              </a:extLst>
            </p:cNvPr>
            <p:cNvSpPr/>
            <p:nvPr/>
          </p:nvSpPr>
          <p:spPr>
            <a:xfrm>
              <a:off x="1123500" y="3924000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D81DCCA1-AEF1-42A5-BBAF-1175F5D05B65}"/>
                </a:ext>
              </a:extLst>
            </p:cNvPr>
            <p:cNvSpPr/>
            <p:nvPr/>
          </p:nvSpPr>
          <p:spPr>
            <a:xfrm>
              <a:off x="1371000" y="4577401"/>
              <a:ext cx="228994" cy="290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9F0A3D37-D133-45CC-96B2-B6B41831C2E1}"/>
                </a:ext>
              </a:extLst>
            </p:cNvPr>
            <p:cNvSpPr/>
            <p:nvPr/>
          </p:nvSpPr>
          <p:spPr>
            <a:xfrm>
              <a:off x="1549809" y="4618632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2FDFDA6-8F93-471E-A6BF-A59963DF93B8}"/>
                </a:ext>
              </a:extLst>
            </p:cNvPr>
            <p:cNvSpPr/>
            <p:nvPr/>
          </p:nvSpPr>
          <p:spPr>
            <a:xfrm>
              <a:off x="1262267" y="4617700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0B3EF70-7955-4816-B76D-FA8ED302F63E}"/>
                </a:ext>
              </a:extLst>
            </p:cNvPr>
            <p:cNvSpPr/>
            <p:nvPr/>
          </p:nvSpPr>
          <p:spPr>
            <a:xfrm>
              <a:off x="1549809" y="4683168"/>
              <a:ext cx="228994" cy="1858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5B6713CD-8040-47F2-9BBB-A54D33871722}"/>
                </a:ext>
              </a:extLst>
            </p:cNvPr>
            <p:cNvSpPr/>
            <p:nvPr/>
          </p:nvSpPr>
          <p:spPr>
            <a:xfrm>
              <a:off x="1179872" y="4694868"/>
              <a:ext cx="228994" cy="174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C504D9FE-6B8C-4A23-BBCE-E1A8D1906F0C}"/>
                </a:ext>
              </a:extLst>
            </p:cNvPr>
            <p:cNvSpPr/>
            <p:nvPr/>
          </p:nvSpPr>
          <p:spPr>
            <a:xfrm>
              <a:off x="1179872" y="3980615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2BED818A-F8AE-4C15-89AB-25C4330793A5}"/>
                </a:ext>
              </a:extLst>
            </p:cNvPr>
            <p:cNvSpPr/>
            <p:nvPr/>
          </p:nvSpPr>
          <p:spPr>
            <a:xfrm>
              <a:off x="447064" y="2922393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C9422381-2130-40AF-B38B-757582A2A7F0}"/>
                </a:ext>
              </a:extLst>
            </p:cNvPr>
            <p:cNvSpPr/>
            <p:nvPr/>
          </p:nvSpPr>
          <p:spPr>
            <a:xfrm>
              <a:off x="668901" y="251389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D23B1509-189B-40D0-B5F1-5EF21726CD95}"/>
                </a:ext>
              </a:extLst>
            </p:cNvPr>
            <p:cNvSpPr/>
            <p:nvPr/>
          </p:nvSpPr>
          <p:spPr>
            <a:xfrm>
              <a:off x="1131592" y="2050433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01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id="{3847F86D-B570-4D4E-980A-BBE9373E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66809" y="4060484"/>
              <a:ext cx="432000" cy="432000"/>
            </a:xfrm>
            <a:prstGeom prst="rect">
              <a:avLst/>
            </a:prstGeom>
          </p:spPr>
        </p:pic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DD2221D2-4C27-4D88-B101-3BC968DEAFAE}"/>
              </a:ext>
            </a:extLst>
          </p:cNvPr>
          <p:cNvGrpSpPr/>
          <p:nvPr/>
        </p:nvGrpSpPr>
        <p:grpSpPr>
          <a:xfrm>
            <a:off x="3553800" y="2313967"/>
            <a:ext cx="2205000" cy="2835000"/>
            <a:chOff x="3487867" y="2050433"/>
            <a:chExt cx="2205000" cy="2835000"/>
          </a:xfrm>
        </p:grpSpPr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36CF3A89-E71F-4A40-8F82-3DCD996D3BF7}"/>
                </a:ext>
              </a:extLst>
            </p:cNvPr>
            <p:cNvSpPr/>
            <p:nvPr/>
          </p:nvSpPr>
          <p:spPr>
            <a:xfrm>
              <a:off x="3487867" y="2050433"/>
              <a:ext cx="2205000" cy="2835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1350DECF-2B7C-456C-806E-7AD0C1917502}"/>
                </a:ext>
              </a:extLst>
            </p:cNvPr>
            <p:cNvSpPr/>
            <p:nvPr/>
          </p:nvSpPr>
          <p:spPr>
            <a:xfrm>
              <a:off x="4230367" y="3940433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11C0EE08-1582-4043-8F86-9B3CDF175CB6}"/>
                </a:ext>
              </a:extLst>
            </p:cNvPr>
            <p:cNvSpPr/>
            <p:nvPr/>
          </p:nvSpPr>
          <p:spPr>
            <a:xfrm>
              <a:off x="4477867" y="4593833"/>
              <a:ext cx="228994" cy="290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31E0023E-C266-4F43-B321-D8B6C0D13976}"/>
                </a:ext>
              </a:extLst>
            </p:cNvPr>
            <p:cNvSpPr/>
            <p:nvPr/>
          </p:nvSpPr>
          <p:spPr>
            <a:xfrm>
              <a:off x="4664348" y="4634132"/>
              <a:ext cx="147601" cy="1476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64F4125E-3DAB-4061-AE4B-9D9D67DC1267}"/>
                </a:ext>
              </a:extLst>
            </p:cNvPr>
            <p:cNvSpPr/>
            <p:nvPr/>
          </p:nvSpPr>
          <p:spPr>
            <a:xfrm>
              <a:off x="4372779" y="4634132"/>
              <a:ext cx="147600" cy="147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FF61438A-0929-464D-B9A7-E6D9C43F7BEB}"/>
                </a:ext>
              </a:extLst>
            </p:cNvPr>
            <p:cNvSpPr/>
            <p:nvPr/>
          </p:nvSpPr>
          <p:spPr>
            <a:xfrm>
              <a:off x="4664438" y="4707932"/>
              <a:ext cx="228994" cy="1775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9B857782-FE07-4432-A2D4-ACEB41E372B7}"/>
                </a:ext>
              </a:extLst>
            </p:cNvPr>
            <p:cNvSpPr/>
            <p:nvPr/>
          </p:nvSpPr>
          <p:spPr>
            <a:xfrm>
              <a:off x="4291385" y="4717048"/>
              <a:ext cx="228994" cy="1683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8FE07120-4E54-4B1D-AC3E-F8A8410FB664}"/>
                </a:ext>
              </a:extLst>
            </p:cNvPr>
            <p:cNvSpPr/>
            <p:nvPr/>
          </p:nvSpPr>
          <p:spPr>
            <a:xfrm>
              <a:off x="4286739" y="3997048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23E0CB5D-067A-4A43-AA9E-4DF7A68B30B4}"/>
                </a:ext>
              </a:extLst>
            </p:cNvPr>
            <p:cNvSpPr/>
            <p:nvPr/>
          </p:nvSpPr>
          <p:spPr>
            <a:xfrm>
              <a:off x="3553931" y="2938826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864E4834-488D-428A-B4F0-1E960FB6543F}"/>
                </a:ext>
              </a:extLst>
            </p:cNvPr>
            <p:cNvSpPr/>
            <p:nvPr/>
          </p:nvSpPr>
          <p:spPr>
            <a:xfrm>
              <a:off x="3775768" y="2530326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B29397AF-B0DD-4B99-8D18-684AB431B8DB}"/>
                </a:ext>
              </a:extLst>
            </p:cNvPr>
            <p:cNvSpPr/>
            <p:nvPr/>
          </p:nvSpPr>
          <p:spPr>
            <a:xfrm>
              <a:off x="4238459" y="2066866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AFC9988A-6797-4F74-B1D4-48AB64B51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405882" y="4080832"/>
              <a:ext cx="432000" cy="432000"/>
            </a:xfrm>
            <a:prstGeom prst="rect">
              <a:avLst/>
            </a:prstGeom>
          </p:spPr>
        </p:pic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982C0E24-827C-45F3-97B6-E329326C8D9A}"/>
              </a:ext>
            </a:extLst>
          </p:cNvPr>
          <p:cNvGrpSpPr/>
          <p:nvPr/>
        </p:nvGrpSpPr>
        <p:grpSpPr>
          <a:xfrm>
            <a:off x="6433200" y="2309167"/>
            <a:ext cx="2205000" cy="2835000"/>
            <a:chOff x="6996000" y="2027033"/>
            <a:chExt cx="2205000" cy="2835000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8F39311A-745B-4586-99DB-2D1FAABC00C2}"/>
                </a:ext>
              </a:extLst>
            </p:cNvPr>
            <p:cNvGrpSpPr/>
            <p:nvPr/>
          </p:nvGrpSpPr>
          <p:grpSpPr>
            <a:xfrm>
              <a:off x="6996000" y="2027033"/>
              <a:ext cx="2205000" cy="2835000"/>
              <a:chOff x="3487867" y="2050433"/>
              <a:chExt cx="2205000" cy="2835000"/>
            </a:xfrm>
          </p:grpSpPr>
          <p:sp>
            <p:nvSpPr>
              <p:cNvPr id="42" name="Прямоугольник: скругленные углы 41">
                <a:extLst>
                  <a:ext uri="{FF2B5EF4-FFF2-40B4-BE49-F238E27FC236}">
                    <a16:creationId xmlns:a16="http://schemas.microsoft.com/office/drawing/2014/main" id="{7C86ADDC-30E1-4CDB-B642-C4B3BD7BBB0B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723D15A3-4D55-48B8-9F5C-50BE13FEE5C0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FDBCA988-7F6D-47D5-9E84-CB8C1FBAFA3E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09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id="{82A3424C-805D-4A7A-98C3-117F3620549C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DDF6D5-5219-48FC-91EF-B9C76E74D152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>
                <a:extLst>
                  <a:ext uri="{FF2B5EF4-FFF2-40B4-BE49-F238E27FC236}">
                    <a16:creationId xmlns:a16="http://schemas.microsoft.com/office/drawing/2014/main" id="{AC7E42B0-1570-448F-8ED9-194795733DB9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EE469AAC-EAA9-45D0-931A-064320A817A2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CFB0FB4C-4D95-4659-87A7-9580800A8740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>
                <a:extLst>
                  <a:ext uri="{FF2B5EF4-FFF2-40B4-BE49-F238E27FC236}">
                    <a16:creationId xmlns:a16="http://schemas.microsoft.com/office/drawing/2014/main" id="{57B3100F-1A39-4599-8591-C1A93AADF4D7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Прямоугольник 50">
                <a:extLst>
                  <a:ext uri="{FF2B5EF4-FFF2-40B4-BE49-F238E27FC236}">
                    <a16:creationId xmlns:a16="http://schemas.microsoft.com/office/drawing/2014/main" id="{96B1A7FD-C4F9-435A-BEC0-C72EC9EBB060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29A5C923-8744-46DD-AA24-55F7B7CE227F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54" name="Рисунок 53">
              <a:extLst>
                <a:ext uri="{FF2B5EF4-FFF2-40B4-BE49-F238E27FC236}">
                  <a16:creationId xmlns:a16="http://schemas.microsoft.com/office/drawing/2014/main" id="{1D5D93A0-8132-4B4E-9763-D36CC422B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889523" y="4068000"/>
              <a:ext cx="432000" cy="432000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C37A6DA-503F-4FF9-8FEA-4222666BDBC7}"/>
              </a:ext>
            </a:extLst>
          </p:cNvPr>
          <p:cNvGrpSpPr/>
          <p:nvPr/>
        </p:nvGrpSpPr>
        <p:grpSpPr>
          <a:xfrm>
            <a:off x="9312600" y="2325600"/>
            <a:ext cx="2205000" cy="2835000"/>
            <a:chOff x="10196378" y="1999800"/>
            <a:chExt cx="2205000" cy="2835000"/>
          </a:xfrm>
        </p:grpSpPr>
        <p:grpSp>
          <p:nvGrpSpPr>
            <p:cNvPr id="55" name="Группа 54">
              <a:extLst>
                <a:ext uri="{FF2B5EF4-FFF2-40B4-BE49-F238E27FC236}">
                  <a16:creationId xmlns:a16="http://schemas.microsoft.com/office/drawing/2014/main" id="{3B8E9EA7-9D05-4E6E-BF5A-09EC73E49053}"/>
                </a:ext>
              </a:extLst>
            </p:cNvPr>
            <p:cNvGrpSpPr/>
            <p:nvPr/>
          </p:nvGrpSpPr>
          <p:grpSpPr>
            <a:xfrm>
              <a:off x="10196378" y="1999800"/>
              <a:ext cx="2205000" cy="2835000"/>
              <a:chOff x="3487867" y="2050433"/>
              <a:chExt cx="2205000" cy="2835000"/>
            </a:xfrm>
          </p:grpSpPr>
          <p:sp>
            <p:nvSpPr>
              <p:cNvPr id="56" name="Прямоугольник: скругленные углы 55">
                <a:extLst>
                  <a:ext uri="{FF2B5EF4-FFF2-40B4-BE49-F238E27FC236}">
                    <a16:creationId xmlns:a16="http://schemas.microsoft.com/office/drawing/2014/main" id="{29797349-C1BF-47C0-9744-F55308B6A172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7" name="Овал 56">
                <a:extLst>
                  <a:ext uri="{FF2B5EF4-FFF2-40B4-BE49-F238E27FC236}">
                    <a16:creationId xmlns:a16="http://schemas.microsoft.com/office/drawing/2014/main" id="{D86B1A27-789D-4610-B208-CCCF7AE88946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E70E53EA-8341-4973-B503-5464350D1775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11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>
                <a:extLst>
                  <a:ext uri="{FF2B5EF4-FFF2-40B4-BE49-F238E27FC236}">
                    <a16:creationId xmlns:a16="http://schemas.microsoft.com/office/drawing/2014/main" id="{B2E4D5EB-A37E-444E-A7C9-063D7A48E929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>
                <a:extLst>
                  <a:ext uri="{FF2B5EF4-FFF2-40B4-BE49-F238E27FC236}">
                    <a16:creationId xmlns:a16="http://schemas.microsoft.com/office/drawing/2014/main" id="{4783371A-11FB-4408-810E-8FEB46AA4BEF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Прямоугольник 60">
                <a:extLst>
                  <a:ext uri="{FF2B5EF4-FFF2-40B4-BE49-F238E27FC236}">
                    <a16:creationId xmlns:a16="http://schemas.microsoft.com/office/drawing/2014/main" id="{25967A32-859A-4DD6-9EF0-6543FC9F3D3B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>
                <a:extLst>
                  <a:ext uri="{FF2B5EF4-FFF2-40B4-BE49-F238E27FC236}">
                    <a16:creationId xmlns:a16="http://schemas.microsoft.com/office/drawing/2014/main" id="{58E6C3A8-96CA-4C3B-B586-13D14276897E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Овал 62">
                <a:extLst>
                  <a:ext uri="{FF2B5EF4-FFF2-40B4-BE49-F238E27FC236}">
                    <a16:creationId xmlns:a16="http://schemas.microsoft.com/office/drawing/2014/main" id="{521D7CA9-8C1D-43B2-9B4B-4D9BDCF52DEB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55ECABA7-B795-40D5-9C6B-EA7584483F3D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Прямоугольник 64">
                <a:extLst>
                  <a:ext uri="{FF2B5EF4-FFF2-40B4-BE49-F238E27FC236}">
                    <a16:creationId xmlns:a16="http://schemas.microsoft.com/office/drawing/2014/main" id="{457081D2-6088-4D5E-899F-934B54B92F15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81CEB107-B172-4798-A7A2-037DDAE9C218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8" name="Рисунок 67">
              <a:extLst>
                <a:ext uri="{FF2B5EF4-FFF2-40B4-BE49-F238E27FC236}">
                  <a16:creationId xmlns:a16="http://schemas.microsoft.com/office/drawing/2014/main" id="{39FEC494-BC7F-407B-AD50-FA9964C2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1091667" y="4033800"/>
              <a:ext cx="432000" cy="432000"/>
            </a:xfrm>
            <a:prstGeom prst="rect">
              <a:avLst/>
            </a:prstGeom>
          </p:spPr>
        </p:pic>
      </p:grpSp>
      <p:sp>
        <p:nvSpPr>
          <p:cNvPr id="67" name="Нижний колонтитул 4">
            <a:extLst>
              <a:ext uri="{FF2B5EF4-FFF2-40B4-BE49-F238E27FC236}">
                <a16:creationId xmlns:a16="http://schemas.microsoft.com/office/drawing/2014/main" id="{50850DD8-104F-4C2D-A44C-584C1867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/>
              <a:t>PowerPoint Templates and Google Slides Themes  from </a:t>
            </a:r>
            <a:r>
              <a:rPr lang="en-US" dirty="0">
                <a:hlinkClick r:id="rId10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51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AE095-CA98-4C2C-900E-53BAC78D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753108EE-DFD6-45D2-AFF9-A51CF6BD2D86}"/>
              </a:ext>
            </a:extLst>
          </p:cNvPr>
          <p:cNvGrpSpPr/>
          <p:nvPr/>
        </p:nvGrpSpPr>
        <p:grpSpPr>
          <a:xfrm>
            <a:off x="674400" y="2297534"/>
            <a:ext cx="2205000" cy="2835000"/>
            <a:chOff x="381000" y="2034000"/>
            <a:chExt cx="2205000" cy="2835000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B9CD5A37-6021-4B4D-9898-485085A0B070}"/>
                </a:ext>
              </a:extLst>
            </p:cNvPr>
            <p:cNvSpPr/>
            <p:nvPr/>
          </p:nvSpPr>
          <p:spPr>
            <a:xfrm>
              <a:off x="381000" y="2034000"/>
              <a:ext cx="2205000" cy="28350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68A575F5-A12C-4C6E-9FDE-A6BBDA0234F2}"/>
                </a:ext>
              </a:extLst>
            </p:cNvPr>
            <p:cNvSpPr/>
            <p:nvPr/>
          </p:nvSpPr>
          <p:spPr>
            <a:xfrm>
              <a:off x="1123500" y="3924000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D81DCCA1-AEF1-42A5-BBAF-1175F5D05B65}"/>
                </a:ext>
              </a:extLst>
            </p:cNvPr>
            <p:cNvSpPr/>
            <p:nvPr/>
          </p:nvSpPr>
          <p:spPr>
            <a:xfrm>
              <a:off x="1371000" y="4577400"/>
              <a:ext cx="228994" cy="290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9F0A3D37-D133-45CC-96B2-B6B41831C2E1}"/>
                </a:ext>
              </a:extLst>
            </p:cNvPr>
            <p:cNvSpPr/>
            <p:nvPr/>
          </p:nvSpPr>
          <p:spPr>
            <a:xfrm>
              <a:off x="1549809" y="4618632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2FDFDA6-8F93-471E-A6BF-A59963DF93B8}"/>
                </a:ext>
              </a:extLst>
            </p:cNvPr>
            <p:cNvSpPr/>
            <p:nvPr/>
          </p:nvSpPr>
          <p:spPr>
            <a:xfrm>
              <a:off x="1262267" y="4617700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0B3EF70-7955-4816-B76D-FA8ED302F63E}"/>
                </a:ext>
              </a:extLst>
            </p:cNvPr>
            <p:cNvSpPr/>
            <p:nvPr/>
          </p:nvSpPr>
          <p:spPr>
            <a:xfrm>
              <a:off x="1549809" y="4683168"/>
              <a:ext cx="228994" cy="1858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5B6713CD-8040-47F2-9BBB-A54D33871722}"/>
                </a:ext>
              </a:extLst>
            </p:cNvPr>
            <p:cNvSpPr/>
            <p:nvPr/>
          </p:nvSpPr>
          <p:spPr>
            <a:xfrm>
              <a:off x="1179872" y="4694868"/>
              <a:ext cx="228994" cy="174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C504D9FE-6B8C-4A23-BBCE-E1A8D1906F0C}"/>
                </a:ext>
              </a:extLst>
            </p:cNvPr>
            <p:cNvSpPr/>
            <p:nvPr/>
          </p:nvSpPr>
          <p:spPr>
            <a:xfrm>
              <a:off x="1179872" y="3980615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2BED818A-F8AE-4C15-89AB-25C4330793A5}"/>
                </a:ext>
              </a:extLst>
            </p:cNvPr>
            <p:cNvSpPr/>
            <p:nvPr/>
          </p:nvSpPr>
          <p:spPr>
            <a:xfrm>
              <a:off x="447064" y="2922393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C9422381-2130-40AF-B38B-757582A2A7F0}"/>
                </a:ext>
              </a:extLst>
            </p:cNvPr>
            <p:cNvSpPr/>
            <p:nvPr/>
          </p:nvSpPr>
          <p:spPr>
            <a:xfrm>
              <a:off x="668901" y="251389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D23B1509-189B-40D0-B5F1-5EF21726CD95}"/>
                </a:ext>
              </a:extLst>
            </p:cNvPr>
            <p:cNvSpPr/>
            <p:nvPr/>
          </p:nvSpPr>
          <p:spPr>
            <a:xfrm>
              <a:off x="1131592" y="2050433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01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id="{3847F86D-B570-4D4E-980A-BBE9373E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66809" y="4060484"/>
              <a:ext cx="432000" cy="432000"/>
            </a:xfrm>
            <a:prstGeom prst="rect">
              <a:avLst/>
            </a:prstGeom>
          </p:spPr>
        </p:pic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DD2221D2-4C27-4D88-B101-3BC968DEAFAE}"/>
              </a:ext>
            </a:extLst>
          </p:cNvPr>
          <p:cNvGrpSpPr/>
          <p:nvPr/>
        </p:nvGrpSpPr>
        <p:grpSpPr>
          <a:xfrm>
            <a:off x="3553800" y="2313967"/>
            <a:ext cx="2205000" cy="2835000"/>
            <a:chOff x="3487867" y="2050433"/>
            <a:chExt cx="2205000" cy="2835000"/>
          </a:xfrm>
        </p:grpSpPr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36CF3A89-E71F-4A40-8F82-3DCD996D3BF7}"/>
                </a:ext>
              </a:extLst>
            </p:cNvPr>
            <p:cNvSpPr/>
            <p:nvPr/>
          </p:nvSpPr>
          <p:spPr>
            <a:xfrm>
              <a:off x="3487867" y="2050433"/>
              <a:ext cx="2205000" cy="2835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1350DECF-2B7C-456C-806E-7AD0C1917502}"/>
                </a:ext>
              </a:extLst>
            </p:cNvPr>
            <p:cNvSpPr/>
            <p:nvPr/>
          </p:nvSpPr>
          <p:spPr>
            <a:xfrm>
              <a:off x="4230367" y="3940433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11C0EE08-1582-4043-8F86-9B3CDF175CB6}"/>
                </a:ext>
              </a:extLst>
            </p:cNvPr>
            <p:cNvSpPr/>
            <p:nvPr/>
          </p:nvSpPr>
          <p:spPr>
            <a:xfrm>
              <a:off x="4477867" y="4593832"/>
              <a:ext cx="228994" cy="290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31E0023E-C266-4F43-B321-D8B6C0D13976}"/>
                </a:ext>
              </a:extLst>
            </p:cNvPr>
            <p:cNvSpPr/>
            <p:nvPr/>
          </p:nvSpPr>
          <p:spPr>
            <a:xfrm>
              <a:off x="4664348" y="4634132"/>
              <a:ext cx="147601" cy="1476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64F4125E-3DAB-4061-AE4B-9D9D67DC1267}"/>
                </a:ext>
              </a:extLst>
            </p:cNvPr>
            <p:cNvSpPr/>
            <p:nvPr/>
          </p:nvSpPr>
          <p:spPr>
            <a:xfrm>
              <a:off x="4372779" y="4634132"/>
              <a:ext cx="147600" cy="147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FF61438A-0929-464D-B9A7-E6D9C43F7BEB}"/>
                </a:ext>
              </a:extLst>
            </p:cNvPr>
            <p:cNvSpPr/>
            <p:nvPr/>
          </p:nvSpPr>
          <p:spPr>
            <a:xfrm>
              <a:off x="4664438" y="4707932"/>
              <a:ext cx="228994" cy="1775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9B857782-FE07-4432-A2D4-ACEB41E372B7}"/>
                </a:ext>
              </a:extLst>
            </p:cNvPr>
            <p:cNvSpPr/>
            <p:nvPr/>
          </p:nvSpPr>
          <p:spPr>
            <a:xfrm>
              <a:off x="4291385" y="4717048"/>
              <a:ext cx="228994" cy="1683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8FE07120-4E54-4B1D-AC3E-F8A8410FB664}"/>
                </a:ext>
              </a:extLst>
            </p:cNvPr>
            <p:cNvSpPr/>
            <p:nvPr/>
          </p:nvSpPr>
          <p:spPr>
            <a:xfrm>
              <a:off x="4286739" y="3997048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23E0CB5D-067A-4A43-AA9E-4DF7A68B30B4}"/>
                </a:ext>
              </a:extLst>
            </p:cNvPr>
            <p:cNvSpPr/>
            <p:nvPr/>
          </p:nvSpPr>
          <p:spPr>
            <a:xfrm>
              <a:off x="3553931" y="2938826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864E4834-488D-428A-B4F0-1E960FB6543F}"/>
                </a:ext>
              </a:extLst>
            </p:cNvPr>
            <p:cNvSpPr/>
            <p:nvPr/>
          </p:nvSpPr>
          <p:spPr>
            <a:xfrm>
              <a:off x="3775768" y="2530326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B29397AF-B0DD-4B99-8D18-684AB431B8DB}"/>
                </a:ext>
              </a:extLst>
            </p:cNvPr>
            <p:cNvSpPr/>
            <p:nvPr/>
          </p:nvSpPr>
          <p:spPr>
            <a:xfrm>
              <a:off x="4238459" y="2066866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AFC9988A-6797-4F74-B1D4-48AB64B51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405882" y="4080832"/>
              <a:ext cx="432000" cy="432000"/>
            </a:xfrm>
            <a:prstGeom prst="rect">
              <a:avLst/>
            </a:prstGeom>
          </p:spPr>
        </p:pic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982C0E24-827C-45F3-97B6-E329326C8D9A}"/>
              </a:ext>
            </a:extLst>
          </p:cNvPr>
          <p:cNvGrpSpPr/>
          <p:nvPr/>
        </p:nvGrpSpPr>
        <p:grpSpPr>
          <a:xfrm>
            <a:off x="6433200" y="2309167"/>
            <a:ext cx="2205000" cy="2835000"/>
            <a:chOff x="6996000" y="2027033"/>
            <a:chExt cx="2205000" cy="2835000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8F39311A-745B-4586-99DB-2D1FAABC00C2}"/>
                </a:ext>
              </a:extLst>
            </p:cNvPr>
            <p:cNvGrpSpPr/>
            <p:nvPr/>
          </p:nvGrpSpPr>
          <p:grpSpPr>
            <a:xfrm>
              <a:off x="6996000" y="2027033"/>
              <a:ext cx="2205000" cy="2835000"/>
              <a:chOff x="3487867" y="2050433"/>
              <a:chExt cx="2205000" cy="2835000"/>
            </a:xfrm>
          </p:grpSpPr>
          <p:sp>
            <p:nvSpPr>
              <p:cNvPr id="42" name="Прямоугольник: скругленные углы 41">
                <a:extLst>
                  <a:ext uri="{FF2B5EF4-FFF2-40B4-BE49-F238E27FC236}">
                    <a16:creationId xmlns:a16="http://schemas.microsoft.com/office/drawing/2014/main" id="{7C86ADDC-30E1-4CDB-B642-C4B3BD7BBB0B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723D15A3-4D55-48B8-9F5C-50BE13FEE5C0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FDBCA988-7F6D-47D5-9E84-CB8C1FBAFA3E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1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id="{82A3424C-805D-4A7A-98C3-117F3620549C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DDF6D5-5219-48FC-91EF-B9C76E74D152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>
                <a:extLst>
                  <a:ext uri="{FF2B5EF4-FFF2-40B4-BE49-F238E27FC236}">
                    <a16:creationId xmlns:a16="http://schemas.microsoft.com/office/drawing/2014/main" id="{AC7E42B0-1570-448F-8ED9-194795733DB9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EE469AAC-EAA9-45D0-931A-064320A817A2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CFB0FB4C-4D95-4659-87A7-9580800A8740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>
                <a:extLst>
                  <a:ext uri="{FF2B5EF4-FFF2-40B4-BE49-F238E27FC236}">
                    <a16:creationId xmlns:a16="http://schemas.microsoft.com/office/drawing/2014/main" id="{57B3100F-1A39-4599-8591-C1A93AADF4D7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Прямоугольник 50">
                <a:extLst>
                  <a:ext uri="{FF2B5EF4-FFF2-40B4-BE49-F238E27FC236}">
                    <a16:creationId xmlns:a16="http://schemas.microsoft.com/office/drawing/2014/main" id="{96B1A7FD-C4F9-435A-BEC0-C72EC9EBB060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29A5C923-8744-46DD-AA24-55F7B7CE227F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54" name="Рисунок 53">
              <a:extLst>
                <a:ext uri="{FF2B5EF4-FFF2-40B4-BE49-F238E27FC236}">
                  <a16:creationId xmlns:a16="http://schemas.microsoft.com/office/drawing/2014/main" id="{1D5D93A0-8132-4B4E-9763-D36CC422B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889523" y="4068000"/>
              <a:ext cx="432000" cy="432000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C37A6DA-503F-4FF9-8FEA-4222666BDBC7}"/>
              </a:ext>
            </a:extLst>
          </p:cNvPr>
          <p:cNvGrpSpPr/>
          <p:nvPr/>
        </p:nvGrpSpPr>
        <p:grpSpPr>
          <a:xfrm>
            <a:off x="9312600" y="2325600"/>
            <a:ext cx="2205000" cy="2836795"/>
            <a:chOff x="10196378" y="1999800"/>
            <a:chExt cx="2205000" cy="2836795"/>
          </a:xfrm>
        </p:grpSpPr>
        <p:grpSp>
          <p:nvGrpSpPr>
            <p:cNvPr id="55" name="Группа 54">
              <a:extLst>
                <a:ext uri="{FF2B5EF4-FFF2-40B4-BE49-F238E27FC236}">
                  <a16:creationId xmlns:a16="http://schemas.microsoft.com/office/drawing/2014/main" id="{3B8E9EA7-9D05-4E6E-BF5A-09EC73E49053}"/>
                </a:ext>
              </a:extLst>
            </p:cNvPr>
            <p:cNvGrpSpPr/>
            <p:nvPr/>
          </p:nvGrpSpPr>
          <p:grpSpPr>
            <a:xfrm>
              <a:off x="10196378" y="1999800"/>
              <a:ext cx="2205000" cy="2836795"/>
              <a:chOff x="3487867" y="2050433"/>
              <a:chExt cx="2205000" cy="2836795"/>
            </a:xfrm>
          </p:grpSpPr>
          <p:sp>
            <p:nvSpPr>
              <p:cNvPr id="56" name="Прямоугольник: скругленные углы 55">
                <a:extLst>
                  <a:ext uri="{FF2B5EF4-FFF2-40B4-BE49-F238E27FC236}">
                    <a16:creationId xmlns:a16="http://schemas.microsoft.com/office/drawing/2014/main" id="{29797349-C1BF-47C0-9744-F55308B6A172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7" name="Овал 56">
                <a:extLst>
                  <a:ext uri="{FF2B5EF4-FFF2-40B4-BE49-F238E27FC236}">
                    <a16:creationId xmlns:a16="http://schemas.microsoft.com/office/drawing/2014/main" id="{D86B1A27-789D-4610-B208-CCCF7AE88946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E70E53EA-8341-4973-B503-5464350D1775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33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>
                <a:extLst>
                  <a:ext uri="{FF2B5EF4-FFF2-40B4-BE49-F238E27FC236}">
                    <a16:creationId xmlns:a16="http://schemas.microsoft.com/office/drawing/2014/main" id="{B2E4D5EB-A37E-444E-A7C9-063D7A48E929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>
                <a:extLst>
                  <a:ext uri="{FF2B5EF4-FFF2-40B4-BE49-F238E27FC236}">
                    <a16:creationId xmlns:a16="http://schemas.microsoft.com/office/drawing/2014/main" id="{4783371A-11FB-4408-810E-8FEB46AA4BEF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Прямоугольник 60">
                <a:extLst>
                  <a:ext uri="{FF2B5EF4-FFF2-40B4-BE49-F238E27FC236}">
                    <a16:creationId xmlns:a16="http://schemas.microsoft.com/office/drawing/2014/main" id="{25967A32-859A-4DD6-9EF0-6543FC9F3D3B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>
                <a:extLst>
                  <a:ext uri="{FF2B5EF4-FFF2-40B4-BE49-F238E27FC236}">
                    <a16:creationId xmlns:a16="http://schemas.microsoft.com/office/drawing/2014/main" id="{58E6C3A8-96CA-4C3B-B586-13D14276897E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Овал 62">
                <a:extLst>
                  <a:ext uri="{FF2B5EF4-FFF2-40B4-BE49-F238E27FC236}">
                    <a16:creationId xmlns:a16="http://schemas.microsoft.com/office/drawing/2014/main" id="{521D7CA9-8C1D-43B2-9B4B-4D9BDCF52DEB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55ECABA7-B795-40D5-9C6B-EA7584483F3D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Прямоугольник 64">
                <a:extLst>
                  <a:ext uri="{FF2B5EF4-FFF2-40B4-BE49-F238E27FC236}">
                    <a16:creationId xmlns:a16="http://schemas.microsoft.com/office/drawing/2014/main" id="{457081D2-6088-4D5E-899F-934B54B92F15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81CEB107-B172-4798-A7A2-037DDAE9C218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8" name="Рисунок 67">
              <a:extLst>
                <a:ext uri="{FF2B5EF4-FFF2-40B4-BE49-F238E27FC236}">
                  <a16:creationId xmlns:a16="http://schemas.microsoft.com/office/drawing/2014/main" id="{39FEC494-BC7F-407B-AD50-FA9964C2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1091667" y="4033800"/>
              <a:ext cx="432000" cy="432000"/>
            </a:xfrm>
            <a:prstGeom prst="rect">
              <a:avLst/>
            </a:prstGeom>
          </p:spPr>
        </p:pic>
      </p:grpSp>
      <p:sp>
        <p:nvSpPr>
          <p:cNvPr id="67" name="Нижний колонтитул 4">
            <a:extLst>
              <a:ext uri="{FF2B5EF4-FFF2-40B4-BE49-F238E27FC236}">
                <a16:creationId xmlns:a16="http://schemas.microsoft.com/office/drawing/2014/main" id="{B4CF530F-B116-4BED-AEA4-4CB9EC1DF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/>
              <a:t>PowerPoint Templates and Google Slides Themes  from </a:t>
            </a:r>
            <a:r>
              <a:rPr lang="en-US" dirty="0">
                <a:hlinkClick r:id="rId10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36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AE095-CA98-4C2C-900E-53BAC78D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753108EE-DFD6-45D2-AFF9-A51CF6BD2D86}"/>
              </a:ext>
            </a:extLst>
          </p:cNvPr>
          <p:cNvGrpSpPr/>
          <p:nvPr/>
        </p:nvGrpSpPr>
        <p:grpSpPr>
          <a:xfrm>
            <a:off x="674400" y="2297534"/>
            <a:ext cx="2205000" cy="2835000"/>
            <a:chOff x="381000" y="2034000"/>
            <a:chExt cx="2205000" cy="2835000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B9CD5A37-6021-4B4D-9898-485085A0B070}"/>
                </a:ext>
              </a:extLst>
            </p:cNvPr>
            <p:cNvSpPr/>
            <p:nvPr/>
          </p:nvSpPr>
          <p:spPr>
            <a:xfrm>
              <a:off x="381000" y="2034000"/>
              <a:ext cx="2205000" cy="28350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68A575F5-A12C-4C6E-9FDE-A6BBDA0234F2}"/>
                </a:ext>
              </a:extLst>
            </p:cNvPr>
            <p:cNvSpPr/>
            <p:nvPr/>
          </p:nvSpPr>
          <p:spPr>
            <a:xfrm>
              <a:off x="1123500" y="3924000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D81DCCA1-AEF1-42A5-BBAF-1175F5D05B65}"/>
                </a:ext>
              </a:extLst>
            </p:cNvPr>
            <p:cNvSpPr/>
            <p:nvPr/>
          </p:nvSpPr>
          <p:spPr>
            <a:xfrm>
              <a:off x="1371000" y="4577400"/>
              <a:ext cx="228994" cy="29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9F0A3D37-D133-45CC-96B2-B6B41831C2E1}"/>
                </a:ext>
              </a:extLst>
            </p:cNvPr>
            <p:cNvSpPr/>
            <p:nvPr/>
          </p:nvSpPr>
          <p:spPr>
            <a:xfrm>
              <a:off x="1549809" y="4618632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12FDFDA6-8F93-471E-A6BF-A59963DF93B8}"/>
                </a:ext>
              </a:extLst>
            </p:cNvPr>
            <p:cNvSpPr/>
            <p:nvPr/>
          </p:nvSpPr>
          <p:spPr>
            <a:xfrm>
              <a:off x="1262267" y="4617700"/>
              <a:ext cx="147600" cy="147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0B3EF70-7955-4816-B76D-FA8ED302F63E}"/>
                </a:ext>
              </a:extLst>
            </p:cNvPr>
            <p:cNvSpPr/>
            <p:nvPr/>
          </p:nvSpPr>
          <p:spPr>
            <a:xfrm>
              <a:off x="1549809" y="4683168"/>
              <a:ext cx="228994" cy="1858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5B6713CD-8040-47F2-9BBB-A54D33871722}"/>
                </a:ext>
              </a:extLst>
            </p:cNvPr>
            <p:cNvSpPr/>
            <p:nvPr/>
          </p:nvSpPr>
          <p:spPr>
            <a:xfrm>
              <a:off x="1179872" y="4694868"/>
              <a:ext cx="228994" cy="174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C504D9FE-6B8C-4A23-BBCE-E1A8D1906F0C}"/>
                </a:ext>
              </a:extLst>
            </p:cNvPr>
            <p:cNvSpPr/>
            <p:nvPr/>
          </p:nvSpPr>
          <p:spPr>
            <a:xfrm>
              <a:off x="1179872" y="3980615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2BED818A-F8AE-4C15-89AB-25C4330793A5}"/>
                </a:ext>
              </a:extLst>
            </p:cNvPr>
            <p:cNvSpPr/>
            <p:nvPr/>
          </p:nvSpPr>
          <p:spPr>
            <a:xfrm>
              <a:off x="447064" y="2922393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C9422381-2130-40AF-B38B-757582A2A7F0}"/>
                </a:ext>
              </a:extLst>
            </p:cNvPr>
            <p:cNvSpPr/>
            <p:nvPr/>
          </p:nvSpPr>
          <p:spPr>
            <a:xfrm>
              <a:off x="668901" y="251389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D23B1509-189B-40D0-B5F1-5EF21726CD95}"/>
                </a:ext>
              </a:extLst>
            </p:cNvPr>
            <p:cNvSpPr/>
            <p:nvPr/>
          </p:nvSpPr>
          <p:spPr>
            <a:xfrm>
              <a:off x="1131592" y="2050433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01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id="{3847F86D-B570-4D4E-980A-BBE9373E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66809" y="4060484"/>
              <a:ext cx="432000" cy="432000"/>
            </a:xfrm>
            <a:prstGeom prst="rect">
              <a:avLst/>
            </a:prstGeom>
          </p:spPr>
        </p:pic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DD2221D2-4C27-4D88-B101-3BC968DEAFAE}"/>
              </a:ext>
            </a:extLst>
          </p:cNvPr>
          <p:cNvGrpSpPr/>
          <p:nvPr/>
        </p:nvGrpSpPr>
        <p:grpSpPr>
          <a:xfrm>
            <a:off x="3553800" y="2313967"/>
            <a:ext cx="2205000" cy="2836795"/>
            <a:chOff x="3487867" y="2050433"/>
            <a:chExt cx="2205000" cy="2836795"/>
          </a:xfrm>
        </p:grpSpPr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36CF3A89-E71F-4A40-8F82-3DCD996D3BF7}"/>
                </a:ext>
              </a:extLst>
            </p:cNvPr>
            <p:cNvSpPr/>
            <p:nvPr/>
          </p:nvSpPr>
          <p:spPr>
            <a:xfrm>
              <a:off x="3487867" y="2050433"/>
              <a:ext cx="2205000" cy="2835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1350DECF-2B7C-456C-806E-7AD0C1917502}"/>
                </a:ext>
              </a:extLst>
            </p:cNvPr>
            <p:cNvSpPr/>
            <p:nvPr/>
          </p:nvSpPr>
          <p:spPr>
            <a:xfrm>
              <a:off x="4230367" y="3940433"/>
              <a:ext cx="720000" cy="72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11C0EE08-1582-4043-8F86-9B3CDF175CB6}"/>
                </a:ext>
              </a:extLst>
            </p:cNvPr>
            <p:cNvSpPr/>
            <p:nvPr/>
          </p:nvSpPr>
          <p:spPr>
            <a:xfrm>
              <a:off x="4477867" y="4593833"/>
              <a:ext cx="228994" cy="293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31E0023E-C266-4F43-B321-D8B6C0D13976}"/>
                </a:ext>
              </a:extLst>
            </p:cNvPr>
            <p:cNvSpPr/>
            <p:nvPr/>
          </p:nvSpPr>
          <p:spPr>
            <a:xfrm>
              <a:off x="4664348" y="4634132"/>
              <a:ext cx="147601" cy="1476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64F4125E-3DAB-4061-AE4B-9D9D67DC1267}"/>
                </a:ext>
              </a:extLst>
            </p:cNvPr>
            <p:cNvSpPr/>
            <p:nvPr/>
          </p:nvSpPr>
          <p:spPr>
            <a:xfrm>
              <a:off x="4372779" y="4634132"/>
              <a:ext cx="147600" cy="147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FF61438A-0929-464D-B9A7-E6D9C43F7BEB}"/>
                </a:ext>
              </a:extLst>
            </p:cNvPr>
            <p:cNvSpPr/>
            <p:nvPr/>
          </p:nvSpPr>
          <p:spPr>
            <a:xfrm>
              <a:off x="4664438" y="4707932"/>
              <a:ext cx="228994" cy="1775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9B857782-FE07-4432-A2D4-ACEB41E372B7}"/>
                </a:ext>
              </a:extLst>
            </p:cNvPr>
            <p:cNvSpPr/>
            <p:nvPr/>
          </p:nvSpPr>
          <p:spPr>
            <a:xfrm>
              <a:off x="4291385" y="4717048"/>
              <a:ext cx="228994" cy="1683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8FE07120-4E54-4B1D-AC3E-F8A8410FB664}"/>
                </a:ext>
              </a:extLst>
            </p:cNvPr>
            <p:cNvSpPr/>
            <p:nvPr/>
          </p:nvSpPr>
          <p:spPr>
            <a:xfrm>
              <a:off x="4286739" y="3997048"/>
              <a:ext cx="606770" cy="6067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23E0CB5D-067A-4A43-AA9E-4DF7A68B30B4}"/>
                </a:ext>
              </a:extLst>
            </p:cNvPr>
            <p:cNvSpPr/>
            <p:nvPr/>
          </p:nvSpPr>
          <p:spPr>
            <a:xfrm>
              <a:off x="3553931" y="2938826"/>
              <a:ext cx="207238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</a:rPr>
                <a:t>consectetuer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</a:rPr>
                <a:t>, sed diam </a:t>
              </a:r>
              <a:r>
                <a:rPr lang="en-US" sz="1400" dirty="0" err="1">
                  <a:solidFill>
                    <a:schemeClr val="bg1"/>
                  </a:solidFill>
                </a:rPr>
                <a:t>nonummy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</a:rPr>
                <a:t>nibh</a:t>
              </a:r>
              <a:r>
                <a:rPr lang="en-US" sz="1400" dirty="0">
                  <a:solidFill>
                    <a:schemeClr val="bg1"/>
                  </a:solidFill>
                </a:rPr>
                <a:t>.</a:t>
              </a:r>
              <a:endParaRPr 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864E4834-488D-428A-B4F0-1E960FB6543F}"/>
                </a:ext>
              </a:extLst>
            </p:cNvPr>
            <p:cNvSpPr/>
            <p:nvPr/>
          </p:nvSpPr>
          <p:spPr>
            <a:xfrm>
              <a:off x="3775768" y="2530326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TITLE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B29397AF-B0DD-4B99-8D18-684AB431B8DB}"/>
                </a:ext>
              </a:extLst>
            </p:cNvPr>
            <p:cNvSpPr/>
            <p:nvPr/>
          </p:nvSpPr>
          <p:spPr>
            <a:xfrm>
              <a:off x="4238459" y="2066866"/>
              <a:ext cx="7033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02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AFC9988A-6797-4F74-B1D4-48AB64B51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405882" y="4080832"/>
              <a:ext cx="432000" cy="432000"/>
            </a:xfrm>
            <a:prstGeom prst="rect">
              <a:avLst/>
            </a:prstGeom>
          </p:spPr>
        </p:pic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982C0E24-827C-45F3-97B6-E329326C8D9A}"/>
              </a:ext>
            </a:extLst>
          </p:cNvPr>
          <p:cNvGrpSpPr/>
          <p:nvPr/>
        </p:nvGrpSpPr>
        <p:grpSpPr>
          <a:xfrm>
            <a:off x="6433200" y="2309167"/>
            <a:ext cx="2205000" cy="2835000"/>
            <a:chOff x="6996000" y="2027033"/>
            <a:chExt cx="2205000" cy="2835000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8F39311A-745B-4586-99DB-2D1FAABC00C2}"/>
                </a:ext>
              </a:extLst>
            </p:cNvPr>
            <p:cNvGrpSpPr/>
            <p:nvPr/>
          </p:nvGrpSpPr>
          <p:grpSpPr>
            <a:xfrm>
              <a:off x="6996000" y="2027033"/>
              <a:ext cx="2205000" cy="2835000"/>
              <a:chOff x="3487867" y="2050433"/>
              <a:chExt cx="2205000" cy="2835000"/>
            </a:xfrm>
          </p:grpSpPr>
          <p:sp>
            <p:nvSpPr>
              <p:cNvPr id="42" name="Прямоугольник: скругленные углы 41">
                <a:extLst>
                  <a:ext uri="{FF2B5EF4-FFF2-40B4-BE49-F238E27FC236}">
                    <a16:creationId xmlns:a16="http://schemas.microsoft.com/office/drawing/2014/main" id="{7C86ADDC-30E1-4CDB-B642-C4B3BD7BBB0B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723D15A3-4D55-48B8-9F5C-50BE13FEE5C0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FDBCA988-7F6D-47D5-9E84-CB8C1FBAFA3E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1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id="{82A3424C-805D-4A7A-98C3-117F3620549C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BDDF6D5-5219-48FC-91EF-B9C76E74D152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>
                <a:extLst>
                  <a:ext uri="{FF2B5EF4-FFF2-40B4-BE49-F238E27FC236}">
                    <a16:creationId xmlns:a16="http://schemas.microsoft.com/office/drawing/2014/main" id="{AC7E42B0-1570-448F-8ED9-194795733DB9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EE469AAC-EAA9-45D0-931A-064320A817A2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CFB0FB4C-4D95-4659-87A7-9580800A8740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>
                <a:extLst>
                  <a:ext uri="{FF2B5EF4-FFF2-40B4-BE49-F238E27FC236}">
                    <a16:creationId xmlns:a16="http://schemas.microsoft.com/office/drawing/2014/main" id="{57B3100F-1A39-4599-8591-C1A93AADF4D7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Прямоугольник 50">
                <a:extLst>
                  <a:ext uri="{FF2B5EF4-FFF2-40B4-BE49-F238E27FC236}">
                    <a16:creationId xmlns:a16="http://schemas.microsoft.com/office/drawing/2014/main" id="{96B1A7FD-C4F9-435A-BEC0-C72EC9EBB060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29A5C923-8744-46DD-AA24-55F7B7CE227F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54" name="Рисунок 53">
              <a:extLst>
                <a:ext uri="{FF2B5EF4-FFF2-40B4-BE49-F238E27FC236}">
                  <a16:creationId xmlns:a16="http://schemas.microsoft.com/office/drawing/2014/main" id="{1D5D93A0-8132-4B4E-9763-D36CC422B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889523" y="4068000"/>
              <a:ext cx="432000" cy="432000"/>
            </a:xfrm>
            <a:prstGeom prst="rect">
              <a:avLst/>
            </a:prstGeom>
          </p:spPr>
        </p:pic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C37A6DA-503F-4FF9-8FEA-4222666BDBC7}"/>
              </a:ext>
            </a:extLst>
          </p:cNvPr>
          <p:cNvGrpSpPr/>
          <p:nvPr/>
        </p:nvGrpSpPr>
        <p:grpSpPr>
          <a:xfrm>
            <a:off x="9312600" y="2325600"/>
            <a:ext cx="2205000" cy="2835000"/>
            <a:chOff x="10196378" y="1999800"/>
            <a:chExt cx="2205000" cy="2835000"/>
          </a:xfrm>
        </p:grpSpPr>
        <p:grpSp>
          <p:nvGrpSpPr>
            <p:cNvPr id="55" name="Группа 54">
              <a:extLst>
                <a:ext uri="{FF2B5EF4-FFF2-40B4-BE49-F238E27FC236}">
                  <a16:creationId xmlns:a16="http://schemas.microsoft.com/office/drawing/2014/main" id="{3B8E9EA7-9D05-4E6E-BF5A-09EC73E49053}"/>
                </a:ext>
              </a:extLst>
            </p:cNvPr>
            <p:cNvGrpSpPr/>
            <p:nvPr/>
          </p:nvGrpSpPr>
          <p:grpSpPr>
            <a:xfrm>
              <a:off x="10196378" y="1999800"/>
              <a:ext cx="2205000" cy="2835000"/>
              <a:chOff x="3487867" y="2050433"/>
              <a:chExt cx="2205000" cy="2835000"/>
            </a:xfrm>
          </p:grpSpPr>
          <p:sp>
            <p:nvSpPr>
              <p:cNvPr id="56" name="Прямоугольник: скругленные углы 55">
                <a:extLst>
                  <a:ext uri="{FF2B5EF4-FFF2-40B4-BE49-F238E27FC236}">
                    <a16:creationId xmlns:a16="http://schemas.microsoft.com/office/drawing/2014/main" id="{29797349-C1BF-47C0-9744-F55308B6A172}"/>
                  </a:ext>
                </a:extLst>
              </p:cNvPr>
              <p:cNvSpPr/>
              <p:nvPr/>
            </p:nvSpPr>
            <p:spPr>
              <a:xfrm>
                <a:off x="3487867" y="2050433"/>
                <a:ext cx="2205000" cy="2835000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7" name="Овал 56">
                <a:extLst>
                  <a:ext uri="{FF2B5EF4-FFF2-40B4-BE49-F238E27FC236}">
                    <a16:creationId xmlns:a16="http://schemas.microsoft.com/office/drawing/2014/main" id="{D86B1A27-789D-4610-B208-CCCF7AE88946}"/>
                  </a:ext>
                </a:extLst>
              </p:cNvPr>
              <p:cNvSpPr/>
              <p:nvPr/>
            </p:nvSpPr>
            <p:spPr>
              <a:xfrm>
                <a:off x="4230367" y="3940433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E70E53EA-8341-4973-B503-5464350D1775}"/>
                  </a:ext>
                </a:extLst>
              </p:cNvPr>
              <p:cNvSpPr/>
              <p:nvPr/>
            </p:nvSpPr>
            <p:spPr>
              <a:xfrm>
                <a:off x="4477867" y="4593833"/>
                <a:ext cx="228994" cy="291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>
                <a:extLst>
                  <a:ext uri="{FF2B5EF4-FFF2-40B4-BE49-F238E27FC236}">
                    <a16:creationId xmlns:a16="http://schemas.microsoft.com/office/drawing/2014/main" id="{B2E4D5EB-A37E-444E-A7C9-063D7A48E929}"/>
                  </a:ext>
                </a:extLst>
              </p:cNvPr>
              <p:cNvSpPr/>
              <p:nvPr/>
            </p:nvSpPr>
            <p:spPr>
              <a:xfrm>
                <a:off x="4664348" y="4634132"/>
                <a:ext cx="147601" cy="14760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Овал 59">
                <a:extLst>
                  <a:ext uri="{FF2B5EF4-FFF2-40B4-BE49-F238E27FC236}">
                    <a16:creationId xmlns:a16="http://schemas.microsoft.com/office/drawing/2014/main" id="{4783371A-11FB-4408-810E-8FEB46AA4BEF}"/>
                  </a:ext>
                </a:extLst>
              </p:cNvPr>
              <p:cNvSpPr/>
              <p:nvPr/>
            </p:nvSpPr>
            <p:spPr>
              <a:xfrm>
                <a:off x="4372779" y="4634132"/>
                <a:ext cx="147600" cy="1476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1" name="Прямоугольник 60">
                <a:extLst>
                  <a:ext uri="{FF2B5EF4-FFF2-40B4-BE49-F238E27FC236}">
                    <a16:creationId xmlns:a16="http://schemas.microsoft.com/office/drawing/2014/main" id="{25967A32-859A-4DD6-9EF0-6543FC9F3D3B}"/>
                  </a:ext>
                </a:extLst>
              </p:cNvPr>
              <p:cNvSpPr/>
              <p:nvPr/>
            </p:nvSpPr>
            <p:spPr>
              <a:xfrm>
                <a:off x="4664438" y="4707932"/>
                <a:ext cx="228994" cy="17750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>
                <a:extLst>
                  <a:ext uri="{FF2B5EF4-FFF2-40B4-BE49-F238E27FC236}">
                    <a16:creationId xmlns:a16="http://schemas.microsoft.com/office/drawing/2014/main" id="{58E6C3A8-96CA-4C3B-B586-13D14276897E}"/>
                  </a:ext>
                </a:extLst>
              </p:cNvPr>
              <p:cNvSpPr/>
              <p:nvPr/>
            </p:nvSpPr>
            <p:spPr>
              <a:xfrm>
                <a:off x="4291385" y="4717048"/>
                <a:ext cx="228994" cy="16838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Овал 62">
                <a:extLst>
                  <a:ext uri="{FF2B5EF4-FFF2-40B4-BE49-F238E27FC236}">
                    <a16:creationId xmlns:a16="http://schemas.microsoft.com/office/drawing/2014/main" id="{521D7CA9-8C1D-43B2-9B4B-4D9BDCF52DEB}"/>
                  </a:ext>
                </a:extLst>
              </p:cNvPr>
              <p:cNvSpPr/>
              <p:nvPr/>
            </p:nvSpPr>
            <p:spPr>
              <a:xfrm>
                <a:off x="4286739" y="3997048"/>
                <a:ext cx="606770" cy="6067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55ECABA7-B795-40D5-9C6B-EA7584483F3D}"/>
                  </a:ext>
                </a:extLst>
              </p:cNvPr>
              <p:cNvSpPr/>
              <p:nvPr/>
            </p:nvSpPr>
            <p:spPr>
              <a:xfrm>
                <a:off x="3553931" y="2938826"/>
                <a:ext cx="207238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Lorem ipsum dolor sit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amet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consectetuer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elit</a:t>
                </a:r>
                <a:r>
                  <a:rPr lang="en-US" sz="1400" dirty="0">
                    <a:solidFill>
                      <a:schemeClr val="bg1"/>
                    </a:solidFill>
                  </a:rPr>
                  <a:t>, sed diam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nonummy</a:t>
                </a:r>
                <a:r>
                  <a:rPr 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bg1"/>
                    </a:solidFill>
                  </a:rPr>
                  <a:t>nibh</a:t>
                </a:r>
                <a:r>
                  <a:rPr lang="en-US" sz="1400" dirty="0">
                    <a:solidFill>
                      <a:schemeClr val="bg1"/>
                    </a:solidFill>
                  </a:rPr>
                  <a:t>.</a:t>
                </a:r>
                <a:endParaRPr lang="ru-RU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Прямоугольник 64">
                <a:extLst>
                  <a:ext uri="{FF2B5EF4-FFF2-40B4-BE49-F238E27FC236}">
                    <a16:creationId xmlns:a16="http://schemas.microsoft.com/office/drawing/2014/main" id="{457081D2-6088-4D5E-899F-934B54B92F15}"/>
                  </a:ext>
                </a:extLst>
              </p:cNvPr>
              <p:cNvSpPr/>
              <p:nvPr/>
            </p:nvSpPr>
            <p:spPr>
              <a:xfrm>
                <a:off x="3775768" y="2530326"/>
                <a:ext cx="162870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TITLE</a:t>
                </a:r>
                <a:endParaRPr lang="ru-RU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Прямоугольник 65">
                <a:extLst>
                  <a:ext uri="{FF2B5EF4-FFF2-40B4-BE49-F238E27FC236}">
                    <a16:creationId xmlns:a16="http://schemas.microsoft.com/office/drawing/2014/main" id="{81CEB107-B172-4798-A7A2-037DDAE9C218}"/>
                  </a:ext>
                </a:extLst>
              </p:cNvPr>
              <p:cNvSpPr/>
              <p:nvPr/>
            </p:nvSpPr>
            <p:spPr>
              <a:xfrm>
                <a:off x="4238459" y="2066866"/>
                <a:ext cx="7033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03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8" name="Рисунок 67">
              <a:extLst>
                <a:ext uri="{FF2B5EF4-FFF2-40B4-BE49-F238E27FC236}">
                  <a16:creationId xmlns:a16="http://schemas.microsoft.com/office/drawing/2014/main" id="{39FEC494-BC7F-407B-AD50-FA9964C2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1091667" y="4033800"/>
              <a:ext cx="432000" cy="432000"/>
            </a:xfrm>
            <a:prstGeom prst="rect">
              <a:avLst/>
            </a:prstGeom>
          </p:spPr>
        </p:pic>
      </p:grpSp>
      <p:sp>
        <p:nvSpPr>
          <p:cNvPr id="67" name="Нижний колонтитул 4">
            <a:extLst>
              <a:ext uri="{FF2B5EF4-FFF2-40B4-BE49-F238E27FC236}">
                <a16:creationId xmlns:a16="http://schemas.microsoft.com/office/drawing/2014/main" id="{B2D380A2-0110-41F4-AAF4-D15B2388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000" y="6356350"/>
            <a:ext cx="9810000" cy="36512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PowerPoint Templates and Google Slides Themes  from </a:t>
            </a:r>
            <a:r>
              <a:rPr lang="en-US" dirty="0">
                <a:hlinkClick r:id="rId10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6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CE3587-4F66-4871-A03B-74888E09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12BD50-E73A-4B9C-9F82-7170990B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Icons made by </a:t>
            </a:r>
            <a:r>
              <a:rPr lang="en-US" dirty="0" err="1">
                <a:hlinkClick r:id="rId2"/>
              </a:rPr>
              <a:t>Freepik</a:t>
            </a:r>
            <a:r>
              <a:rPr lang="en-US" dirty="0"/>
              <a:t> from </a:t>
            </a:r>
            <a:r>
              <a:rPr lang="en-US" dirty="0">
                <a:hlinkClick r:id="rId3"/>
              </a:rPr>
              <a:t>www.flaticon.com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PowerPoint Templates and </a:t>
            </a:r>
            <a:br>
              <a:rPr lang="en-US" dirty="0"/>
            </a:br>
            <a:r>
              <a:rPr lang="en-US" dirty="0"/>
              <a:t>Google Slides Themes:</a:t>
            </a:r>
            <a:r>
              <a:rPr lang="ru-RU" dirty="0"/>
              <a:t> </a:t>
            </a:r>
            <a:r>
              <a:rPr lang="en-US" dirty="0">
                <a:hlinkClick r:id="rId4"/>
              </a:rPr>
              <a:t>free-slides.net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784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3215</TotalTime>
  <Words>268</Words>
  <Application>Microsoft Office PowerPoint</Application>
  <PresentationFormat>Широкоэкранный</PresentationFormat>
  <Paragraphs>45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Тема Office</vt:lpstr>
      <vt:lpstr>TITLE OF YOUR SLIDE</vt:lpstr>
      <vt:lpstr>TITLE OF YOUR SLIDE</vt:lpstr>
      <vt:lpstr>TITLE OF YOUR SLIDE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Юрий Козырев</cp:lastModifiedBy>
  <cp:revision>81</cp:revision>
  <dcterms:created xsi:type="dcterms:W3CDTF">2020-05-10T10:09:00Z</dcterms:created>
  <dcterms:modified xsi:type="dcterms:W3CDTF">2020-05-17T14:21:38Z</dcterms:modified>
</cp:coreProperties>
</file>