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8" r:id="rId3"/>
    <p:sldId id="299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3" userDrawn="1">
          <p15:clr>
            <a:srgbClr val="A4A3A4"/>
          </p15:clr>
        </p15:guide>
        <p15:guide id="2" pos="471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19" autoAdjust="0"/>
    <p:restoredTop sz="94660"/>
  </p:normalViewPr>
  <p:slideViewPr>
    <p:cSldViewPr showGuides="1">
      <p:cViewPr varScale="1">
        <p:scale>
          <a:sx n="64" d="100"/>
          <a:sy n="64" d="100"/>
        </p:scale>
        <p:origin x="912" y="72"/>
      </p:cViewPr>
      <p:guideLst>
        <p:guide orient="horz" pos="2273"/>
        <p:guide pos="47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9BB471-578D-4D40-B3F1-C2774AE13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14D21D9-C511-40DE-BA42-3406E1443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F899E9-9253-41CA-A157-4053AA24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4B52DC-032A-404E-85F2-1F69767FD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78F2BF-BD08-485C-AB64-95A0E51CE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16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9B7DB7-8B58-4432-B83E-DFAD7299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BF576B4-4311-4BA6-8D96-71F23D98C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B58C20F-35C9-4148-9D58-07A9F4341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4952C28-5CCD-4396-B7A1-55B41DE12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05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801F47-F984-47E0-A90A-5AFDF11B1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9119A72-9EBF-4B6F-8CC8-7D4BCC144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C6432B8-3A82-4FCE-B07D-AFC9749BD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620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CA258A-210B-4AAC-A5BE-EDE05B9A0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E1AF76-A59A-4DA6-85FE-E8AD40456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175E251-E36E-47B5-813C-1A070B6C6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4B4BDB0-F7D2-4922-A711-C97F11FF8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CF453B-6A2E-4A94-AD0E-07860CF0C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7E4514-6F19-4F75-BF70-C2172726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814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E28ADA-C75F-4BB7-9296-1A0DBB59E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2F086D5-11D1-4AF7-A502-5AC5BCC8E9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028598-9CB3-49E4-AE10-EFCE52AAA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E32335D-4208-4394-B462-AA7A44019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22993B-5D44-4F95-8453-B9224526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C6C9F2-8F9A-4533-84DB-DFE739288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424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E59189-EC35-478B-BEB8-0DC8E545E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D72A8F8-D8C9-4959-908B-81DA39632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E5354F-F48A-4D48-BEB9-2F8760C5A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62C952-F8F1-43C6-8872-6CFBF0D95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0175BF-735C-4BB3-8EA7-9E31EEA76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752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9A4CE1B-A2B3-422A-9C08-DA5F5626F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0D9CF8-E807-48A5-9191-6FF81A850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F856E6-3014-4722-92A6-E453CE0B9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5D5375-2534-464D-9B9E-117DBFADA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C22D1E-4247-4640-BB56-EB4F21231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658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72DF0E-D4D9-4B96-96AA-BE668B33E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0C7BA7-00B0-418F-BCEE-165AEC58C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935B06-2F2B-4CBB-86F0-6B159A166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48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62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429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13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555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80225C-E1C1-41B6-A5ED-E7CCDA2D2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D6F769-5B1B-4C5F-89AC-A7A850B82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A4719A-D924-4822-A9A3-8F6928D85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40BC07-242A-499C-AEAA-FFCE805DB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5CA015-9C30-43F3-9893-C338DA251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31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496C04-4921-4D89-BFC6-5D623CE13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AD1A3F-8508-4535-AAEE-B8413DD1C7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3C4D20B-1710-4613-BE6B-8F8F604DB6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412490-E2F7-4F15-9389-5BB7B52D0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F85DFC-818A-46E5-98E9-FAD5BB909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762459-6479-4250-AB66-676FE6C1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33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A01563-74AA-416F-9CA1-EF9226633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13950D6-947F-4CA9-8736-B15F15020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CBF7035-998E-4A6F-A0DD-AF17A1BF6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4A651E0-CF86-4871-BA62-D3982AA87D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250AF95-BAA6-42F1-97D9-527F5F33F9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874D488-09AB-4682-9558-ED9F96D81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DBC5BB0-3830-4E93-BA90-7185A75D7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02EEE86-0A54-4647-A124-0983EF2E3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25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free-slides.net/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69D70D-8C1C-4B74-A7BB-C9E0EA62E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528DE6-9B76-42D0-A9D0-C6C958090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B753B2-C04E-4AF7-A67B-0455E088A6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CCAB9-6B2B-423A-BB90-4A2F56FF1917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65DC79-BC1C-4FCC-9877-8EAE4DC26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213143-B84E-4232-ACDE-3C19897ABF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3A7DC5E-FD85-4758-9FD2-95BFD49ACBF0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F849339-1A1E-4215-A264-90621AC1E7F1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7"/>
              <a:extLst>
                <a:ext uri="{FF2B5EF4-FFF2-40B4-BE49-F238E27FC236}">
                  <a16:creationId xmlns:a16="http://schemas.microsoft.com/office/drawing/2014/main" id="{CE728013-4689-4199-852D-CD42843359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747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1" r:id="rId4"/>
    <p:sldLayoutId id="2147483662" r:id="rId5"/>
    <p:sldLayoutId id="214748366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10" Type="http://schemas.openxmlformats.org/officeDocument/2006/relationships/hyperlink" Target="https://free-slides.net/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10" Type="http://schemas.openxmlformats.org/officeDocument/2006/relationships/hyperlink" Target="https://free-slides.net/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10" Type="http://schemas.openxmlformats.org/officeDocument/2006/relationships/hyperlink" Target="https://free-slides.net/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www.flaticon.com/authors/freepi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68E8F9-C8F7-4C8A-AC9A-9483EEB2B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grpSp>
        <p:nvGrpSpPr>
          <p:cNvPr id="55" name="Группа 54">
            <a:extLst>
              <a:ext uri="{FF2B5EF4-FFF2-40B4-BE49-F238E27FC236}">
                <a16:creationId xmlns:a16="http://schemas.microsoft.com/office/drawing/2014/main" id="{CDD5FEAC-E16B-4488-82D3-7E68DA09DD82}"/>
              </a:ext>
            </a:extLst>
          </p:cNvPr>
          <p:cNvGrpSpPr/>
          <p:nvPr/>
        </p:nvGrpSpPr>
        <p:grpSpPr>
          <a:xfrm>
            <a:off x="2670259" y="1811260"/>
            <a:ext cx="6836869" cy="4404694"/>
            <a:chOff x="1629136" y="1452317"/>
            <a:chExt cx="6836869" cy="4404694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id="{5C972C03-6372-4594-A59D-1E03707DB57F}"/>
                </a:ext>
              </a:extLst>
            </p:cNvPr>
            <p:cNvGrpSpPr/>
            <p:nvPr/>
          </p:nvGrpSpPr>
          <p:grpSpPr>
            <a:xfrm>
              <a:off x="6126005" y="1452317"/>
              <a:ext cx="2284845" cy="734821"/>
              <a:chOff x="3891000" y="1667842"/>
              <a:chExt cx="2284845" cy="846836"/>
            </a:xfrm>
          </p:grpSpPr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DD9A7C3A-20AF-48B5-A41F-89C139A58BF5}"/>
                  </a:ext>
                </a:extLst>
              </p:cNvPr>
              <p:cNvSpPr/>
              <p:nvPr/>
            </p:nvSpPr>
            <p:spPr>
              <a:xfrm>
                <a:off x="3891000" y="1690688"/>
                <a:ext cx="2205000" cy="823990"/>
              </a:xfrm>
              <a:prstGeom prst="rect">
                <a:avLst/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36AD1E7-23C7-490B-AF43-759BB4E7A992}"/>
                  </a:ext>
                </a:extLst>
              </p:cNvPr>
              <p:cNvSpPr txBox="1"/>
              <p:nvPr/>
            </p:nvSpPr>
            <p:spPr>
              <a:xfrm>
                <a:off x="3966744" y="1918016"/>
                <a:ext cx="4192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>
                    <a:solidFill>
                      <a:schemeClr val="bg1"/>
                    </a:solidFill>
                  </a:rPr>
                  <a:t>01</a:t>
                </a:r>
              </a:p>
            </p:txBody>
          </p:sp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77195B5E-5D43-4EA1-A821-3714C03423F2}"/>
                  </a:ext>
                </a:extLst>
              </p:cNvPr>
              <p:cNvSpPr/>
              <p:nvPr/>
            </p:nvSpPr>
            <p:spPr>
              <a:xfrm>
                <a:off x="4330845" y="1667842"/>
                <a:ext cx="1845000" cy="738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consectetuer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elit</a:t>
                </a:r>
                <a:r>
                  <a:rPr lang="ru-RU" sz="1400" dirty="0">
                    <a:solidFill>
                      <a:schemeClr val="bg1"/>
                    </a:solidFill>
                  </a:rPr>
                  <a:t>.</a:t>
                </a:r>
                <a:endParaRPr lang="ru-RU" sz="1400" dirty="0"/>
              </a:p>
            </p:txBody>
          </p:sp>
        </p:grpSp>
        <p:grpSp>
          <p:nvGrpSpPr>
            <p:cNvPr id="21" name="Группа 20">
              <a:extLst>
                <a:ext uri="{FF2B5EF4-FFF2-40B4-BE49-F238E27FC236}">
                  <a16:creationId xmlns:a16="http://schemas.microsoft.com/office/drawing/2014/main" id="{D1B8DC02-DBB8-4D05-815E-D05B1D03AFF1}"/>
                </a:ext>
              </a:extLst>
            </p:cNvPr>
            <p:cNvGrpSpPr/>
            <p:nvPr/>
          </p:nvGrpSpPr>
          <p:grpSpPr>
            <a:xfrm>
              <a:off x="6126005" y="5142014"/>
              <a:ext cx="2340000" cy="714997"/>
              <a:chOff x="3882450" y="5480822"/>
              <a:chExt cx="2340000" cy="823990"/>
            </a:xfrm>
          </p:grpSpPr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B58EF2C2-C281-4FB9-A89B-CDAA4B6AC7D8}"/>
                  </a:ext>
                </a:extLst>
              </p:cNvPr>
              <p:cNvSpPr/>
              <p:nvPr/>
            </p:nvSpPr>
            <p:spPr>
              <a:xfrm>
                <a:off x="3882450" y="5480822"/>
                <a:ext cx="2205000" cy="82399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47143FC-2D0C-466E-B567-A50C4A9EDD3F}"/>
                  </a:ext>
                </a:extLst>
              </p:cNvPr>
              <p:cNvSpPr txBox="1"/>
              <p:nvPr/>
            </p:nvSpPr>
            <p:spPr>
              <a:xfrm>
                <a:off x="3958194" y="5708150"/>
                <a:ext cx="4192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>
                    <a:solidFill>
                      <a:schemeClr val="bg1"/>
                    </a:solidFill>
                  </a:rPr>
                  <a:t>04</a:t>
                </a:r>
              </a:p>
            </p:txBody>
          </p:sp>
          <p:sp>
            <p:nvSpPr>
              <p:cNvPr id="24" name="Прямоугольник 23">
                <a:extLst>
                  <a:ext uri="{FF2B5EF4-FFF2-40B4-BE49-F238E27FC236}">
                    <a16:creationId xmlns:a16="http://schemas.microsoft.com/office/drawing/2014/main" id="{B4C29AA8-D4E7-4133-8EA4-618C5D64EDD2}"/>
                  </a:ext>
                </a:extLst>
              </p:cNvPr>
              <p:cNvSpPr/>
              <p:nvPr/>
            </p:nvSpPr>
            <p:spPr>
              <a:xfrm>
                <a:off x="4377450" y="5488184"/>
                <a:ext cx="1845000" cy="738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consectetuer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elit</a:t>
                </a:r>
                <a:r>
                  <a:rPr lang="ru-RU" sz="1400" dirty="0">
                    <a:solidFill>
                      <a:schemeClr val="bg1"/>
                    </a:solidFill>
                  </a:rPr>
                  <a:t>.</a:t>
                </a:r>
                <a:endParaRPr lang="ru-RU" sz="1400" dirty="0"/>
              </a:p>
            </p:txBody>
          </p:sp>
        </p:grp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4FE8EB9D-6065-4693-9339-03E78790A616}"/>
                </a:ext>
              </a:extLst>
            </p:cNvPr>
            <p:cNvSpPr/>
            <p:nvPr/>
          </p:nvSpPr>
          <p:spPr>
            <a:xfrm>
              <a:off x="1837148" y="2616761"/>
              <a:ext cx="2170424" cy="21704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Арка 2">
              <a:extLst>
                <a:ext uri="{FF2B5EF4-FFF2-40B4-BE49-F238E27FC236}">
                  <a16:creationId xmlns:a16="http://schemas.microsoft.com/office/drawing/2014/main" id="{CEE99CF9-0043-46F7-9512-34671B5B837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09606" y="2684591"/>
              <a:ext cx="1959412" cy="1959412"/>
            </a:xfrm>
            <a:prstGeom prst="blockArc">
              <a:avLst>
                <a:gd name="adj1" fmla="val 10800000"/>
                <a:gd name="adj2" fmla="val 16192998"/>
                <a:gd name="adj3" fmla="val 28757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4" name="Арка 3">
              <a:extLst>
                <a:ext uri="{FF2B5EF4-FFF2-40B4-BE49-F238E27FC236}">
                  <a16:creationId xmlns:a16="http://schemas.microsoft.com/office/drawing/2014/main" id="{707F66F9-C99F-4AF9-97EE-266FD26819F5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984967" y="2684591"/>
              <a:ext cx="1959412" cy="1959412"/>
            </a:xfrm>
            <a:prstGeom prst="blockArc">
              <a:avLst>
                <a:gd name="adj1" fmla="val 10800000"/>
                <a:gd name="adj2" fmla="val 16192998"/>
                <a:gd name="adj3" fmla="val 2875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5" name="Арка 4">
              <a:extLst>
                <a:ext uri="{FF2B5EF4-FFF2-40B4-BE49-F238E27FC236}">
                  <a16:creationId xmlns:a16="http://schemas.microsoft.com/office/drawing/2014/main" id="{7FF014F4-2450-4918-A3B2-B50DD1F150ED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984968" y="2759952"/>
              <a:ext cx="1959412" cy="1959412"/>
            </a:xfrm>
            <a:prstGeom prst="blockArc">
              <a:avLst>
                <a:gd name="adj1" fmla="val 10800000"/>
                <a:gd name="adj2" fmla="val 16192998"/>
                <a:gd name="adj3" fmla="val 2875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" name="Арка 5">
              <a:extLst>
                <a:ext uri="{FF2B5EF4-FFF2-40B4-BE49-F238E27FC236}">
                  <a16:creationId xmlns:a16="http://schemas.microsoft.com/office/drawing/2014/main" id="{8E34F842-367E-48F5-B0B6-DBDA51E3C0F9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909606" y="2759953"/>
              <a:ext cx="1959412" cy="1959412"/>
            </a:xfrm>
            <a:prstGeom prst="blockArc">
              <a:avLst>
                <a:gd name="adj1" fmla="val 10800000"/>
                <a:gd name="adj2" fmla="val 16192998"/>
                <a:gd name="adj3" fmla="val 28757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8" name="Овал 7">
              <a:extLst>
                <a:ext uri="{FF2B5EF4-FFF2-40B4-BE49-F238E27FC236}">
                  <a16:creationId xmlns:a16="http://schemas.microsoft.com/office/drawing/2014/main" id="{712503B9-D1BD-4DE0-8DC5-9F3C46BF7B0D}"/>
                </a:ext>
              </a:extLst>
            </p:cNvPr>
            <p:cNvSpPr/>
            <p:nvPr/>
          </p:nvSpPr>
          <p:spPr>
            <a:xfrm>
              <a:off x="1629136" y="2388087"/>
              <a:ext cx="2586449" cy="258644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5" name="Рисунок 24">
              <a:extLst>
                <a:ext uri="{FF2B5EF4-FFF2-40B4-BE49-F238E27FC236}">
                  <a16:creationId xmlns:a16="http://schemas.microsoft.com/office/drawing/2014/main" id="{A9ADCA0A-5650-4430-9A28-364B0D832E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516912" y="2791543"/>
              <a:ext cx="216000" cy="216000"/>
            </a:xfrm>
            <a:prstGeom prst="rect">
              <a:avLst/>
            </a:prstGeom>
          </p:spPr>
        </p:pic>
        <p:pic>
          <p:nvPicPr>
            <p:cNvPr id="26" name="Рисунок 25">
              <a:extLst>
                <a:ext uri="{FF2B5EF4-FFF2-40B4-BE49-F238E27FC236}">
                  <a16:creationId xmlns:a16="http://schemas.microsoft.com/office/drawing/2014/main" id="{C93AD96F-C06C-4F9A-BDD9-E1110A5D318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 flipH="1">
              <a:off x="2516912" y="4308553"/>
              <a:ext cx="216000" cy="216000"/>
            </a:xfrm>
            <a:prstGeom prst="rect">
              <a:avLst/>
            </a:prstGeom>
          </p:spPr>
        </p:pic>
        <p:pic>
          <p:nvPicPr>
            <p:cNvPr id="27" name="Рисунок 26">
              <a:extLst>
                <a:ext uri="{FF2B5EF4-FFF2-40B4-BE49-F238E27FC236}">
                  <a16:creationId xmlns:a16="http://schemas.microsoft.com/office/drawing/2014/main" id="{42F05520-1C10-4126-ABEE-E46213C6173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 flipH="1">
              <a:off x="3146258" y="2791543"/>
              <a:ext cx="216000" cy="216000"/>
            </a:xfrm>
            <a:prstGeom prst="rect">
              <a:avLst/>
            </a:prstGeom>
          </p:spPr>
        </p:pic>
        <p:pic>
          <p:nvPicPr>
            <p:cNvPr id="28" name="Рисунок 27">
              <a:extLst>
                <a:ext uri="{FF2B5EF4-FFF2-40B4-BE49-F238E27FC236}">
                  <a16:creationId xmlns:a16="http://schemas.microsoft.com/office/drawing/2014/main" id="{F88C98CB-7285-4F38-9BA1-D3EF322990E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 flipH="1">
              <a:off x="3146258" y="4330724"/>
              <a:ext cx="216000" cy="216000"/>
            </a:xfrm>
            <a:prstGeom prst="rect">
              <a:avLst/>
            </a:prstGeom>
          </p:spPr>
        </p:pic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id="{27E4E53D-9402-44FD-AE20-DC9BA3B24ECE}"/>
                </a:ext>
              </a:extLst>
            </p:cNvPr>
            <p:cNvSpPr/>
            <p:nvPr/>
          </p:nvSpPr>
          <p:spPr>
            <a:xfrm>
              <a:off x="2092932" y="3022233"/>
              <a:ext cx="863678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</a:rPr>
                <a:t>Lorem ipsum </a:t>
              </a:r>
              <a:endParaRPr lang="ru-RU" sz="1000" dirty="0"/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id="{B3144619-D0F7-45A5-B405-379373273962}"/>
                </a:ext>
              </a:extLst>
            </p:cNvPr>
            <p:cNvSpPr/>
            <p:nvPr/>
          </p:nvSpPr>
          <p:spPr>
            <a:xfrm>
              <a:off x="2929784" y="3032874"/>
              <a:ext cx="863678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</a:rPr>
                <a:t>Lorem ipsum </a:t>
              </a:r>
              <a:endParaRPr lang="ru-RU" sz="1000" dirty="0"/>
            </a:p>
          </p:txBody>
        </p:sp>
        <p:sp>
          <p:nvSpPr>
            <p:cNvPr id="31" name="Прямоугольник 30">
              <a:extLst>
                <a:ext uri="{FF2B5EF4-FFF2-40B4-BE49-F238E27FC236}">
                  <a16:creationId xmlns:a16="http://schemas.microsoft.com/office/drawing/2014/main" id="{9FCC390D-5347-4D7E-8398-C9668800D283}"/>
                </a:ext>
              </a:extLst>
            </p:cNvPr>
            <p:cNvSpPr/>
            <p:nvPr/>
          </p:nvSpPr>
          <p:spPr>
            <a:xfrm>
              <a:off x="2066106" y="4098778"/>
              <a:ext cx="863678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</a:rPr>
                <a:t>Lorem ipsum </a:t>
              </a:r>
              <a:endParaRPr lang="ru-RU" sz="1000" dirty="0"/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id="{F522021E-FF0A-43E0-8BB9-F58B41D206C3}"/>
                </a:ext>
              </a:extLst>
            </p:cNvPr>
            <p:cNvSpPr/>
            <p:nvPr/>
          </p:nvSpPr>
          <p:spPr>
            <a:xfrm>
              <a:off x="3012175" y="4087201"/>
              <a:ext cx="863678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</a:rPr>
                <a:t>Lorem ipsum </a:t>
              </a:r>
              <a:endParaRPr lang="ru-RU" sz="1000" dirty="0"/>
            </a:p>
          </p:txBody>
        </p:sp>
        <p:sp>
          <p:nvSpPr>
            <p:cNvPr id="33" name="Овал 32">
              <a:extLst>
                <a:ext uri="{FF2B5EF4-FFF2-40B4-BE49-F238E27FC236}">
                  <a16:creationId xmlns:a16="http://schemas.microsoft.com/office/drawing/2014/main" id="{974C49A8-196E-4077-B466-46AAA6EBFC18}"/>
                </a:ext>
              </a:extLst>
            </p:cNvPr>
            <p:cNvSpPr/>
            <p:nvPr/>
          </p:nvSpPr>
          <p:spPr>
            <a:xfrm>
              <a:off x="2880911" y="2360895"/>
              <a:ext cx="60290" cy="60290"/>
            </a:xfrm>
            <a:prstGeom prst="ellipse">
              <a:avLst/>
            </a:prstGeom>
            <a:solidFill>
              <a:schemeClr val="tx1"/>
            </a:solidFill>
            <a:ln w="19050" cap="sq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>
              <a:extLst>
                <a:ext uri="{FF2B5EF4-FFF2-40B4-BE49-F238E27FC236}">
                  <a16:creationId xmlns:a16="http://schemas.microsoft.com/office/drawing/2014/main" id="{7842923A-2989-4C3D-BFC7-3557725624AC}"/>
                </a:ext>
              </a:extLst>
            </p:cNvPr>
            <p:cNvSpPr/>
            <p:nvPr/>
          </p:nvSpPr>
          <p:spPr>
            <a:xfrm>
              <a:off x="2893666" y="4939986"/>
              <a:ext cx="60290" cy="60290"/>
            </a:xfrm>
            <a:prstGeom prst="ellipse">
              <a:avLst/>
            </a:prstGeom>
            <a:solidFill>
              <a:schemeClr val="tx1"/>
            </a:solidFill>
            <a:ln w="19050" cap="sq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id="{37FC40CA-E7D5-472E-8F60-91BB6780F06A}"/>
                </a:ext>
              </a:extLst>
            </p:cNvPr>
            <p:cNvSpPr/>
            <p:nvPr/>
          </p:nvSpPr>
          <p:spPr>
            <a:xfrm>
              <a:off x="4046703" y="4245848"/>
              <a:ext cx="60290" cy="60290"/>
            </a:xfrm>
            <a:prstGeom prst="ellipse">
              <a:avLst/>
            </a:prstGeom>
            <a:solidFill>
              <a:schemeClr val="tx1"/>
            </a:solidFill>
            <a:ln w="19050" cap="sq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>
              <a:extLst>
                <a:ext uri="{FF2B5EF4-FFF2-40B4-BE49-F238E27FC236}">
                  <a16:creationId xmlns:a16="http://schemas.microsoft.com/office/drawing/2014/main" id="{22ED0427-039D-4E60-8202-61891BC9B353}"/>
                </a:ext>
              </a:extLst>
            </p:cNvPr>
            <p:cNvSpPr/>
            <p:nvPr/>
          </p:nvSpPr>
          <p:spPr>
            <a:xfrm>
              <a:off x="4052345" y="3068946"/>
              <a:ext cx="60290" cy="60290"/>
            </a:xfrm>
            <a:prstGeom prst="ellipse">
              <a:avLst/>
            </a:prstGeom>
            <a:solidFill>
              <a:schemeClr val="tx1"/>
            </a:solidFill>
            <a:ln w="19050" cap="sq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0" name="Прямая соединительная линия 39">
              <a:extLst>
                <a:ext uri="{FF2B5EF4-FFF2-40B4-BE49-F238E27FC236}">
                  <a16:creationId xmlns:a16="http://schemas.microsoft.com/office/drawing/2014/main" id="{3FAEFEF6-7083-43D3-8470-770DB14A72A7}"/>
                </a:ext>
              </a:extLst>
            </p:cNvPr>
            <p:cNvCxnSpPr>
              <a:cxnSpLocks/>
            </p:cNvCxnSpPr>
            <p:nvPr/>
          </p:nvCxnSpPr>
          <p:spPr>
            <a:xfrm>
              <a:off x="4106993" y="4275993"/>
              <a:ext cx="219165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>
              <a:extLst>
                <a:ext uri="{FF2B5EF4-FFF2-40B4-BE49-F238E27FC236}">
                  <a16:creationId xmlns:a16="http://schemas.microsoft.com/office/drawing/2014/main" id="{5D26ED1C-ECEF-46AF-A098-B20161E74D5F}"/>
                </a:ext>
              </a:extLst>
            </p:cNvPr>
            <p:cNvCxnSpPr>
              <a:cxnSpLocks/>
            </p:cNvCxnSpPr>
            <p:nvPr/>
          </p:nvCxnSpPr>
          <p:spPr>
            <a:xfrm>
              <a:off x="4106993" y="3089640"/>
              <a:ext cx="219165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Группа 12">
              <a:extLst>
                <a:ext uri="{FF2B5EF4-FFF2-40B4-BE49-F238E27FC236}">
                  <a16:creationId xmlns:a16="http://schemas.microsoft.com/office/drawing/2014/main" id="{DB9F258B-7B21-48F4-ADBE-C253DCAFB052}"/>
                </a:ext>
              </a:extLst>
            </p:cNvPr>
            <p:cNvGrpSpPr/>
            <p:nvPr/>
          </p:nvGrpSpPr>
          <p:grpSpPr>
            <a:xfrm>
              <a:off x="6140617" y="2712394"/>
              <a:ext cx="2325388" cy="738553"/>
              <a:chOff x="3891000" y="2905560"/>
              <a:chExt cx="2325388" cy="851137"/>
            </a:xfrm>
          </p:grpSpPr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C3CC5F61-F37E-4B96-8C56-2CCD0B71D586}"/>
                  </a:ext>
                </a:extLst>
              </p:cNvPr>
              <p:cNvSpPr/>
              <p:nvPr/>
            </p:nvSpPr>
            <p:spPr>
              <a:xfrm>
                <a:off x="3891000" y="2932707"/>
                <a:ext cx="2205000" cy="82399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0377B6F-340B-4C37-B010-D9F68D9EF238}"/>
                  </a:ext>
                </a:extLst>
              </p:cNvPr>
              <p:cNvSpPr txBox="1"/>
              <p:nvPr/>
            </p:nvSpPr>
            <p:spPr>
              <a:xfrm>
                <a:off x="3966744" y="3160035"/>
                <a:ext cx="4192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>
                    <a:solidFill>
                      <a:schemeClr val="bg1"/>
                    </a:solidFill>
                  </a:rPr>
                  <a:t>02</a:t>
                </a:r>
              </a:p>
            </p:txBody>
          </p:sp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3C5B614F-37E5-4520-92C2-B00060650BF8}"/>
                  </a:ext>
                </a:extLst>
              </p:cNvPr>
              <p:cNvSpPr/>
              <p:nvPr/>
            </p:nvSpPr>
            <p:spPr>
              <a:xfrm>
                <a:off x="4371388" y="2905560"/>
                <a:ext cx="1845000" cy="738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consectetuer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elit</a:t>
                </a:r>
                <a:r>
                  <a:rPr lang="ru-RU" sz="1400" dirty="0">
                    <a:solidFill>
                      <a:schemeClr val="bg1"/>
                    </a:solidFill>
                  </a:rPr>
                  <a:t>.</a:t>
                </a:r>
                <a:endParaRPr lang="ru-RU" sz="1400" dirty="0"/>
              </a:p>
            </p:txBody>
          </p:sp>
        </p:grpSp>
        <p:grpSp>
          <p:nvGrpSpPr>
            <p:cNvPr id="17" name="Группа 16">
              <a:extLst>
                <a:ext uri="{FF2B5EF4-FFF2-40B4-BE49-F238E27FC236}">
                  <a16:creationId xmlns:a16="http://schemas.microsoft.com/office/drawing/2014/main" id="{45C43AC9-42AD-472D-9B56-0B7F5E83959D}"/>
                </a:ext>
              </a:extLst>
            </p:cNvPr>
            <p:cNvGrpSpPr/>
            <p:nvPr/>
          </p:nvGrpSpPr>
          <p:grpSpPr>
            <a:xfrm>
              <a:off x="6126005" y="3928273"/>
              <a:ext cx="2340000" cy="714997"/>
              <a:chOff x="3891000" y="4221115"/>
              <a:chExt cx="2340000" cy="823990"/>
            </a:xfrm>
          </p:grpSpPr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95ED87F9-A2B6-42E4-98CA-27DF5FCC9A63}"/>
                  </a:ext>
                </a:extLst>
              </p:cNvPr>
              <p:cNvSpPr/>
              <p:nvPr/>
            </p:nvSpPr>
            <p:spPr>
              <a:xfrm>
                <a:off x="3891000" y="4221115"/>
                <a:ext cx="2205000" cy="82399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6FBF614-AAF9-4DC1-BD46-C889BFA3071F}"/>
                  </a:ext>
                </a:extLst>
              </p:cNvPr>
              <p:cNvSpPr txBox="1"/>
              <p:nvPr/>
            </p:nvSpPr>
            <p:spPr>
              <a:xfrm>
                <a:off x="3966744" y="4448443"/>
                <a:ext cx="4192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>
                    <a:solidFill>
                      <a:schemeClr val="bg1"/>
                    </a:solidFill>
                  </a:rPr>
                  <a:t>03</a:t>
                </a:r>
              </a:p>
            </p:txBody>
          </p:sp>
          <p:sp>
            <p:nvSpPr>
              <p:cNvPr id="20" name="Прямоугольник 19">
                <a:extLst>
                  <a:ext uri="{FF2B5EF4-FFF2-40B4-BE49-F238E27FC236}">
                    <a16:creationId xmlns:a16="http://schemas.microsoft.com/office/drawing/2014/main" id="{9C723542-0764-4973-AB3A-AC4A0D3C13FD}"/>
                  </a:ext>
                </a:extLst>
              </p:cNvPr>
              <p:cNvSpPr/>
              <p:nvPr/>
            </p:nvSpPr>
            <p:spPr>
              <a:xfrm>
                <a:off x="4386000" y="4249427"/>
                <a:ext cx="1845000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consectetuer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elit</a:t>
                </a:r>
                <a:r>
                  <a:rPr lang="ru-RU" sz="1400" dirty="0">
                    <a:solidFill>
                      <a:schemeClr val="bg1"/>
                    </a:solidFill>
                  </a:rPr>
                  <a:t>.</a:t>
                </a:r>
                <a:endParaRPr lang="ru-RU" sz="1400" dirty="0"/>
              </a:p>
            </p:txBody>
          </p:sp>
        </p:grpSp>
        <p:grpSp>
          <p:nvGrpSpPr>
            <p:cNvPr id="54" name="Группа 53">
              <a:extLst>
                <a:ext uri="{FF2B5EF4-FFF2-40B4-BE49-F238E27FC236}">
                  <a16:creationId xmlns:a16="http://schemas.microsoft.com/office/drawing/2014/main" id="{6C40060A-6489-4A5E-81F2-8561C7C66AFD}"/>
                </a:ext>
              </a:extLst>
            </p:cNvPr>
            <p:cNvGrpSpPr/>
            <p:nvPr/>
          </p:nvGrpSpPr>
          <p:grpSpPr>
            <a:xfrm>
              <a:off x="2909888" y="1829639"/>
              <a:ext cx="3216117" cy="1069292"/>
              <a:chOff x="2909888" y="1829639"/>
              <a:chExt cx="3216117" cy="1069292"/>
            </a:xfrm>
          </p:grpSpPr>
          <p:sp>
            <p:nvSpPr>
              <p:cNvPr id="39" name="Дуга 38">
                <a:extLst>
                  <a:ext uri="{FF2B5EF4-FFF2-40B4-BE49-F238E27FC236}">
                    <a16:creationId xmlns:a16="http://schemas.microsoft.com/office/drawing/2014/main" id="{1CE175E9-8D3E-4EC2-88AE-3BA705C01E33}"/>
                  </a:ext>
                </a:extLst>
              </p:cNvPr>
              <p:cNvSpPr/>
              <p:nvPr/>
            </p:nvSpPr>
            <p:spPr>
              <a:xfrm flipH="1">
                <a:off x="2909888" y="1829639"/>
                <a:ext cx="1378154" cy="1069292"/>
              </a:xfrm>
              <a:prstGeom prst="arc">
                <a:avLst>
                  <a:gd name="adj1" fmla="val 16292150"/>
                  <a:gd name="adj2" fmla="val 21588775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2" name="Прямая соединительная линия 41">
                <a:extLst>
                  <a:ext uri="{FF2B5EF4-FFF2-40B4-BE49-F238E27FC236}">
                    <a16:creationId xmlns:a16="http://schemas.microsoft.com/office/drawing/2014/main" id="{325B31DF-F78E-47E8-8FAB-2877C2665B8E}"/>
                  </a:ext>
                </a:extLst>
              </p:cNvPr>
              <p:cNvCxnSpPr>
                <a:cxnSpLocks/>
                <a:endCxn id="10" idx="1"/>
              </p:cNvCxnSpPr>
              <p:nvPr/>
            </p:nvCxnSpPr>
            <p:spPr>
              <a:xfrm>
                <a:off x="3576000" y="1829640"/>
                <a:ext cx="255000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Группа 47">
              <a:extLst>
                <a:ext uri="{FF2B5EF4-FFF2-40B4-BE49-F238E27FC236}">
                  <a16:creationId xmlns:a16="http://schemas.microsoft.com/office/drawing/2014/main" id="{4FE7D4D0-517C-41FA-BF9F-32432239EE15}"/>
                </a:ext>
              </a:extLst>
            </p:cNvPr>
            <p:cNvGrpSpPr/>
            <p:nvPr/>
          </p:nvGrpSpPr>
          <p:grpSpPr>
            <a:xfrm>
              <a:off x="2921455" y="4425852"/>
              <a:ext cx="3216117" cy="1101618"/>
              <a:chOff x="2921455" y="4425852"/>
              <a:chExt cx="3216117" cy="1101618"/>
            </a:xfrm>
          </p:grpSpPr>
          <p:sp>
            <p:nvSpPr>
              <p:cNvPr id="50" name="Дуга 49">
                <a:extLst>
                  <a:ext uri="{FF2B5EF4-FFF2-40B4-BE49-F238E27FC236}">
                    <a16:creationId xmlns:a16="http://schemas.microsoft.com/office/drawing/2014/main" id="{7C7EAB96-CF55-4438-9792-B2EE5329E25F}"/>
                  </a:ext>
                </a:extLst>
              </p:cNvPr>
              <p:cNvSpPr/>
              <p:nvPr/>
            </p:nvSpPr>
            <p:spPr>
              <a:xfrm flipH="1" flipV="1">
                <a:off x="2921455" y="4425852"/>
                <a:ext cx="1378154" cy="1101618"/>
              </a:xfrm>
              <a:prstGeom prst="arc">
                <a:avLst>
                  <a:gd name="adj1" fmla="val 16292150"/>
                  <a:gd name="adj2" fmla="val 21588775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1" name="Прямая соединительная линия 50">
                <a:extLst>
                  <a:ext uri="{FF2B5EF4-FFF2-40B4-BE49-F238E27FC236}">
                    <a16:creationId xmlns:a16="http://schemas.microsoft.com/office/drawing/2014/main" id="{4425002E-C1B8-4D04-BAC1-8AA470D8940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587567" y="5527469"/>
                <a:ext cx="255000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9" name="Нижний колонтитул 4">
            <a:extLst>
              <a:ext uri="{FF2B5EF4-FFF2-40B4-BE49-F238E27FC236}">
                <a16:creationId xmlns:a16="http://schemas.microsoft.com/office/drawing/2014/main" id="{FDD53049-5B27-4E8C-8FC9-8306E6EB9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1000" y="6356350"/>
            <a:ext cx="9810000" cy="365126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10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424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68E8F9-C8F7-4C8A-AC9A-9483EEB2B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grpSp>
        <p:nvGrpSpPr>
          <p:cNvPr id="55" name="Группа 54">
            <a:extLst>
              <a:ext uri="{FF2B5EF4-FFF2-40B4-BE49-F238E27FC236}">
                <a16:creationId xmlns:a16="http://schemas.microsoft.com/office/drawing/2014/main" id="{CDD5FEAC-E16B-4488-82D3-7E68DA09DD82}"/>
              </a:ext>
            </a:extLst>
          </p:cNvPr>
          <p:cNvGrpSpPr/>
          <p:nvPr/>
        </p:nvGrpSpPr>
        <p:grpSpPr>
          <a:xfrm>
            <a:off x="2670259" y="1811260"/>
            <a:ext cx="6836869" cy="4404694"/>
            <a:chOff x="1629136" y="1452317"/>
            <a:chExt cx="6836869" cy="4404694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id="{5C972C03-6372-4594-A59D-1E03707DB57F}"/>
                </a:ext>
              </a:extLst>
            </p:cNvPr>
            <p:cNvGrpSpPr/>
            <p:nvPr/>
          </p:nvGrpSpPr>
          <p:grpSpPr>
            <a:xfrm>
              <a:off x="6126005" y="1452317"/>
              <a:ext cx="2284845" cy="734821"/>
              <a:chOff x="3891000" y="1667842"/>
              <a:chExt cx="2284845" cy="846836"/>
            </a:xfrm>
          </p:grpSpPr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DD9A7C3A-20AF-48B5-A41F-89C139A58BF5}"/>
                  </a:ext>
                </a:extLst>
              </p:cNvPr>
              <p:cNvSpPr/>
              <p:nvPr/>
            </p:nvSpPr>
            <p:spPr>
              <a:xfrm>
                <a:off x="3891000" y="1690688"/>
                <a:ext cx="2205000" cy="823990"/>
              </a:xfrm>
              <a:prstGeom prst="rect">
                <a:avLst/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36AD1E7-23C7-490B-AF43-759BB4E7A992}"/>
                  </a:ext>
                </a:extLst>
              </p:cNvPr>
              <p:cNvSpPr txBox="1"/>
              <p:nvPr/>
            </p:nvSpPr>
            <p:spPr>
              <a:xfrm>
                <a:off x="3966744" y="1918016"/>
                <a:ext cx="4192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>
                    <a:solidFill>
                      <a:schemeClr val="bg1"/>
                    </a:solidFill>
                  </a:rPr>
                  <a:t>01</a:t>
                </a:r>
              </a:p>
            </p:txBody>
          </p:sp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77195B5E-5D43-4EA1-A821-3714C03423F2}"/>
                  </a:ext>
                </a:extLst>
              </p:cNvPr>
              <p:cNvSpPr/>
              <p:nvPr/>
            </p:nvSpPr>
            <p:spPr>
              <a:xfrm>
                <a:off x="4330845" y="1667842"/>
                <a:ext cx="1845000" cy="738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consectetuer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elit</a:t>
                </a:r>
                <a:r>
                  <a:rPr lang="ru-RU" sz="1400" dirty="0">
                    <a:solidFill>
                      <a:schemeClr val="bg1"/>
                    </a:solidFill>
                  </a:rPr>
                  <a:t>.</a:t>
                </a:r>
                <a:endParaRPr lang="ru-RU" sz="1400" dirty="0"/>
              </a:p>
            </p:txBody>
          </p:sp>
        </p:grpSp>
        <p:grpSp>
          <p:nvGrpSpPr>
            <p:cNvPr id="21" name="Группа 20">
              <a:extLst>
                <a:ext uri="{FF2B5EF4-FFF2-40B4-BE49-F238E27FC236}">
                  <a16:creationId xmlns:a16="http://schemas.microsoft.com/office/drawing/2014/main" id="{D1B8DC02-DBB8-4D05-815E-D05B1D03AFF1}"/>
                </a:ext>
              </a:extLst>
            </p:cNvPr>
            <p:cNvGrpSpPr/>
            <p:nvPr/>
          </p:nvGrpSpPr>
          <p:grpSpPr>
            <a:xfrm>
              <a:off x="6126005" y="5142014"/>
              <a:ext cx="2340000" cy="714997"/>
              <a:chOff x="3882450" y="5480822"/>
              <a:chExt cx="2340000" cy="823990"/>
            </a:xfrm>
          </p:grpSpPr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B58EF2C2-C281-4FB9-A89B-CDAA4B6AC7D8}"/>
                  </a:ext>
                </a:extLst>
              </p:cNvPr>
              <p:cNvSpPr/>
              <p:nvPr/>
            </p:nvSpPr>
            <p:spPr>
              <a:xfrm>
                <a:off x="3882450" y="5480822"/>
                <a:ext cx="2205000" cy="82399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47143FC-2D0C-466E-B567-A50C4A9EDD3F}"/>
                  </a:ext>
                </a:extLst>
              </p:cNvPr>
              <p:cNvSpPr txBox="1"/>
              <p:nvPr/>
            </p:nvSpPr>
            <p:spPr>
              <a:xfrm>
                <a:off x="3958194" y="5708150"/>
                <a:ext cx="4192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>
                    <a:solidFill>
                      <a:schemeClr val="bg1"/>
                    </a:solidFill>
                  </a:rPr>
                  <a:t>04</a:t>
                </a:r>
              </a:p>
            </p:txBody>
          </p:sp>
          <p:sp>
            <p:nvSpPr>
              <p:cNvPr id="24" name="Прямоугольник 23">
                <a:extLst>
                  <a:ext uri="{FF2B5EF4-FFF2-40B4-BE49-F238E27FC236}">
                    <a16:creationId xmlns:a16="http://schemas.microsoft.com/office/drawing/2014/main" id="{B4C29AA8-D4E7-4133-8EA4-618C5D64EDD2}"/>
                  </a:ext>
                </a:extLst>
              </p:cNvPr>
              <p:cNvSpPr/>
              <p:nvPr/>
            </p:nvSpPr>
            <p:spPr>
              <a:xfrm>
                <a:off x="4377450" y="5488184"/>
                <a:ext cx="1845000" cy="738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consectetuer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elit</a:t>
                </a:r>
                <a:r>
                  <a:rPr lang="ru-RU" sz="1400" dirty="0">
                    <a:solidFill>
                      <a:schemeClr val="bg1"/>
                    </a:solidFill>
                  </a:rPr>
                  <a:t>.</a:t>
                </a:r>
                <a:endParaRPr lang="ru-RU" sz="1400" dirty="0"/>
              </a:p>
            </p:txBody>
          </p:sp>
        </p:grp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4FE8EB9D-6065-4693-9339-03E78790A616}"/>
                </a:ext>
              </a:extLst>
            </p:cNvPr>
            <p:cNvSpPr/>
            <p:nvPr/>
          </p:nvSpPr>
          <p:spPr>
            <a:xfrm>
              <a:off x="1837148" y="2616761"/>
              <a:ext cx="2170424" cy="21704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Арка 2">
              <a:extLst>
                <a:ext uri="{FF2B5EF4-FFF2-40B4-BE49-F238E27FC236}">
                  <a16:creationId xmlns:a16="http://schemas.microsoft.com/office/drawing/2014/main" id="{CEE99CF9-0043-46F7-9512-34671B5B837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09606" y="2684591"/>
              <a:ext cx="1959412" cy="1959412"/>
            </a:xfrm>
            <a:prstGeom prst="blockArc">
              <a:avLst>
                <a:gd name="adj1" fmla="val 10800000"/>
                <a:gd name="adj2" fmla="val 16192998"/>
                <a:gd name="adj3" fmla="val 28757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4" name="Арка 3">
              <a:extLst>
                <a:ext uri="{FF2B5EF4-FFF2-40B4-BE49-F238E27FC236}">
                  <a16:creationId xmlns:a16="http://schemas.microsoft.com/office/drawing/2014/main" id="{707F66F9-C99F-4AF9-97EE-266FD26819F5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984967" y="2684591"/>
              <a:ext cx="1959412" cy="1959412"/>
            </a:xfrm>
            <a:prstGeom prst="blockArc">
              <a:avLst>
                <a:gd name="adj1" fmla="val 10800000"/>
                <a:gd name="adj2" fmla="val 16192998"/>
                <a:gd name="adj3" fmla="val 2875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5" name="Арка 4">
              <a:extLst>
                <a:ext uri="{FF2B5EF4-FFF2-40B4-BE49-F238E27FC236}">
                  <a16:creationId xmlns:a16="http://schemas.microsoft.com/office/drawing/2014/main" id="{7FF014F4-2450-4918-A3B2-B50DD1F150ED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984968" y="2759952"/>
              <a:ext cx="1959412" cy="1959412"/>
            </a:xfrm>
            <a:prstGeom prst="blockArc">
              <a:avLst>
                <a:gd name="adj1" fmla="val 10800000"/>
                <a:gd name="adj2" fmla="val 16192998"/>
                <a:gd name="adj3" fmla="val 2875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" name="Арка 5">
              <a:extLst>
                <a:ext uri="{FF2B5EF4-FFF2-40B4-BE49-F238E27FC236}">
                  <a16:creationId xmlns:a16="http://schemas.microsoft.com/office/drawing/2014/main" id="{8E34F842-367E-48F5-B0B6-DBDA51E3C0F9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909606" y="2759953"/>
              <a:ext cx="1959412" cy="1959412"/>
            </a:xfrm>
            <a:prstGeom prst="blockArc">
              <a:avLst>
                <a:gd name="adj1" fmla="val 10800000"/>
                <a:gd name="adj2" fmla="val 16192998"/>
                <a:gd name="adj3" fmla="val 28757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8" name="Овал 7">
              <a:extLst>
                <a:ext uri="{FF2B5EF4-FFF2-40B4-BE49-F238E27FC236}">
                  <a16:creationId xmlns:a16="http://schemas.microsoft.com/office/drawing/2014/main" id="{712503B9-D1BD-4DE0-8DC5-9F3C46BF7B0D}"/>
                </a:ext>
              </a:extLst>
            </p:cNvPr>
            <p:cNvSpPr/>
            <p:nvPr/>
          </p:nvSpPr>
          <p:spPr>
            <a:xfrm>
              <a:off x="1629136" y="2388087"/>
              <a:ext cx="2586449" cy="258644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5" name="Рисунок 24">
              <a:extLst>
                <a:ext uri="{FF2B5EF4-FFF2-40B4-BE49-F238E27FC236}">
                  <a16:creationId xmlns:a16="http://schemas.microsoft.com/office/drawing/2014/main" id="{A9ADCA0A-5650-4430-9A28-364B0D832E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516912" y="2791543"/>
              <a:ext cx="216000" cy="216000"/>
            </a:xfrm>
            <a:prstGeom prst="rect">
              <a:avLst/>
            </a:prstGeom>
          </p:spPr>
        </p:pic>
        <p:pic>
          <p:nvPicPr>
            <p:cNvPr id="26" name="Рисунок 25">
              <a:extLst>
                <a:ext uri="{FF2B5EF4-FFF2-40B4-BE49-F238E27FC236}">
                  <a16:creationId xmlns:a16="http://schemas.microsoft.com/office/drawing/2014/main" id="{C93AD96F-C06C-4F9A-BDD9-E1110A5D318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 flipH="1">
              <a:off x="2516912" y="4308553"/>
              <a:ext cx="216000" cy="216000"/>
            </a:xfrm>
            <a:prstGeom prst="rect">
              <a:avLst/>
            </a:prstGeom>
          </p:spPr>
        </p:pic>
        <p:pic>
          <p:nvPicPr>
            <p:cNvPr id="27" name="Рисунок 26">
              <a:extLst>
                <a:ext uri="{FF2B5EF4-FFF2-40B4-BE49-F238E27FC236}">
                  <a16:creationId xmlns:a16="http://schemas.microsoft.com/office/drawing/2014/main" id="{42F05520-1C10-4126-ABEE-E46213C6173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 flipH="1">
              <a:off x="3146258" y="2791543"/>
              <a:ext cx="216000" cy="216000"/>
            </a:xfrm>
            <a:prstGeom prst="rect">
              <a:avLst/>
            </a:prstGeom>
          </p:spPr>
        </p:pic>
        <p:pic>
          <p:nvPicPr>
            <p:cNvPr id="28" name="Рисунок 27">
              <a:extLst>
                <a:ext uri="{FF2B5EF4-FFF2-40B4-BE49-F238E27FC236}">
                  <a16:creationId xmlns:a16="http://schemas.microsoft.com/office/drawing/2014/main" id="{F88C98CB-7285-4F38-9BA1-D3EF322990E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 flipH="1">
              <a:off x="3146258" y="4330724"/>
              <a:ext cx="216000" cy="216000"/>
            </a:xfrm>
            <a:prstGeom prst="rect">
              <a:avLst/>
            </a:prstGeom>
          </p:spPr>
        </p:pic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id="{27E4E53D-9402-44FD-AE20-DC9BA3B24ECE}"/>
                </a:ext>
              </a:extLst>
            </p:cNvPr>
            <p:cNvSpPr/>
            <p:nvPr/>
          </p:nvSpPr>
          <p:spPr>
            <a:xfrm>
              <a:off x="2092932" y="3022233"/>
              <a:ext cx="863678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</a:rPr>
                <a:t>Lorem ipsum </a:t>
              </a:r>
              <a:endParaRPr lang="ru-RU" sz="1000" dirty="0"/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id="{B3144619-D0F7-45A5-B405-379373273962}"/>
                </a:ext>
              </a:extLst>
            </p:cNvPr>
            <p:cNvSpPr/>
            <p:nvPr/>
          </p:nvSpPr>
          <p:spPr>
            <a:xfrm>
              <a:off x="2929784" y="3032874"/>
              <a:ext cx="863678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</a:rPr>
                <a:t>Lorem ipsum </a:t>
              </a:r>
              <a:endParaRPr lang="ru-RU" sz="1000" dirty="0"/>
            </a:p>
          </p:txBody>
        </p:sp>
        <p:sp>
          <p:nvSpPr>
            <p:cNvPr id="31" name="Прямоугольник 30">
              <a:extLst>
                <a:ext uri="{FF2B5EF4-FFF2-40B4-BE49-F238E27FC236}">
                  <a16:creationId xmlns:a16="http://schemas.microsoft.com/office/drawing/2014/main" id="{9FCC390D-5347-4D7E-8398-C9668800D283}"/>
                </a:ext>
              </a:extLst>
            </p:cNvPr>
            <p:cNvSpPr/>
            <p:nvPr/>
          </p:nvSpPr>
          <p:spPr>
            <a:xfrm>
              <a:off x="2066106" y="4098778"/>
              <a:ext cx="863678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</a:rPr>
                <a:t>Lorem ipsum </a:t>
              </a:r>
              <a:endParaRPr lang="ru-RU" sz="1000" dirty="0"/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id="{F522021E-FF0A-43E0-8BB9-F58B41D206C3}"/>
                </a:ext>
              </a:extLst>
            </p:cNvPr>
            <p:cNvSpPr/>
            <p:nvPr/>
          </p:nvSpPr>
          <p:spPr>
            <a:xfrm>
              <a:off x="3012175" y="4087201"/>
              <a:ext cx="863678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</a:rPr>
                <a:t>Lorem ipsum </a:t>
              </a:r>
              <a:endParaRPr lang="ru-RU" sz="1000" dirty="0"/>
            </a:p>
          </p:txBody>
        </p:sp>
        <p:sp>
          <p:nvSpPr>
            <p:cNvPr id="33" name="Овал 32">
              <a:extLst>
                <a:ext uri="{FF2B5EF4-FFF2-40B4-BE49-F238E27FC236}">
                  <a16:creationId xmlns:a16="http://schemas.microsoft.com/office/drawing/2014/main" id="{974C49A8-196E-4077-B466-46AAA6EBFC18}"/>
                </a:ext>
              </a:extLst>
            </p:cNvPr>
            <p:cNvSpPr/>
            <p:nvPr/>
          </p:nvSpPr>
          <p:spPr>
            <a:xfrm>
              <a:off x="2880911" y="2360895"/>
              <a:ext cx="60290" cy="60290"/>
            </a:xfrm>
            <a:prstGeom prst="ellipse">
              <a:avLst/>
            </a:prstGeom>
            <a:solidFill>
              <a:schemeClr val="tx1"/>
            </a:solidFill>
            <a:ln w="19050" cap="sq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>
              <a:extLst>
                <a:ext uri="{FF2B5EF4-FFF2-40B4-BE49-F238E27FC236}">
                  <a16:creationId xmlns:a16="http://schemas.microsoft.com/office/drawing/2014/main" id="{7842923A-2989-4C3D-BFC7-3557725624AC}"/>
                </a:ext>
              </a:extLst>
            </p:cNvPr>
            <p:cNvSpPr/>
            <p:nvPr/>
          </p:nvSpPr>
          <p:spPr>
            <a:xfrm>
              <a:off x="2893666" y="4939986"/>
              <a:ext cx="60290" cy="60290"/>
            </a:xfrm>
            <a:prstGeom prst="ellipse">
              <a:avLst/>
            </a:prstGeom>
            <a:solidFill>
              <a:schemeClr val="tx1"/>
            </a:solidFill>
            <a:ln w="19050" cap="sq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id="{37FC40CA-E7D5-472E-8F60-91BB6780F06A}"/>
                </a:ext>
              </a:extLst>
            </p:cNvPr>
            <p:cNvSpPr/>
            <p:nvPr/>
          </p:nvSpPr>
          <p:spPr>
            <a:xfrm>
              <a:off x="4046703" y="4245848"/>
              <a:ext cx="60290" cy="60290"/>
            </a:xfrm>
            <a:prstGeom prst="ellipse">
              <a:avLst/>
            </a:prstGeom>
            <a:solidFill>
              <a:schemeClr val="tx1"/>
            </a:solidFill>
            <a:ln w="19050" cap="sq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>
              <a:extLst>
                <a:ext uri="{FF2B5EF4-FFF2-40B4-BE49-F238E27FC236}">
                  <a16:creationId xmlns:a16="http://schemas.microsoft.com/office/drawing/2014/main" id="{22ED0427-039D-4E60-8202-61891BC9B353}"/>
                </a:ext>
              </a:extLst>
            </p:cNvPr>
            <p:cNvSpPr/>
            <p:nvPr/>
          </p:nvSpPr>
          <p:spPr>
            <a:xfrm>
              <a:off x="4052345" y="3068946"/>
              <a:ext cx="60290" cy="60290"/>
            </a:xfrm>
            <a:prstGeom prst="ellipse">
              <a:avLst/>
            </a:prstGeom>
            <a:solidFill>
              <a:schemeClr val="tx1"/>
            </a:solidFill>
            <a:ln w="19050" cap="sq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0" name="Прямая соединительная линия 39">
              <a:extLst>
                <a:ext uri="{FF2B5EF4-FFF2-40B4-BE49-F238E27FC236}">
                  <a16:creationId xmlns:a16="http://schemas.microsoft.com/office/drawing/2014/main" id="{3FAEFEF6-7083-43D3-8470-770DB14A72A7}"/>
                </a:ext>
              </a:extLst>
            </p:cNvPr>
            <p:cNvCxnSpPr>
              <a:cxnSpLocks/>
            </p:cNvCxnSpPr>
            <p:nvPr/>
          </p:nvCxnSpPr>
          <p:spPr>
            <a:xfrm>
              <a:off x="4106993" y="4275993"/>
              <a:ext cx="219165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>
              <a:extLst>
                <a:ext uri="{FF2B5EF4-FFF2-40B4-BE49-F238E27FC236}">
                  <a16:creationId xmlns:a16="http://schemas.microsoft.com/office/drawing/2014/main" id="{5D26ED1C-ECEF-46AF-A098-B20161E74D5F}"/>
                </a:ext>
              </a:extLst>
            </p:cNvPr>
            <p:cNvCxnSpPr>
              <a:cxnSpLocks/>
            </p:cNvCxnSpPr>
            <p:nvPr/>
          </p:nvCxnSpPr>
          <p:spPr>
            <a:xfrm>
              <a:off x="4106993" y="3089640"/>
              <a:ext cx="219165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Группа 12">
              <a:extLst>
                <a:ext uri="{FF2B5EF4-FFF2-40B4-BE49-F238E27FC236}">
                  <a16:creationId xmlns:a16="http://schemas.microsoft.com/office/drawing/2014/main" id="{DB9F258B-7B21-48F4-ADBE-C253DCAFB052}"/>
                </a:ext>
              </a:extLst>
            </p:cNvPr>
            <p:cNvGrpSpPr/>
            <p:nvPr/>
          </p:nvGrpSpPr>
          <p:grpSpPr>
            <a:xfrm>
              <a:off x="6140617" y="2712394"/>
              <a:ext cx="2325388" cy="738553"/>
              <a:chOff x="3891000" y="2905560"/>
              <a:chExt cx="2325388" cy="851137"/>
            </a:xfrm>
          </p:grpSpPr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C3CC5F61-F37E-4B96-8C56-2CCD0B71D586}"/>
                  </a:ext>
                </a:extLst>
              </p:cNvPr>
              <p:cNvSpPr/>
              <p:nvPr/>
            </p:nvSpPr>
            <p:spPr>
              <a:xfrm>
                <a:off x="3891000" y="2932707"/>
                <a:ext cx="2205000" cy="82399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0377B6F-340B-4C37-B010-D9F68D9EF238}"/>
                  </a:ext>
                </a:extLst>
              </p:cNvPr>
              <p:cNvSpPr txBox="1"/>
              <p:nvPr/>
            </p:nvSpPr>
            <p:spPr>
              <a:xfrm>
                <a:off x="3966744" y="3160035"/>
                <a:ext cx="4192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>
                    <a:solidFill>
                      <a:schemeClr val="bg1"/>
                    </a:solidFill>
                  </a:rPr>
                  <a:t>02</a:t>
                </a:r>
              </a:p>
            </p:txBody>
          </p:sp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3C5B614F-37E5-4520-92C2-B00060650BF8}"/>
                  </a:ext>
                </a:extLst>
              </p:cNvPr>
              <p:cNvSpPr/>
              <p:nvPr/>
            </p:nvSpPr>
            <p:spPr>
              <a:xfrm>
                <a:off x="4371388" y="2905560"/>
                <a:ext cx="1845000" cy="738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consectetuer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elit</a:t>
                </a:r>
                <a:r>
                  <a:rPr lang="ru-RU" sz="1400" dirty="0">
                    <a:solidFill>
                      <a:schemeClr val="bg1"/>
                    </a:solidFill>
                  </a:rPr>
                  <a:t>.</a:t>
                </a:r>
                <a:endParaRPr lang="ru-RU" sz="1400" dirty="0"/>
              </a:p>
            </p:txBody>
          </p:sp>
        </p:grpSp>
        <p:grpSp>
          <p:nvGrpSpPr>
            <p:cNvPr id="17" name="Группа 16">
              <a:extLst>
                <a:ext uri="{FF2B5EF4-FFF2-40B4-BE49-F238E27FC236}">
                  <a16:creationId xmlns:a16="http://schemas.microsoft.com/office/drawing/2014/main" id="{45C43AC9-42AD-472D-9B56-0B7F5E83959D}"/>
                </a:ext>
              </a:extLst>
            </p:cNvPr>
            <p:cNvGrpSpPr/>
            <p:nvPr/>
          </p:nvGrpSpPr>
          <p:grpSpPr>
            <a:xfrm>
              <a:off x="6126005" y="3928273"/>
              <a:ext cx="2340000" cy="714997"/>
              <a:chOff x="3891000" y="4221115"/>
              <a:chExt cx="2340000" cy="823990"/>
            </a:xfrm>
          </p:grpSpPr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95ED87F9-A2B6-42E4-98CA-27DF5FCC9A63}"/>
                  </a:ext>
                </a:extLst>
              </p:cNvPr>
              <p:cNvSpPr/>
              <p:nvPr/>
            </p:nvSpPr>
            <p:spPr>
              <a:xfrm>
                <a:off x="3891000" y="4221115"/>
                <a:ext cx="2205000" cy="82399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6FBF614-AAF9-4DC1-BD46-C889BFA3071F}"/>
                  </a:ext>
                </a:extLst>
              </p:cNvPr>
              <p:cNvSpPr txBox="1"/>
              <p:nvPr/>
            </p:nvSpPr>
            <p:spPr>
              <a:xfrm>
                <a:off x="3966744" y="4448443"/>
                <a:ext cx="4192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>
                    <a:solidFill>
                      <a:schemeClr val="bg1"/>
                    </a:solidFill>
                  </a:rPr>
                  <a:t>03</a:t>
                </a:r>
              </a:p>
            </p:txBody>
          </p:sp>
          <p:sp>
            <p:nvSpPr>
              <p:cNvPr id="20" name="Прямоугольник 19">
                <a:extLst>
                  <a:ext uri="{FF2B5EF4-FFF2-40B4-BE49-F238E27FC236}">
                    <a16:creationId xmlns:a16="http://schemas.microsoft.com/office/drawing/2014/main" id="{9C723542-0764-4973-AB3A-AC4A0D3C13FD}"/>
                  </a:ext>
                </a:extLst>
              </p:cNvPr>
              <p:cNvSpPr/>
              <p:nvPr/>
            </p:nvSpPr>
            <p:spPr>
              <a:xfrm>
                <a:off x="4386000" y="4249427"/>
                <a:ext cx="1845000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consectetuer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elit</a:t>
                </a:r>
                <a:r>
                  <a:rPr lang="ru-RU" sz="1400" dirty="0">
                    <a:solidFill>
                      <a:schemeClr val="bg1"/>
                    </a:solidFill>
                  </a:rPr>
                  <a:t>.</a:t>
                </a:r>
                <a:endParaRPr lang="ru-RU" sz="1400" dirty="0"/>
              </a:p>
            </p:txBody>
          </p:sp>
        </p:grpSp>
        <p:grpSp>
          <p:nvGrpSpPr>
            <p:cNvPr id="54" name="Группа 53">
              <a:extLst>
                <a:ext uri="{FF2B5EF4-FFF2-40B4-BE49-F238E27FC236}">
                  <a16:creationId xmlns:a16="http://schemas.microsoft.com/office/drawing/2014/main" id="{6C40060A-6489-4A5E-81F2-8561C7C66AFD}"/>
                </a:ext>
              </a:extLst>
            </p:cNvPr>
            <p:cNvGrpSpPr/>
            <p:nvPr/>
          </p:nvGrpSpPr>
          <p:grpSpPr>
            <a:xfrm>
              <a:off x="2909888" y="1829639"/>
              <a:ext cx="3216117" cy="1069292"/>
              <a:chOff x="2909888" y="1829639"/>
              <a:chExt cx="3216117" cy="1069292"/>
            </a:xfrm>
          </p:grpSpPr>
          <p:sp>
            <p:nvSpPr>
              <p:cNvPr id="39" name="Дуга 38">
                <a:extLst>
                  <a:ext uri="{FF2B5EF4-FFF2-40B4-BE49-F238E27FC236}">
                    <a16:creationId xmlns:a16="http://schemas.microsoft.com/office/drawing/2014/main" id="{1CE175E9-8D3E-4EC2-88AE-3BA705C01E33}"/>
                  </a:ext>
                </a:extLst>
              </p:cNvPr>
              <p:cNvSpPr/>
              <p:nvPr/>
            </p:nvSpPr>
            <p:spPr>
              <a:xfrm flipH="1">
                <a:off x="2909888" y="1829639"/>
                <a:ext cx="1378154" cy="1069292"/>
              </a:xfrm>
              <a:prstGeom prst="arc">
                <a:avLst>
                  <a:gd name="adj1" fmla="val 16292150"/>
                  <a:gd name="adj2" fmla="val 21588775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2" name="Прямая соединительная линия 41">
                <a:extLst>
                  <a:ext uri="{FF2B5EF4-FFF2-40B4-BE49-F238E27FC236}">
                    <a16:creationId xmlns:a16="http://schemas.microsoft.com/office/drawing/2014/main" id="{325B31DF-F78E-47E8-8FAB-2877C2665B8E}"/>
                  </a:ext>
                </a:extLst>
              </p:cNvPr>
              <p:cNvCxnSpPr>
                <a:cxnSpLocks/>
                <a:endCxn id="10" idx="1"/>
              </p:cNvCxnSpPr>
              <p:nvPr/>
            </p:nvCxnSpPr>
            <p:spPr>
              <a:xfrm>
                <a:off x="3576000" y="1829640"/>
                <a:ext cx="255000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Группа 47">
              <a:extLst>
                <a:ext uri="{FF2B5EF4-FFF2-40B4-BE49-F238E27FC236}">
                  <a16:creationId xmlns:a16="http://schemas.microsoft.com/office/drawing/2014/main" id="{4FE7D4D0-517C-41FA-BF9F-32432239EE15}"/>
                </a:ext>
              </a:extLst>
            </p:cNvPr>
            <p:cNvGrpSpPr/>
            <p:nvPr/>
          </p:nvGrpSpPr>
          <p:grpSpPr>
            <a:xfrm>
              <a:off x="2921455" y="4425852"/>
              <a:ext cx="3216117" cy="1101618"/>
              <a:chOff x="2921455" y="4425852"/>
              <a:chExt cx="3216117" cy="1101618"/>
            </a:xfrm>
          </p:grpSpPr>
          <p:sp>
            <p:nvSpPr>
              <p:cNvPr id="50" name="Дуга 49">
                <a:extLst>
                  <a:ext uri="{FF2B5EF4-FFF2-40B4-BE49-F238E27FC236}">
                    <a16:creationId xmlns:a16="http://schemas.microsoft.com/office/drawing/2014/main" id="{7C7EAB96-CF55-4438-9792-B2EE5329E25F}"/>
                  </a:ext>
                </a:extLst>
              </p:cNvPr>
              <p:cNvSpPr/>
              <p:nvPr/>
            </p:nvSpPr>
            <p:spPr>
              <a:xfrm flipH="1" flipV="1">
                <a:off x="2921455" y="4425852"/>
                <a:ext cx="1378154" cy="1101618"/>
              </a:xfrm>
              <a:prstGeom prst="arc">
                <a:avLst>
                  <a:gd name="adj1" fmla="val 16292150"/>
                  <a:gd name="adj2" fmla="val 21588775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1" name="Прямая соединительная линия 50">
                <a:extLst>
                  <a:ext uri="{FF2B5EF4-FFF2-40B4-BE49-F238E27FC236}">
                    <a16:creationId xmlns:a16="http://schemas.microsoft.com/office/drawing/2014/main" id="{4425002E-C1B8-4D04-BAC1-8AA470D8940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587567" y="5527469"/>
                <a:ext cx="255000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9" name="Нижний колонтитул 4">
            <a:extLst>
              <a:ext uri="{FF2B5EF4-FFF2-40B4-BE49-F238E27FC236}">
                <a16:creationId xmlns:a16="http://schemas.microsoft.com/office/drawing/2014/main" id="{A026FB9C-D82D-4B95-8A72-D9DC10DC1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1000" y="6356350"/>
            <a:ext cx="9810000" cy="365126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10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2830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68E8F9-C8F7-4C8A-AC9A-9483EEB2B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5C972C03-6372-4594-A59D-1E03707DB57F}"/>
              </a:ext>
            </a:extLst>
          </p:cNvPr>
          <p:cNvGrpSpPr/>
          <p:nvPr/>
        </p:nvGrpSpPr>
        <p:grpSpPr>
          <a:xfrm>
            <a:off x="7167128" y="1811260"/>
            <a:ext cx="2284845" cy="734821"/>
            <a:chOff x="3891000" y="1667842"/>
            <a:chExt cx="2284845" cy="846836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DD9A7C3A-20AF-48B5-A41F-89C139A58BF5}"/>
                </a:ext>
              </a:extLst>
            </p:cNvPr>
            <p:cNvSpPr/>
            <p:nvPr/>
          </p:nvSpPr>
          <p:spPr>
            <a:xfrm>
              <a:off x="3891000" y="1690688"/>
              <a:ext cx="2205000" cy="823990"/>
            </a:xfrm>
            <a:prstGeom prst="rect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36AD1E7-23C7-490B-AF43-759BB4E7A992}"/>
                </a:ext>
              </a:extLst>
            </p:cNvPr>
            <p:cNvSpPr txBox="1"/>
            <p:nvPr/>
          </p:nvSpPr>
          <p:spPr>
            <a:xfrm>
              <a:off x="3966744" y="1918016"/>
              <a:ext cx="4192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77195B5E-5D43-4EA1-A821-3714C03423F2}"/>
                </a:ext>
              </a:extLst>
            </p:cNvPr>
            <p:cNvSpPr/>
            <p:nvPr/>
          </p:nvSpPr>
          <p:spPr>
            <a:xfrm>
              <a:off x="4330845" y="1667842"/>
              <a:ext cx="1845000" cy="738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</a:rPr>
                <a:t>consectetuer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elit</a:t>
              </a:r>
              <a:r>
                <a:rPr lang="ru-RU" sz="1400" dirty="0">
                  <a:solidFill>
                    <a:schemeClr val="bg1"/>
                  </a:solidFill>
                </a:rPr>
                <a:t>.</a:t>
              </a:r>
              <a:endParaRPr lang="ru-RU" sz="1400" dirty="0"/>
            </a:p>
          </p:txBody>
        </p:sp>
      </p:grp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D1B8DC02-DBB8-4D05-815E-D05B1D03AFF1}"/>
              </a:ext>
            </a:extLst>
          </p:cNvPr>
          <p:cNvGrpSpPr/>
          <p:nvPr/>
        </p:nvGrpSpPr>
        <p:grpSpPr>
          <a:xfrm>
            <a:off x="7167128" y="5500957"/>
            <a:ext cx="2340000" cy="714997"/>
            <a:chOff x="3882450" y="5480822"/>
            <a:chExt cx="2340000" cy="823990"/>
          </a:xfrm>
        </p:grpSpPr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B58EF2C2-C281-4FB9-A89B-CDAA4B6AC7D8}"/>
                </a:ext>
              </a:extLst>
            </p:cNvPr>
            <p:cNvSpPr/>
            <p:nvPr/>
          </p:nvSpPr>
          <p:spPr>
            <a:xfrm>
              <a:off x="3882450" y="5480822"/>
              <a:ext cx="2205000" cy="8239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47143FC-2D0C-466E-B567-A50C4A9EDD3F}"/>
                </a:ext>
              </a:extLst>
            </p:cNvPr>
            <p:cNvSpPr txBox="1"/>
            <p:nvPr/>
          </p:nvSpPr>
          <p:spPr>
            <a:xfrm>
              <a:off x="3958194" y="5708150"/>
              <a:ext cx="4192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:a16="http://schemas.microsoft.com/office/drawing/2014/main" id="{B4C29AA8-D4E7-4133-8EA4-618C5D64EDD2}"/>
                </a:ext>
              </a:extLst>
            </p:cNvPr>
            <p:cNvSpPr/>
            <p:nvPr/>
          </p:nvSpPr>
          <p:spPr>
            <a:xfrm>
              <a:off x="4377450" y="5488184"/>
              <a:ext cx="1845000" cy="738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</a:rPr>
                <a:t>consectetuer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elit</a:t>
              </a:r>
              <a:r>
                <a:rPr lang="ru-RU" sz="1400" dirty="0">
                  <a:solidFill>
                    <a:schemeClr val="bg1"/>
                  </a:solidFill>
                </a:rPr>
                <a:t>.</a:t>
              </a:r>
              <a:endParaRPr lang="ru-RU" sz="1400" dirty="0"/>
            </a:p>
          </p:txBody>
        </p:sp>
      </p:grpSp>
      <p:sp>
        <p:nvSpPr>
          <p:cNvPr id="7" name="Овал 6">
            <a:extLst>
              <a:ext uri="{FF2B5EF4-FFF2-40B4-BE49-F238E27FC236}">
                <a16:creationId xmlns:a16="http://schemas.microsoft.com/office/drawing/2014/main" id="{4FE8EB9D-6065-4693-9339-03E78790A616}"/>
              </a:ext>
            </a:extLst>
          </p:cNvPr>
          <p:cNvSpPr/>
          <p:nvPr/>
        </p:nvSpPr>
        <p:spPr>
          <a:xfrm>
            <a:off x="2878271" y="2975704"/>
            <a:ext cx="2170424" cy="217042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Арка 2">
            <a:extLst>
              <a:ext uri="{FF2B5EF4-FFF2-40B4-BE49-F238E27FC236}">
                <a16:creationId xmlns:a16="http://schemas.microsoft.com/office/drawing/2014/main" id="{CEE99CF9-0043-46F7-9512-34671B5B837A}"/>
              </a:ext>
            </a:extLst>
          </p:cNvPr>
          <p:cNvSpPr>
            <a:spLocks noChangeAspect="1"/>
          </p:cNvSpPr>
          <p:nvPr/>
        </p:nvSpPr>
        <p:spPr>
          <a:xfrm>
            <a:off x="2950729" y="3043534"/>
            <a:ext cx="1959412" cy="1959412"/>
          </a:xfrm>
          <a:prstGeom prst="blockArc">
            <a:avLst>
              <a:gd name="adj1" fmla="val 10800000"/>
              <a:gd name="adj2" fmla="val 16192998"/>
              <a:gd name="adj3" fmla="val 2875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Арка 3">
            <a:extLst>
              <a:ext uri="{FF2B5EF4-FFF2-40B4-BE49-F238E27FC236}">
                <a16:creationId xmlns:a16="http://schemas.microsoft.com/office/drawing/2014/main" id="{707F66F9-C99F-4AF9-97EE-266FD26819F5}"/>
              </a:ext>
            </a:extLst>
          </p:cNvPr>
          <p:cNvSpPr>
            <a:spLocks noChangeAspect="1"/>
          </p:cNvSpPr>
          <p:nvPr/>
        </p:nvSpPr>
        <p:spPr>
          <a:xfrm rot="5400000">
            <a:off x="3026090" y="3043534"/>
            <a:ext cx="1959412" cy="1959412"/>
          </a:xfrm>
          <a:prstGeom prst="blockArc">
            <a:avLst>
              <a:gd name="adj1" fmla="val 10800000"/>
              <a:gd name="adj2" fmla="val 16192998"/>
              <a:gd name="adj3" fmla="val 28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Арка 4">
            <a:extLst>
              <a:ext uri="{FF2B5EF4-FFF2-40B4-BE49-F238E27FC236}">
                <a16:creationId xmlns:a16="http://schemas.microsoft.com/office/drawing/2014/main" id="{7FF014F4-2450-4918-A3B2-B50DD1F150ED}"/>
              </a:ext>
            </a:extLst>
          </p:cNvPr>
          <p:cNvSpPr>
            <a:spLocks noChangeAspect="1"/>
          </p:cNvSpPr>
          <p:nvPr/>
        </p:nvSpPr>
        <p:spPr>
          <a:xfrm rot="10800000">
            <a:off x="3026091" y="3118895"/>
            <a:ext cx="1959412" cy="1959412"/>
          </a:xfrm>
          <a:prstGeom prst="blockArc">
            <a:avLst>
              <a:gd name="adj1" fmla="val 10800000"/>
              <a:gd name="adj2" fmla="val 16192998"/>
              <a:gd name="adj3" fmla="val 2875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Арка 5">
            <a:extLst>
              <a:ext uri="{FF2B5EF4-FFF2-40B4-BE49-F238E27FC236}">
                <a16:creationId xmlns:a16="http://schemas.microsoft.com/office/drawing/2014/main" id="{8E34F842-367E-48F5-B0B6-DBDA51E3C0F9}"/>
              </a:ext>
            </a:extLst>
          </p:cNvPr>
          <p:cNvSpPr>
            <a:spLocks noChangeAspect="1"/>
          </p:cNvSpPr>
          <p:nvPr/>
        </p:nvSpPr>
        <p:spPr>
          <a:xfrm rot="16200000">
            <a:off x="2950729" y="3118896"/>
            <a:ext cx="1959412" cy="1959412"/>
          </a:xfrm>
          <a:prstGeom prst="blockArc">
            <a:avLst>
              <a:gd name="adj1" fmla="val 10800000"/>
              <a:gd name="adj2" fmla="val 16192998"/>
              <a:gd name="adj3" fmla="val 2875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712503B9-D1BD-4DE0-8DC5-9F3C46BF7B0D}"/>
              </a:ext>
            </a:extLst>
          </p:cNvPr>
          <p:cNvSpPr/>
          <p:nvPr/>
        </p:nvSpPr>
        <p:spPr>
          <a:xfrm>
            <a:off x="2670259" y="2747030"/>
            <a:ext cx="2586449" cy="2586449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A9ADCA0A-5650-4430-9A28-364B0D832E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58035" y="3150486"/>
            <a:ext cx="216000" cy="216000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C93AD96F-C06C-4F9A-BDD9-E1110A5D31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 flipH="1">
            <a:off x="3558035" y="4667496"/>
            <a:ext cx="216000" cy="216000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42F05520-1C10-4126-ABEE-E46213C617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 flipH="1">
            <a:off x="4187381" y="3150486"/>
            <a:ext cx="216000" cy="21600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F88C98CB-7285-4F38-9BA1-D3EF322990E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 flipH="1">
            <a:off x="4187381" y="4689667"/>
            <a:ext cx="216000" cy="216000"/>
          </a:xfrm>
          <a:prstGeom prst="rect">
            <a:avLst/>
          </a:prstGeom>
        </p:spPr>
      </p:pic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27E4E53D-9402-44FD-AE20-DC9BA3B24ECE}"/>
              </a:ext>
            </a:extLst>
          </p:cNvPr>
          <p:cNvSpPr/>
          <p:nvPr/>
        </p:nvSpPr>
        <p:spPr>
          <a:xfrm>
            <a:off x="3134055" y="3381176"/>
            <a:ext cx="86367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Lorem ipsum </a:t>
            </a:r>
            <a:endParaRPr lang="ru-RU" sz="1000" dirty="0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B3144619-D0F7-45A5-B405-379373273962}"/>
              </a:ext>
            </a:extLst>
          </p:cNvPr>
          <p:cNvSpPr/>
          <p:nvPr/>
        </p:nvSpPr>
        <p:spPr>
          <a:xfrm>
            <a:off x="3970907" y="3391817"/>
            <a:ext cx="86367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Lorem ipsum </a:t>
            </a:r>
            <a:endParaRPr lang="ru-RU" sz="1000" dirty="0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9FCC390D-5347-4D7E-8398-C9668800D283}"/>
              </a:ext>
            </a:extLst>
          </p:cNvPr>
          <p:cNvSpPr/>
          <p:nvPr/>
        </p:nvSpPr>
        <p:spPr>
          <a:xfrm>
            <a:off x="3107229" y="4457721"/>
            <a:ext cx="86367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Lorem ipsum </a:t>
            </a:r>
            <a:endParaRPr lang="ru-RU" sz="1000" dirty="0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F522021E-FF0A-43E0-8BB9-F58B41D206C3}"/>
              </a:ext>
            </a:extLst>
          </p:cNvPr>
          <p:cNvSpPr/>
          <p:nvPr/>
        </p:nvSpPr>
        <p:spPr>
          <a:xfrm>
            <a:off x="4053298" y="4446144"/>
            <a:ext cx="86367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Lorem ipsum </a:t>
            </a:r>
            <a:endParaRPr lang="ru-RU" sz="1000" dirty="0"/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974C49A8-196E-4077-B466-46AAA6EBFC18}"/>
              </a:ext>
            </a:extLst>
          </p:cNvPr>
          <p:cNvSpPr/>
          <p:nvPr/>
        </p:nvSpPr>
        <p:spPr>
          <a:xfrm>
            <a:off x="3922034" y="2719838"/>
            <a:ext cx="60290" cy="60290"/>
          </a:xfrm>
          <a:prstGeom prst="ellipse">
            <a:avLst/>
          </a:prstGeom>
          <a:solidFill>
            <a:schemeClr val="tx1"/>
          </a:solidFill>
          <a:ln w="19050"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7842923A-2989-4C3D-BFC7-3557725624AC}"/>
              </a:ext>
            </a:extLst>
          </p:cNvPr>
          <p:cNvSpPr/>
          <p:nvPr/>
        </p:nvSpPr>
        <p:spPr>
          <a:xfrm>
            <a:off x="3934789" y="5298929"/>
            <a:ext cx="60290" cy="60290"/>
          </a:xfrm>
          <a:prstGeom prst="ellipse">
            <a:avLst/>
          </a:prstGeom>
          <a:solidFill>
            <a:schemeClr val="tx1"/>
          </a:solidFill>
          <a:ln w="19050"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37FC40CA-E7D5-472E-8F60-91BB6780F06A}"/>
              </a:ext>
            </a:extLst>
          </p:cNvPr>
          <p:cNvSpPr/>
          <p:nvPr/>
        </p:nvSpPr>
        <p:spPr>
          <a:xfrm>
            <a:off x="5087826" y="4604791"/>
            <a:ext cx="60290" cy="60290"/>
          </a:xfrm>
          <a:prstGeom prst="ellipse">
            <a:avLst/>
          </a:prstGeom>
          <a:solidFill>
            <a:schemeClr val="tx1"/>
          </a:solidFill>
          <a:ln w="19050"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22ED0427-039D-4E60-8202-61891BC9B353}"/>
              </a:ext>
            </a:extLst>
          </p:cNvPr>
          <p:cNvSpPr/>
          <p:nvPr/>
        </p:nvSpPr>
        <p:spPr>
          <a:xfrm>
            <a:off x="5093468" y="3427889"/>
            <a:ext cx="60290" cy="60290"/>
          </a:xfrm>
          <a:prstGeom prst="ellipse">
            <a:avLst/>
          </a:prstGeom>
          <a:solidFill>
            <a:schemeClr val="tx1"/>
          </a:solidFill>
          <a:ln w="19050"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3FAEFEF6-7083-43D3-8470-770DB14A72A7}"/>
              </a:ext>
            </a:extLst>
          </p:cNvPr>
          <p:cNvCxnSpPr>
            <a:cxnSpLocks/>
          </p:cNvCxnSpPr>
          <p:nvPr/>
        </p:nvCxnSpPr>
        <p:spPr>
          <a:xfrm>
            <a:off x="5148116" y="4634936"/>
            <a:ext cx="21916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5D26ED1C-ECEF-46AF-A098-B20161E74D5F}"/>
              </a:ext>
            </a:extLst>
          </p:cNvPr>
          <p:cNvCxnSpPr>
            <a:cxnSpLocks/>
          </p:cNvCxnSpPr>
          <p:nvPr/>
        </p:nvCxnSpPr>
        <p:spPr>
          <a:xfrm>
            <a:off x="5148116" y="3448583"/>
            <a:ext cx="21916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DB9F258B-7B21-48F4-ADBE-C253DCAFB052}"/>
              </a:ext>
            </a:extLst>
          </p:cNvPr>
          <p:cNvGrpSpPr/>
          <p:nvPr/>
        </p:nvGrpSpPr>
        <p:grpSpPr>
          <a:xfrm>
            <a:off x="7181740" y="3071337"/>
            <a:ext cx="2325388" cy="738553"/>
            <a:chOff x="3891000" y="2905560"/>
            <a:chExt cx="2325388" cy="851137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C3CC5F61-F37E-4B96-8C56-2CCD0B71D586}"/>
                </a:ext>
              </a:extLst>
            </p:cNvPr>
            <p:cNvSpPr/>
            <p:nvPr/>
          </p:nvSpPr>
          <p:spPr>
            <a:xfrm>
              <a:off x="3891000" y="2932707"/>
              <a:ext cx="2205000" cy="82399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0377B6F-340B-4C37-B010-D9F68D9EF238}"/>
                </a:ext>
              </a:extLst>
            </p:cNvPr>
            <p:cNvSpPr txBox="1"/>
            <p:nvPr/>
          </p:nvSpPr>
          <p:spPr>
            <a:xfrm>
              <a:off x="3966744" y="3160035"/>
              <a:ext cx="4192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3C5B614F-37E5-4520-92C2-B00060650BF8}"/>
                </a:ext>
              </a:extLst>
            </p:cNvPr>
            <p:cNvSpPr/>
            <p:nvPr/>
          </p:nvSpPr>
          <p:spPr>
            <a:xfrm>
              <a:off x="4371388" y="2905560"/>
              <a:ext cx="1845000" cy="738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</a:rPr>
                <a:t>consectetuer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elit</a:t>
              </a:r>
              <a:r>
                <a:rPr lang="ru-RU" sz="1400" dirty="0">
                  <a:solidFill>
                    <a:schemeClr val="bg1"/>
                  </a:solidFill>
                </a:rPr>
                <a:t>.</a:t>
              </a:r>
              <a:endParaRPr lang="ru-RU" sz="1400" dirty="0"/>
            </a:p>
          </p:txBody>
        </p:sp>
      </p:grp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45C43AC9-42AD-472D-9B56-0B7F5E83959D}"/>
              </a:ext>
            </a:extLst>
          </p:cNvPr>
          <p:cNvGrpSpPr/>
          <p:nvPr/>
        </p:nvGrpSpPr>
        <p:grpSpPr>
          <a:xfrm>
            <a:off x="7167128" y="4287216"/>
            <a:ext cx="2340000" cy="714997"/>
            <a:chOff x="3891000" y="4221115"/>
            <a:chExt cx="2340000" cy="823990"/>
          </a:xfrm>
        </p:grpSpPr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95ED87F9-A2B6-42E4-98CA-27DF5FCC9A63}"/>
                </a:ext>
              </a:extLst>
            </p:cNvPr>
            <p:cNvSpPr/>
            <p:nvPr/>
          </p:nvSpPr>
          <p:spPr>
            <a:xfrm>
              <a:off x="3891000" y="4221115"/>
              <a:ext cx="2205000" cy="8239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6FBF614-AAF9-4DC1-BD46-C889BFA3071F}"/>
                </a:ext>
              </a:extLst>
            </p:cNvPr>
            <p:cNvSpPr txBox="1"/>
            <p:nvPr/>
          </p:nvSpPr>
          <p:spPr>
            <a:xfrm>
              <a:off x="3966744" y="4448443"/>
              <a:ext cx="4192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20" name="Прямоугольник 19">
              <a:extLst>
                <a:ext uri="{FF2B5EF4-FFF2-40B4-BE49-F238E27FC236}">
                  <a16:creationId xmlns:a16="http://schemas.microsoft.com/office/drawing/2014/main" id="{9C723542-0764-4973-AB3A-AC4A0D3C13FD}"/>
                </a:ext>
              </a:extLst>
            </p:cNvPr>
            <p:cNvSpPr/>
            <p:nvPr/>
          </p:nvSpPr>
          <p:spPr>
            <a:xfrm>
              <a:off x="4386000" y="4249427"/>
              <a:ext cx="184500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</a:rPr>
                <a:t>consectetuer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elit</a:t>
              </a:r>
              <a:r>
                <a:rPr lang="ru-RU" sz="1400" dirty="0">
                  <a:solidFill>
                    <a:schemeClr val="bg1"/>
                  </a:solidFill>
                </a:rPr>
                <a:t>.</a:t>
              </a:r>
              <a:endParaRPr lang="ru-RU" sz="1400" dirty="0"/>
            </a:p>
          </p:txBody>
        </p:sp>
      </p:grpSp>
      <p:grpSp>
        <p:nvGrpSpPr>
          <p:cNvPr id="54" name="Группа 53">
            <a:extLst>
              <a:ext uri="{FF2B5EF4-FFF2-40B4-BE49-F238E27FC236}">
                <a16:creationId xmlns:a16="http://schemas.microsoft.com/office/drawing/2014/main" id="{6C40060A-6489-4A5E-81F2-8561C7C66AFD}"/>
              </a:ext>
            </a:extLst>
          </p:cNvPr>
          <p:cNvGrpSpPr/>
          <p:nvPr/>
        </p:nvGrpSpPr>
        <p:grpSpPr>
          <a:xfrm>
            <a:off x="3951011" y="2188582"/>
            <a:ext cx="3216117" cy="1069292"/>
            <a:chOff x="2909888" y="1829639"/>
            <a:chExt cx="3216117" cy="1069292"/>
          </a:xfrm>
        </p:grpSpPr>
        <p:sp>
          <p:nvSpPr>
            <p:cNvPr id="39" name="Дуга 38">
              <a:extLst>
                <a:ext uri="{FF2B5EF4-FFF2-40B4-BE49-F238E27FC236}">
                  <a16:creationId xmlns:a16="http://schemas.microsoft.com/office/drawing/2014/main" id="{1CE175E9-8D3E-4EC2-88AE-3BA705C01E33}"/>
                </a:ext>
              </a:extLst>
            </p:cNvPr>
            <p:cNvSpPr/>
            <p:nvPr/>
          </p:nvSpPr>
          <p:spPr>
            <a:xfrm flipH="1">
              <a:off x="2909888" y="1829639"/>
              <a:ext cx="1378154" cy="1069292"/>
            </a:xfrm>
            <a:prstGeom prst="arc">
              <a:avLst>
                <a:gd name="adj1" fmla="val 16292150"/>
                <a:gd name="adj2" fmla="val 2158877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2" name="Прямая соединительная линия 41">
              <a:extLst>
                <a:ext uri="{FF2B5EF4-FFF2-40B4-BE49-F238E27FC236}">
                  <a16:creationId xmlns:a16="http://schemas.microsoft.com/office/drawing/2014/main" id="{325B31DF-F78E-47E8-8FAB-2877C2665B8E}"/>
                </a:ext>
              </a:extLst>
            </p:cNvPr>
            <p:cNvCxnSpPr>
              <a:cxnSpLocks/>
              <a:endCxn id="10" idx="1"/>
            </p:cNvCxnSpPr>
            <p:nvPr/>
          </p:nvCxnSpPr>
          <p:spPr>
            <a:xfrm>
              <a:off x="3576000" y="1829640"/>
              <a:ext cx="255000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Группа 47">
            <a:extLst>
              <a:ext uri="{FF2B5EF4-FFF2-40B4-BE49-F238E27FC236}">
                <a16:creationId xmlns:a16="http://schemas.microsoft.com/office/drawing/2014/main" id="{4FE7D4D0-517C-41FA-BF9F-32432239EE15}"/>
              </a:ext>
            </a:extLst>
          </p:cNvPr>
          <p:cNvGrpSpPr/>
          <p:nvPr/>
        </p:nvGrpSpPr>
        <p:grpSpPr>
          <a:xfrm>
            <a:off x="3962578" y="4784795"/>
            <a:ext cx="3216117" cy="1101618"/>
            <a:chOff x="2921455" y="4425852"/>
            <a:chExt cx="3216117" cy="1101618"/>
          </a:xfrm>
        </p:grpSpPr>
        <p:sp>
          <p:nvSpPr>
            <p:cNvPr id="50" name="Дуга 49">
              <a:extLst>
                <a:ext uri="{FF2B5EF4-FFF2-40B4-BE49-F238E27FC236}">
                  <a16:creationId xmlns:a16="http://schemas.microsoft.com/office/drawing/2014/main" id="{7C7EAB96-CF55-4438-9792-B2EE5329E25F}"/>
                </a:ext>
              </a:extLst>
            </p:cNvPr>
            <p:cNvSpPr/>
            <p:nvPr/>
          </p:nvSpPr>
          <p:spPr>
            <a:xfrm flipH="1" flipV="1">
              <a:off x="2921455" y="4425852"/>
              <a:ext cx="1378154" cy="1101618"/>
            </a:xfrm>
            <a:prstGeom prst="arc">
              <a:avLst>
                <a:gd name="adj1" fmla="val 16292150"/>
                <a:gd name="adj2" fmla="val 2158877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1" name="Прямая соединительная линия 50">
              <a:extLst>
                <a:ext uri="{FF2B5EF4-FFF2-40B4-BE49-F238E27FC236}">
                  <a16:creationId xmlns:a16="http://schemas.microsoft.com/office/drawing/2014/main" id="{4425002E-C1B8-4D04-BAC1-8AA470D8940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87567" y="5527469"/>
              <a:ext cx="255000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Нижний колонтитул 4">
            <a:extLst>
              <a:ext uri="{FF2B5EF4-FFF2-40B4-BE49-F238E27FC236}">
                <a16:creationId xmlns:a16="http://schemas.microsoft.com/office/drawing/2014/main" id="{53CAAA43-6742-42A8-8D32-A8935D5D2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1000" y="6356350"/>
            <a:ext cx="9810000" cy="365126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10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1167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DCE3587-4F66-4871-A03B-74888E09F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RESOURCES</a:t>
            </a:r>
            <a:endParaRPr lang="ru-RU" b="1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B12BD50-E73A-4B9C-9F82-7170990B3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Icons made by </a:t>
            </a:r>
            <a:r>
              <a:rPr lang="en-US" dirty="0" err="1">
                <a:hlinkClick r:id="rId2"/>
              </a:rPr>
              <a:t>Freepik</a:t>
            </a:r>
            <a:r>
              <a:rPr lang="en-US" dirty="0"/>
              <a:t> from </a:t>
            </a:r>
            <a:r>
              <a:rPr lang="en-US" dirty="0">
                <a:hlinkClick r:id="rId3"/>
              </a:rPr>
              <a:t>www.flaticon.com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PowerPoint Templates and </a:t>
            </a:r>
            <a:br>
              <a:rPr lang="en-US" dirty="0"/>
            </a:br>
            <a:r>
              <a:rPr lang="en-US" dirty="0"/>
              <a:t>Google Slides Themes:</a:t>
            </a:r>
            <a:r>
              <a:rPr lang="ru-RU" dirty="0"/>
              <a:t> </a:t>
            </a:r>
            <a:r>
              <a:rPr lang="en-US" dirty="0">
                <a:hlinkClick r:id="rId4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7843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3543</TotalTime>
  <Words>220</Words>
  <Application>Microsoft Office PowerPoint</Application>
  <PresentationFormat>Широкоэкранный</PresentationFormat>
  <Paragraphs>45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Тема Office</vt:lpstr>
      <vt:lpstr>TITLE OF YOUR SLIDE</vt:lpstr>
      <vt:lpstr>TITLE OF YOUR SLIDE</vt:lpstr>
      <vt:lpstr>TITLE OF YOUR SLIDE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Юрий Козырев</cp:lastModifiedBy>
  <cp:revision>110</cp:revision>
  <dcterms:created xsi:type="dcterms:W3CDTF">2020-05-10T10:09:00Z</dcterms:created>
  <dcterms:modified xsi:type="dcterms:W3CDTF">2020-05-26T13:45:43Z</dcterms:modified>
</cp:coreProperties>
</file>