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 userDrawn="1">
          <p15:clr>
            <a:srgbClr val="A4A3A4"/>
          </p15:clr>
        </p15:guide>
        <p15:guide id="2" pos="34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188"/>
        <p:guide pos="34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E96289B-0097-4099-AC70-8A516AB695AC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2C3FF7-B5FA-4823-ACD5-84C72D5ECDE8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CAA5D017-8100-4E84-8591-A9FFC4D0C4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hyperlink" Target="https://free-slides.net/" TargetMode="External"/><Relationship Id="rId18" Type="http://schemas.openxmlformats.org/officeDocument/2006/relationships/image" Target="../media/image17.png"/><Relationship Id="rId3" Type="http://schemas.openxmlformats.org/officeDocument/2006/relationships/image" Target="../media/image3.svg"/><Relationship Id="rId21" Type="http://schemas.openxmlformats.org/officeDocument/2006/relationships/image" Target="../media/image20.svg"/><Relationship Id="rId7" Type="http://schemas.openxmlformats.org/officeDocument/2006/relationships/image" Target="../media/image7.svg"/><Relationship Id="rId12" Type="http://schemas.openxmlformats.org/officeDocument/2006/relationships/image" Target="../media/image12.svg"/><Relationship Id="rId17" Type="http://schemas.openxmlformats.org/officeDocument/2006/relationships/image" Target="../media/image16.sv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5" Type="http://schemas.openxmlformats.org/officeDocument/2006/relationships/image" Target="../media/image14.svg"/><Relationship Id="rId10" Type="http://schemas.openxmlformats.org/officeDocument/2006/relationships/image" Target="../media/image10.svg"/><Relationship Id="rId19" Type="http://schemas.openxmlformats.org/officeDocument/2006/relationships/image" Target="../media/image18.sv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hyperlink" Target="https://free-slides.net/" TargetMode="External"/><Relationship Id="rId18" Type="http://schemas.openxmlformats.org/officeDocument/2006/relationships/image" Target="../media/image17.png"/><Relationship Id="rId3" Type="http://schemas.openxmlformats.org/officeDocument/2006/relationships/image" Target="../media/image3.svg"/><Relationship Id="rId21" Type="http://schemas.openxmlformats.org/officeDocument/2006/relationships/image" Target="../media/image20.svg"/><Relationship Id="rId7" Type="http://schemas.openxmlformats.org/officeDocument/2006/relationships/image" Target="../media/image7.svg"/><Relationship Id="rId12" Type="http://schemas.openxmlformats.org/officeDocument/2006/relationships/image" Target="../media/image12.svg"/><Relationship Id="rId17" Type="http://schemas.openxmlformats.org/officeDocument/2006/relationships/image" Target="../media/image16.sv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svg"/><Relationship Id="rId15" Type="http://schemas.openxmlformats.org/officeDocument/2006/relationships/image" Target="../media/image14.svg"/><Relationship Id="rId10" Type="http://schemas.openxmlformats.org/officeDocument/2006/relationships/image" Target="../media/image10.svg"/><Relationship Id="rId19" Type="http://schemas.openxmlformats.org/officeDocument/2006/relationships/image" Target="../media/image18.sv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s://free-slides.net/" TargetMode="External"/><Relationship Id="rId18" Type="http://schemas.openxmlformats.org/officeDocument/2006/relationships/image" Target="../media/image17.png"/><Relationship Id="rId3" Type="http://schemas.openxmlformats.org/officeDocument/2006/relationships/image" Target="../media/image22.svg"/><Relationship Id="rId21" Type="http://schemas.openxmlformats.org/officeDocument/2006/relationships/image" Target="../media/image20.svg"/><Relationship Id="rId7" Type="http://schemas.openxmlformats.org/officeDocument/2006/relationships/image" Target="../media/image26.svg"/><Relationship Id="rId12" Type="http://schemas.openxmlformats.org/officeDocument/2006/relationships/image" Target="../media/image8.svg"/><Relationship Id="rId17" Type="http://schemas.openxmlformats.org/officeDocument/2006/relationships/image" Target="../media/image16.svg"/><Relationship Id="rId2" Type="http://schemas.openxmlformats.org/officeDocument/2006/relationships/image" Target="../media/image2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5.svg"/><Relationship Id="rId5" Type="http://schemas.openxmlformats.org/officeDocument/2006/relationships/image" Target="../media/image24.svg"/><Relationship Id="rId15" Type="http://schemas.openxmlformats.org/officeDocument/2006/relationships/image" Target="../media/image14.svg"/><Relationship Id="rId10" Type="http://schemas.openxmlformats.org/officeDocument/2006/relationships/image" Target="../media/image4.png"/><Relationship Id="rId19" Type="http://schemas.openxmlformats.org/officeDocument/2006/relationships/image" Target="../media/image18.svg"/><Relationship Id="rId4" Type="http://schemas.openxmlformats.org/officeDocument/2006/relationships/image" Target="../media/image23.png"/><Relationship Id="rId9" Type="http://schemas.openxmlformats.org/officeDocument/2006/relationships/image" Target="../media/image3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hyperlink" Target="https://tilda.c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6A139D80-1C37-478D-9B01-1EFDD5B6F417}"/>
              </a:ext>
            </a:extLst>
          </p:cNvPr>
          <p:cNvGrpSpPr/>
          <p:nvPr/>
        </p:nvGrpSpPr>
        <p:grpSpPr>
          <a:xfrm>
            <a:off x="290834" y="2166532"/>
            <a:ext cx="2510480" cy="2507069"/>
            <a:chOff x="290834" y="2166532"/>
            <a:chExt cx="2510480" cy="2507069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18DAD123-003F-491F-B5AF-F8123C93A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0834" y="3275272"/>
              <a:ext cx="2508213" cy="1398329"/>
            </a:xfrm>
            <a:prstGeom prst="rect">
              <a:avLst/>
            </a:prstGeom>
          </p:spPr>
        </p:pic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C7C05742-99FF-4180-91DB-8949C8DC6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3101" y="2166532"/>
              <a:ext cx="2508213" cy="1404599"/>
            </a:xfrm>
            <a:prstGeom prst="rect">
              <a:avLst/>
            </a:prstGeom>
            <a:effectLst/>
          </p:spPr>
        </p:pic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E101285F-5C19-48DB-BAFB-479D596B9B95}"/>
              </a:ext>
            </a:extLst>
          </p:cNvPr>
          <p:cNvGrpSpPr/>
          <p:nvPr/>
        </p:nvGrpSpPr>
        <p:grpSpPr>
          <a:xfrm>
            <a:off x="3305345" y="2166532"/>
            <a:ext cx="2514198" cy="2494983"/>
            <a:chOff x="3305345" y="2166532"/>
            <a:chExt cx="2514198" cy="2494983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6A4BFC59-5126-46E7-B855-ED7EDE039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05345" y="3263185"/>
              <a:ext cx="2508213" cy="1398330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2861489F-1779-46BF-9364-814C7033B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311330" y="2166532"/>
              <a:ext cx="2508213" cy="1404599"/>
            </a:xfrm>
            <a:prstGeom prst="rect">
              <a:avLst/>
            </a:prstGeom>
            <a:effectLst/>
          </p:spPr>
        </p:pic>
      </p:grp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CD859C09-79D0-4516-A0BF-368C889EE284}"/>
              </a:ext>
            </a:extLst>
          </p:cNvPr>
          <p:cNvGrpSpPr/>
          <p:nvPr/>
        </p:nvGrpSpPr>
        <p:grpSpPr>
          <a:xfrm>
            <a:off x="6438764" y="2166532"/>
            <a:ext cx="2508213" cy="2505114"/>
            <a:chOff x="6438764" y="2166532"/>
            <a:chExt cx="2508213" cy="2505114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A309C589-80D0-47C7-B7CB-393C1CB4B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438764" y="3273316"/>
              <a:ext cx="2508213" cy="1398330"/>
            </a:xfrm>
            <a:prstGeom prst="rect">
              <a:avLst/>
            </a:prstGeom>
          </p:spPr>
        </p:pic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F875D088-6EB4-4772-8E62-8CA61E3896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38764" y="2166532"/>
              <a:ext cx="2508213" cy="1404599"/>
            </a:xfrm>
            <a:prstGeom prst="rect">
              <a:avLst/>
            </a:prstGeom>
            <a:effectLst/>
          </p:spPr>
        </p:pic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331A6CF5-E34D-48AF-9609-41263C57CDE7}"/>
              </a:ext>
            </a:extLst>
          </p:cNvPr>
          <p:cNvGrpSpPr/>
          <p:nvPr/>
        </p:nvGrpSpPr>
        <p:grpSpPr>
          <a:xfrm>
            <a:off x="9372589" y="2166532"/>
            <a:ext cx="2509621" cy="2505114"/>
            <a:chOff x="9372589" y="2166532"/>
            <a:chExt cx="2509621" cy="2505114"/>
          </a:xfrm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24" name="Рисунок 23">
              <a:extLst>
                <a:ext uri="{FF2B5EF4-FFF2-40B4-BE49-F238E27FC236}">
                  <a16:creationId xmlns:a16="http://schemas.microsoft.com/office/drawing/2014/main" id="{6D2B65C6-84AC-4E9A-8EED-4B715B0CB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372589" y="3273316"/>
              <a:ext cx="2508213" cy="1398330"/>
            </a:xfrm>
            <a:prstGeom prst="rect">
              <a:avLst/>
            </a:prstGeom>
          </p:spPr>
        </p:pic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17B5D76A-F12E-453D-9E72-29F306611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73997" y="2166532"/>
              <a:ext cx="2508213" cy="1404599"/>
            </a:xfrm>
            <a:prstGeom prst="rect">
              <a:avLst/>
            </a:prstGeom>
            <a:effectLst/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3CD6472-C761-487E-8E45-E9445190BC8E}"/>
              </a:ext>
            </a:extLst>
          </p:cNvPr>
          <p:cNvSpPr txBox="1"/>
          <p:nvPr/>
        </p:nvSpPr>
        <p:spPr>
          <a:xfrm>
            <a:off x="567920" y="3515248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CBE0E8-5B95-490C-A473-4B715D0E3782}"/>
              </a:ext>
            </a:extLst>
          </p:cNvPr>
          <p:cNvSpPr txBox="1"/>
          <p:nvPr/>
        </p:nvSpPr>
        <p:spPr>
          <a:xfrm>
            <a:off x="3597936" y="3515247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EFF5D9-8E87-4B7D-90C7-C1D899FB8A82}"/>
              </a:ext>
            </a:extLst>
          </p:cNvPr>
          <p:cNvSpPr txBox="1"/>
          <p:nvPr/>
        </p:nvSpPr>
        <p:spPr>
          <a:xfrm>
            <a:off x="6725370" y="3515246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7439B-BF05-40CB-A914-299C551AA92E}"/>
              </a:ext>
            </a:extLst>
          </p:cNvPr>
          <p:cNvSpPr txBox="1"/>
          <p:nvPr/>
        </p:nvSpPr>
        <p:spPr>
          <a:xfrm>
            <a:off x="9660603" y="3491453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Заголовок 32">
            <a:extLst>
              <a:ext uri="{FF2B5EF4-FFF2-40B4-BE49-F238E27FC236}">
                <a16:creationId xmlns:a16="http://schemas.microsoft.com/office/drawing/2014/main" id="{0ED8098E-DA69-4EAA-9D98-EB7B9E0F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b="1" dirty="0"/>
          </a:p>
        </p:txBody>
      </p:sp>
      <p:sp>
        <p:nvSpPr>
          <p:cNvPr id="39" name="Нижний колонтитул 4">
            <a:extLst>
              <a:ext uri="{FF2B5EF4-FFF2-40B4-BE49-F238E27FC236}">
                <a16:creationId xmlns:a16="http://schemas.microsoft.com/office/drawing/2014/main" id="{9BA06A2A-74F4-466D-AC72-3EF39758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3"/>
              </a:rPr>
              <a:t>free-slides.net</a:t>
            </a:r>
            <a:endParaRPr lang="ru-RU" dirty="0"/>
          </a:p>
        </p:txBody>
      </p:sp>
      <p:sp>
        <p:nvSpPr>
          <p:cNvPr id="35" name="Арка 34">
            <a:extLst>
              <a:ext uri="{FF2B5EF4-FFF2-40B4-BE49-F238E27FC236}">
                <a16:creationId xmlns:a16="http://schemas.microsoft.com/office/drawing/2014/main" id="{B78E94E6-E4B4-4FAF-9B10-BD461C279F13}"/>
              </a:ext>
            </a:extLst>
          </p:cNvPr>
          <p:cNvSpPr/>
          <p:nvPr/>
        </p:nvSpPr>
        <p:spPr>
          <a:xfrm rot="6367628">
            <a:off x="3100283" y="190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Арка 35">
            <a:extLst>
              <a:ext uri="{FF2B5EF4-FFF2-40B4-BE49-F238E27FC236}">
                <a16:creationId xmlns:a16="http://schemas.microsoft.com/office/drawing/2014/main" id="{FF541568-1DB4-4059-9E31-FC226BD1B835}"/>
              </a:ext>
            </a:extLst>
          </p:cNvPr>
          <p:cNvSpPr/>
          <p:nvPr/>
        </p:nvSpPr>
        <p:spPr>
          <a:xfrm rot="16639518">
            <a:off x="26305" y="191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Арка 36">
            <a:extLst>
              <a:ext uri="{FF2B5EF4-FFF2-40B4-BE49-F238E27FC236}">
                <a16:creationId xmlns:a16="http://schemas.microsoft.com/office/drawing/2014/main" id="{6CD49B5D-17E5-459A-B65D-40EA624A2AF7}"/>
              </a:ext>
            </a:extLst>
          </p:cNvPr>
          <p:cNvSpPr/>
          <p:nvPr/>
        </p:nvSpPr>
        <p:spPr>
          <a:xfrm rot="17095771">
            <a:off x="6195544" y="1909885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Арка 37">
            <a:extLst>
              <a:ext uri="{FF2B5EF4-FFF2-40B4-BE49-F238E27FC236}">
                <a16:creationId xmlns:a16="http://schemas.microsoft.com/office/drawing/2014/main" id="{961AD73B-441F-4F8D-9554-8719D8170E9F}"/>
              </a:ext>
            </a:extLst>
          </p:cNvPr>
          <p:cNvSpPr/>
          <p:nvPr/>
        </p:nvSpPr>
        <p:spPr>
          <a:xfrm rot="5809858">
            <a:off x="9118988" y="1909884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3B8EACB9-DDB1-472C-A53F-94782BA0EFB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301" y="2341044"/>
            <a:ext cx="952500" cy="9525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D4CFCE4C-6611-4305-8AC8-763CF775A43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33147" y="2341044"/>
            <a:ext cx="952500" cy="952500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0ADD0EAA-2435-47F6-8197-559A1BB9226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204833" y="2390254"/>
            <a:ext cx="952500" cy="952500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CFB59577-0434-4562-979E-C8D0B9A60B3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151852" y="238774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8DAD123-003F-491F-B5AF-F8123C93A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101" y="3275272"/>
            <a:ext cx="2508213" cy="139832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7C05742-99FF-4180-91DB-8949C8DC6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3101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A4BFC59-5126-46E7-B855-ED7EDE039F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08102" y="3283187"/>
            <a:ext cx="2508213" cy="139833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861489F-1779-46BF-9364-814C7033B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1330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309C589-80D0-47C7-B7CB-393C1CB4B0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8764" y="3276010"/>
            <a:ext cx="2508213" cy="139833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875D088-6EB4-4772-8E62-8CA61E389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38764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D2B65C6-84AC-4E9A-8EED-4B715B0CBC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72589" y="3275271"/>
            <a:ext cx="2508213" cy="139833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7B5D76A-F12E-453D-9E72-29F306611F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73997" y="2166532"/>
            <a:ext cx="2508213" cy="1404599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3CD6472-C761-487E-8E45-E9445190BC8E}"/>
              </a:ext>
            </a:extLst>
          </p:cNvPr>
          <p:cNvSpPr txBox="1"/>
          <p:nvPr/>
        </p:nvSpPr>
        <p:spPr>
          <a:xfrm>
            <a:off x="567920" y="3515248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CBE0E8-5B95-490C-A473-4B715D0E3782}"/>
              </a:ext>
            </a:extLst>
          </p:cNvPr>
          <p:cNvSpPr txBox="1"/>
          <p:nvPr/>
        </p:nvSpPr>
        <p:spPr>
          <a:xfrm>
            <a:off x="3597936" y="3515247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EFF5D9-8E87-4B7D-90C7-C1D899FB8A82}"/>
              </a:ext>
            </a:extLst>
          </p:cNvPr>
          <p:cNvSpPr txBox="1"/>
          <p:nvPr/>
        </p:nvSpPr>
        <p:spPr>
          <a:xfrm>
            <a:off x="6725370" y="3515246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7439B-BF05-40CB-A914-299C551AA92E}"/>
              </a:ext>
            </a:extLst>
          </p:cNvPr>
          <p:cNvSpPr txBox="1"/>
          <p:nvPr/>
        </p:nvSpPr>
        <p:spPr>
          <a:xfrm>
            <a:off x="9660603" y="3491453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Заголовок 32">
            <a:extLst>
              <a:ext uri="{FF2B5EF4-FFF2-40B4-BE49-F238E27FC236}">
                <a16:creationId xmlns:a16="http://schemas.microsoft.com/office/drawing/2014/main" id="{0ED8098E-DA69-4EAA-9D98-EB7B9E0F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b="1" dirty="0"/>
          </a:p>
        </p:txBody>
      </p:sp>
      <p:sp>
        <p:nvSpPr>
          <p:cNvPr id="39" name="Нижний колонтитул 4">
            <a:extLst>
              <a:ext uri="{FF2B5EF4-FFF2-40B4-BE49-F238E27FC236}">
                <a16:creationId xmlns:a16="http://schemas.microsoft.com/office/drawing/2014/main" id="{9BA06A2A-74F4-466D-AC72-3EF39758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3"/>
              </a:rPr>
              <a:t>free-slides.net</a:t>
            </a:r>
            <a:endParaRPr lang="ru-RU" dirty="0"/>
          </a:p>
        </p:txBody>
      </p:sp>
      <p:sp>
        <p:nvSpPr>
          <p:cNvPr id="35" name="Арка 34">
            <a:extLst>
              <a:ext uri="{FF2B5EF4-FFF2-40B4-BE49-F238E27FC236}">
                <a16:creationId xmlns:a16="http://schemas.microsoft.com/office/drawing/2014/main" id="{B78E94E6-E4B4-4FAF-9B10-BD461C279F13}"/>
              </a:ext>
            </a:extLst>
          </p:cNvPr>
          <p:cNvSpPr/>
          <p:nvPr/>
        </p:nvSpPr>
        <p:spPr>
          <a:xfrm rot="6367628">
            <a:off x="3100283" y="190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Арка 35">
            <a:extLst>
              <a:ext uri="{FF2B5EF4-FFF2-40B4-BE49-F238E27FC236}">
                <a16:creationId xmlns:a16="http://schemas.microsoft.com/office/drawing/2014/main" id="{FF541568-1DB4-4059-9E31-FC226BD1B835}"/>
              </a:ext>
            </a:extLst>
          </p:cNvPr>
          <p:cNvSpPr/>
          <p:nvPr/>
        </p:nvSpPr>
        <p:spPr>
          <a:xfrm rot="16639518">
            <a:off x="26305" y="191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Арка 36">
            <a:extLst>
              <a:ext uri="{FF2B5EF4-FFF2-40B4-BE49-F238E27FC236}">
                <a16:creationId xmlns:a16="http://schemas.microsoft.com/office/drawing/2014/main" id="{6CD49B5D-17E5-459A-B65D-40EA624A2AF7}"/>
              </a:ext>
            </a:extLst>
          </p:cNvPr>
          <p:cNvSpPr/>
          <p:nvPr/>
        </p:nvSpPr>
        <p:spPr>
          <a:xfrm rot="17095771">
            <a:off x="6195544" y="1909885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Арка 37">
            <a:extLst>
              <a:ext uri="{FF2B5EF4-FFF2-40B4-BE49-F238E27FC236}">
                <a16:creationId xmlns:a16="http://schemas.microsoft.com/office/drawing/2014/main" id="{961AD73B-441F-4F8D-9554-8719D8170E9F}"/>
              </a:ext>
            </a:extLst>
          </p:cNvPr>
          <p:cNvSpPr/>
          <p:nvPr/>
        </p:nvSpPr>
        <p:spPr>
          <a:xfrm rot="5809858">
            <a:off x="9118988" y="1909884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108F2407-0BF7-4515-B2E3-7070D94973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301" y="2341044"/>
            <a:ext cx="952500" cy="9525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8D08BAD-CBDF-44E0-83C7-4556EB61035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33147" y="2341044"/>
            <a:ext cx="952500" cy="9525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02FE8D0-99E5-47C1-9B44-7D91CD9D2C6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204833" y="2390254"/>
            <a:ext cx="952500" cy="9525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6C3FACBB-BC85-4C0E-B208-C86D3C73DF5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151852" y="238774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5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4888CFAB-3109-470D-9FA6-E1610DBC2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1669" y="3284028"/>
            <a:ext cx="2508213" cy="1398329"/>
          </a:xfrm>
          <a:prstGeom prst="rect">
            <a:avLst/>
          </a:prstGeom>
          <a:effectLst/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A66A4521-2EEF-4FFD-8ED1-0CC31F4F00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26977" y="3276668"/>
            <a:ext cx="2508213" cy="1398329"/>
          </a:xfrm>
          <a:prstGeom prst="rect">
            <a:avLst/>
          </a:prstGeom>
          <a:effectLst/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B6441A88-9A82-47AB-9554-BE82FD5848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02208" y="3286788"/>
            <a:ext cx="2508213" cy="1398329"/>
          </a:xfrm>
          <a:prstGeom prst="rect">
            <a:avLst/>
          </a:prstGeom>
          <a:effectLst/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8DAD123-003F-491F-B5AF-F8123C93A5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5419" y="3293138"/>
            <a:ext cx="2508213" cy="1398329"/>
          </a:xfrm>
          <a:prstGeom prst="rect">
            <a:avLst/>
          </a:prstGeom>
          <a:effectLst/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7C05742-99FF-4180-91DB-8949C8DC61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0275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861489F-1779-46BF-9364-814C7033B7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96315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875D088-6EB4-4772-8E62-8CA61E3896F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38764" y="2166532"/>
            <a:ext cx="2508213" cy="1404599"/>
          </a:xfrm>
          <a:prstGeom prst="rect">
            <a:avLst/>
          </a:prstGeom>
          <a:effectLst/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7B5D76A-F12E-453D-9E72-29F306611F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73997" y="2166532"/>
            <a:ext cx="2508213" cy="1404599"/>
          </a:xfrm>
          <a:prstGeom prst="rect">
            <a:avLst/>
          </a:prstGeom>
          <a:effectLst/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3CD6472-C761-487E-8E45-E9445190BC8E}"/>
              </a:ext>
            </a:extLst>
          </p:cNvPr>
          <p:cNvSpPr txBox="1"/>
          <p:nvPr/>
        </p:nvSpPr>
        <p:spPr>
          <a:xfrm>
            <a:off x="567920" y="3515248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CBE0E8-5B95-490C-A473-4B715D0E3782}"/>
              </a:ext>
            </a:extLst>
          </p:cNvPr>
          <p:cNvSpPr txBox="1"/>
          <p:nvPr/>
        </p:nvSpPr>
        <p:spPr>
          <a:xfrm>
            <a:off x="3597936" y="3515247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EFF5D9-8E87-4B7D-90C7-C1D899FB8A82}"/>
              </a:ext>
            </a:extLst>
          </p:cNvPr>
          <p:cNvSpPr txBox="1"/>
          <p:nvPr/>
        </p:nvSpPr>
        <p:spPr>
          <a:xfrm>
            <a:off x="6725370" y="3515246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7439B-BF05-40CB-A914-299C551AA92E}"/>
              </a:ext>
            </a:extLst>
          </p:cNvPr>
          <p:cNvSpPr txBox="1"/>
          <p:nvPr/>
        </p:nvSpPr>
        <p:spPr>
          <a:xfrm>
            <a:off x="9660603" y="3491453"/>
            <a:ext cx="1935000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diam </a:t>
            </a:r>
            <a:r>
              <a:rPr lang="en-US" sz="1400" dirty="0" err="1">
                <a:solidFill>
                  <a:schemeClr val="bg1"/>
                </a:solidFill>
              </a:rPr>
              <a:t>nonummy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nibh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3" name="Заголовок 32">
            <a:extLst>
              <a:ext uri="{FF2B5EF4-FFF2-40B4-BE49-F238E27FC236}">
                <a16:creationId xmlns:a16="http://schemas.microsoft.com/office/drawing/2014/main" id="{0ED8098E-DA69-4EAA-9D98-EB7B9E0F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b="1" dirty="0"/>
          </a:p>
        </p:txBody>
      </p:sp>
      <p:sp>
        <p:nvSpPr>
          <p:cNvPr id="39" name="Нижний колонтитул 4">
            <a:extLst>
              <a:ext uri="{FF2B5EF4-FFF2-40B4-BE49-F238E27FC236}">
                <a16:creationId xmlns:a16="http://schemas.microsoft.com/office/drawing/2014/main" id="{9BA06A2A-74F4-466D-AC72-3EF39758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13"/>
              </a:rPr>
              <a:t>free-slides.net</a:t>
            </a:r>
            <a:endParaRPr lang="ru-RU" dirty="0"/>
          </a:p>
        </p:txBody>
      </p:sp>
      <p:sp>
        <p:nvSpPr>
          <p:cNvPr id="35" name="Арка 34">
            <a:extLst>
              <a:ext uri="{FF2B5EF4-FFF2-40B4-BE49-F238E27FC236}">
                <a16:creationId xmlns:a16="http://schemas.microsoft.com/office/drawing/2014/main" id="{B78E94E6-E4B4-4FAF-9B10-BD461C279F13}"/>
              </a:ext>
            </a:extLst>
          </p:cNvPr>
          <p:cNvSpPr/>
          <p:nvPr/>
        </p:nvSpPr>
        <p:spPr>
          <a:xfrm rot="6367628">
            <a:off x="3100283" y="190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Арка 35">
            <a:extLst>
              <a:ext uri="{FF2B5EF4-FFF2-40B4-BE49-F238E27FC236}">
                <a16:creationId xmlns:a16="http://schemas.microsoft.com/office/drawing/2014/main" id="{FF541568-1DB4-4059-9E31-FC226BD1B835}"/>
              </a:ext>
            </a:extLst>
          </p:cNvPr>
          <p:cNvSpPr/>
          <p:nvPr/>
        </p:nvSpPr>
        <p:spPr>
          <a:xfrm rot="16639518">
            <a:off x="26305" y="1919886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Арка 36">
            <a:extLst>
              <a:ext uri="{FF2B5EF4-FFF2-40B4-BE49-F238E27FC236}">
                <a16:creationId xmlns:a16="http://schemas.microsoft.com/office/drawing/2014/main" id="{6CD49B5D-17E5-459A-B65D-40EA624A2AF7}"/>
              </a:ext>
            </a:extLst>
          </p:cNvPr>
          <p:cNvSpPr/>
          <p:nvPr/>
        </p:nvSpPr>
        <p:spPr>
          <a:xfrm rot="17095771">
            <a:off x="6195544" y="1909885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Арка 37">
            <a:extLst>
              <a:ext uri="{FF2B5EF4-FFF2-40B4-BE49-F238E27FC236}">
                <a16:creationId xmlns:a16="http://schemas.microsoft.com/office/drawing/2014/main" id="{961AD73B-441F-4F8D-9554-8719D8170E9F}"/>
              </a:ext>
            </a:extLst>
          </p:cNvPr>
          <p:cNvSpPr/>
          <p:nvPr/>
        </p:nvSpPr>
        <p:spPr>
          <a:xfrm rot="5809858">
            <a:off x="9118988" y="1909884"/>
            <a:ext cx="3018229" cy="3018229"/>
          </a:xfrm>
          <a:prstGeom prst="blockArc">
            <a:avLst>
              <a:gd name="adj1" fmla="val 9964833"/>
              <a:gd name="adj2" fmla="val 2939378"/>
              <a:gd name="adj3" fmla="val 21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0587BCE5-6A82-4870-8D7E-CC004C8FBA6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301" y="2341044"/>
            <a:ext cx="952500" cy="9525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6EC2BBD0-2488-4C8C-8739-4E56B69CA06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33147" y="2341044"/>
            <a:ext cx="952500" cy="9525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7EF039D-9293-4D22-9F6F-60E5E74F0D5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204833" y="2390254"/>
            <a:ext cx="952500" cy="9525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18E3CDC9-338B-406E-8032-692A4C6B9EF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151852" y="2387741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0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Icons:</a:t>
            </a:r>
            <a:r>
              <a:rPr lang="ru-RU" dirty="0"/>
              <a:t> </a:t>
            </a:r>
            <a:r>
              <a:rPr lang="en-US" dirty="0">
                <a:hlinkClick r:id="rId2"/>
              </a:rPr>
              <a:t>Tilda Publishing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3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238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23</cp:revision>
  <dcterms:created xsi:type="dcterms:W3CDTF">2020-05-10T10:09:00Z</dcterms:created>
  <dcterms:modified xsi:type="dcterms:W3CDTF">2020-05-17T16:46:44Z</dcterms:modified>
</cp:coreProperties>
</file>