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 userDrawn="1">
          <p15:clr>
            <a:srgbClr val="A4A3A4"/>
          </p15:clr>
        </p15:guide>
        <p15:guide id="2" pos="47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9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245"/>
        <p:guide pos="4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78342F3-3AE0-466B-9A02-E2BA88FA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/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6C1B389-80ED-44E5-BDF1-C08D3CEA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/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0BE173EA-4D4C-45B5-AA5F-EB8E0114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25F6B6-EF5F-4311-BCEB-857BB2DDA84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6EC7227-E877-4876-A981-65CE529BA11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D0982E88-3208-4815-A64A-A8B263BCB7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86C00-0872-46EA-8E26-DCC54C00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9081C4A9-3FC4-416B-A4ED-E934BB7A1A07}"/>
              </a:ext>
            </a:extLst>
          </p:cNvPr>
          <p:cNvGrpSpPr/>
          <p:nvPr/>
        </p:nvGrpSpPr>
        <p:grpSpPr>
          <a:xfrm>
            <a:off x="838199" y="1666208"/>
            <a:ext cx="2028514" cy="2257792"/>
            <a:chOff x="647486" y="1935831"/>
            <a:chExt cx="2028514" cy="2257792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5656938B-8F64-4D4A-8CD2-EC8287339433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id="{5A8D5A46-A55D-4E44-AD1F-1449E7A7B6F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id="{E23E0B46-5895-4E95-8007-FBA745E3933D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CE00811-C081-4C5B-B0A8-C421C5CA7E99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F8DB4CD0-0B17-4996-A71F-351591DF9514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A05E971A-5517-4876-9DD0-EF7A1DCE2CB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B4EC9936-DB43-431D-9840-436370C55209}"/>
              </a:ext>
            </a:extLst>
          </p:cNvPr>
          <p:cNvGrpSpPr/>
          <p:nvPr/>
        </p:nvGrpSpPr>
        <p:grpSpPr>
          <a:xfrm>
            <a:off x="5081743" y="1625101"/>
            <a:ext cx="2028514" cy="2257792"/>
            <a:chOff x="647486" y="1935831"/>
            <a:chExt cx="2028514" cy="2257792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5F86F7B3-E8C1-47FA-A3BA-417C99673A40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1" name="Полилиния: фигура 30">
                <a:extLst>
                  <a:ext uri="{FF2B5EF4-FFF2-40B4-BE49-F238E27FC236}">
                    <a16:creationId xmlns:a16="http://schemas.microsoft.com/office/drawing/2014/main" id="{6D3E18A7-91C3-4306-A792-22F7AA19622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Полилиния: фигура 31">
                <a:extLst>
                  <a:ext uri="{FF2B5EF4-FFF2-40B4-BE49-F238E27FC236}">
                    <a16:creationId xmlns:a16="http://schemas.microsoft.com/office/drawing/2014/main" id="{02CBED39-11C0-4A35-B772-A27A59D2FA22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DA100FE2-7067-44EF-8097-6DBBEF6FDCEB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15F4D328-8A43-49BC-85D6-37F401D938E7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A2AC063C-2B9B-4D24-8C73-C545BBEC8E43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069BC203-EA94-4C35-A769-D73CD8625B17}"/>
              </a:ext>
            </a:extLst>
          </p:cNvPr>
          <p:cNvGrpSpPr/>
          <p:nvPr/>
        </p:nvGrpSpPr>
        <p:grpSpPr>
          <a:xfrm>
            <a:off x="9325286" y="1666208"/>
            <a:ext cx="2028514" cy="2257792"/>
            <a:chOff x="647486" y="1935831"/>
            <a:chExt cx="2028514" cy="2257792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745918EA-2FA8-4213-8977-0821E38923BE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id="{F845D923-DC8E-43B5-BE07-44B5F5F42DEB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id="{B12B4D36-9FB4-47AB-8A6B-3531BE5BA4A3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3524FBD5-D7B0-41BB-BB28-D1E48C574371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DB24A515-7515-47A2-82C9-503734B4707C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E90CF11B-9E5B-445A-A5C5-F52B9599A18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0FEC32D8-785B-4346-86C7-15D3919C82EF}"/>
              </a:ext>
            </a:extLst>
          </p:cNvPr>
          <p:cNvGrpSpPr/>
          <p:nvPr/>
        </p:nvGrpSpPr>
        <p:grpSpPr>
          <a:xfrm rot="10800000">
            <a:off x="2959973" y="4193623"/>
            <a:ext cx="2028514" cy="2257792"/>
            <a:chOff x="647486" y="1935831"/>
            <a:chExt cx="2028514" cy="2257792"/>
          </a:xfrm>
        </p:grpSpPr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8B0FCD6F-6AD2-491A-B339-EB18C832A60F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6" name="Полилиния: фигура 45">
              <a:extLst>
                <a:ext uri="{FF2B5EF4-FFF2-40B4-BE49-F238E27FC236}">
                  <a16:creationId xmlns:a16="http://schemas.microsoft.com/office/drawing/2014/main" id="{2082B3F0-99DE-44C4-9A37-D4AB91A3D640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4CDF3AD2-F7D2-45FB-BA3A-5EEA76A1E1F8}"/>
              </a:ext>
            </a:extLst>
          </p:cNvPr>
          <p:cNvSpPr/>
          <p:nvPr/>
        </p:nvSpPr>
        <p:spPr>
          <a:xfrm>
            <a:off x="3663292" y="4953401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07941D4-FA0B-41BC-9E37-A111A649C04B}"/>
              </a:ext>
            </a:extLst>
          </p:cNvPr>
          <p:cNvSpPr/>
          <p:nvPr/>
        </p:nvSpPr>
        <p:spPr>
          <a:xfrm>
            <a:off x="3223607" y="5202467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7403B54-B970-4663-9A8B-9F0ECDFB8A89}"/>
              </a:ext>
            </a:extLst>
          </p:cNvPr>
          <p:cNvSpPr/>
          <p:nvPr/>
        </p:nvSpPr>
        <p:spPr>
          <a:xfrm>
            <a:off x="3223607" y="5541021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F5171366-F7A3-408C-B919-E4CC238D8A65}"/>
              </a:ext>
            </a:extLst>
          </p:cNvPr>
          <p:cNvGrpSpPr/>
          <p:nvPr/>
        </p:nvGrpSpPr>
        <p:grpSpPr>
          <a:xfrm rot="10800000">
            <a:off x="7203514" y="4193623"/>
            <a:ext cx="2028514" cy="2257792"/>
            <a:chOff x="647486" y="1935831"/>
            <a:chExt cx="2028514" cy="2257792"/>
          </a:xfrm>
        </p:grpSpPr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id="{EB6AB2CC-F9F8-4418-A43C-0A71DC42CE7D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573B326A-C4BD-4821-A85A-EF351C17EE66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EE478A2E-2B6D-4E5E-8D9F-7336AAD6FBC8}"/>
              </a:ext>
            </a:extLst>
          </p:cNvPr>
          <p:cNvSpPr/>
          <p:nvPr/>
        </p:nvSpPr>
        <p:spPr>
          <a:xfrm>
            <a:off x="7906833" y="4953401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708400E-8141-4FFC-9FB1-3BE92780E255}"/>
              </a:ext>
            </a:extLst>
          </p:cNvPr>
          <p:cNvSpPr/>
          <p:nvPr/>
        </p:nvSpPr>
        <p:spPr>
          <a:xfrm>
            <a:off x="7467148" y="5202467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08BBA584-14EA-4644-9E0C-CD0D9BCE28E5}"/>
              </a:ext>
            </a:extLst>
          </p:cNvPr>
          <p:cNvSpPr/>
          <p:nvPr/>
        </p:nvSpPr>
        <p:spPr>
          <a:xfrm>
            <a:off x="7467148" y="5541021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30EA38E5-93A7-4C29-BCD7-4AC17D90E460}"/>
              </a:ext>
            </a:extLst>
          </p:cNvPr>
          <p:cNvSpPr/>
          <p:nvPr/>
        </p:nvSpPr>
        <p:spPr>
          <a:xfrm>
            <a:off x="838198" y="3988158"/>
            <a:ext cx="2028514" cy="11584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27987FDB-4CF2-466E-AB93-E1A0E4C4FBD1}"/>
              </a:ext>
            </a:extLst>
          </p:cNvPr>
          <p:cNvSpPr/>
          <p:nvPr/>
        </p:nvSpPr>
        <p:spPr>
          <a:xfrm>
            <a:off x="2959516" y="397854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C104E3F7-82DC-4123-9256-0D942E3C9487}"/>
              </a:ext>
            </a:extLst>
          </p:cNvPr>
          <p:cNvSpPr/>
          <p:nvPr/>
        </p:nvSpPr>
        <p:spPr>
          <a:xfrm>
            <a:off x="5080834" y="398815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465F0B3B-BE0C-4DBD-9D1E-7CC0D9329273}"/>
              </a:ext>
            </a:extLst>
          </p:cNvPr>
          <p:cNvSpPr/>
          <p:nvPr/>
        </p:nvSpPr>
        <p:spPr>
          <a:xfrm>
            <a:off x="7203514" y="3980622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31122A3E-92EA-497D-80AC-B78724CC6655}"/>
              </a:ext>
            </a:extLst>
          </p:cNvPr>
          <p:cNvSpPr/>
          <p:nvPr/>
        </p:nvSpPr>
        <p:spPr>
          <a:xfrm>
            <a:off x="9325286" y="397854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ижний колонтитул 4">
            <a:extLst>
              <a:ext uri="{FF2B5EF4-FFF2-40B4-BE49-F238E27FC236}">
                <a16:creationId xmlns:a16="http://schemas.microsoft.com/office/drawing/2014/main" id="{6AD5E0DD-4CFE-4837-956A-661432A2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</a:t>
            </a:r>
            <a:r>
              <a:rPr lang="en-US" dirty="0"/>
              <a:t>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33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86C00-0872-46EA-8E26-DCC54C00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9081C4A9-3FC4-416B-A4ED-E934BB7A1A07}"/>
              </a:ext>
            </a:extLst>
          </p:cNvPr>
          <p:cNvGrpSpPr/>
          <p:nvPr/>
        </p:nvGrpSpPr>
        <p:grpSpPr>
          <a:xfrm>
            <a:off x="838199" y="1666208"/>
            <a:ext cx="2028514" cy="2257792"/>
            <a:chOff x="647486" y="1935831"/>
            <a:chExt cx="2028514" cy="2257792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5656938B-8F64-4D4A-8CD2-EC8287339433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id="{5A8D5A46-A55D-4E44-AD1F-1449E7A7B6F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id="{E23E0B46-5895-4E95-8007-FBA745E3933D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CE00811-C081-4C5B-B0A8-C421C5CA7E99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F8DB4CD0-0B17-4996-A71F-351591DF9514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A05E971A-5517-4876-9DD0-EF7A1DCE2CB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B4EC9936-DB43-431D-9840-436370C55209}"/>
              </a:ext>
            </a:extLst>
          </p:cNvPr>
          <p:cNvGrpSpPr/>
          <p:nvPr/>
        </p:nvGrpSpPr>
        <p:grpSpPr>
          <a:xfrm>
            <a:off x="5081743" y="1625101"/>
            <a:ext cx="2028514" cy="2257792"/>
            <a:chOff x="647486" y="1935831"/>
            <a:chExt cx="2028514" cy="2257792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5F86F7B3-E8C1-47FA-A3BA-417C99673A40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1" name="Полилиния: фигура 30">
                <a:extLst>
                  <a:ext uri="{FF2B5EF4-FFF2-40B4-BE49-F238E27FC236}">
                    <a16:creationId xmlns:a16="http://schemas.microsoft.com/office/drawing/2014/main" id="{6D3E18A7-91C3-4306-A792-22F7AA19622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Полилиния: фигура 31">
                <a:extLst>
                  <a:ext uri="{FF2B5EF4-FFF2-40B4-BE49-F238E27FC236}">
                    <a16:creationId xmlns:a16="http://schemas.microsoft.com/office/drawing/2014/main" id="{02CBED39-11C0-4A35-B772-A27A59D2FA22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DA100FE2-7067-44EF-8097-6DBBEF6FDCEB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15F4D328-8A43-49BC-85D6-37F401D938E7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A2AC063C-2B9B-4D24-8C73-C545BBEC8E43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069BC203-EA94-4C35-A769-D73CD8625B17}"/>
              </a:ext>
            </a:extLst>
          </p:cNvPr>
          <p:cNvGrpSpPr/>
          <p:nvPr/>
        </p:nvGrpSpPr>
        <p:grpSpPr>
          <a:xfrm>
            <a:off x="9325286" y="1666208"/>
            <a:ext cx="2028514" cy="2257792"/>
            <a:chOff x="647486" y="1935831"/>
            <a:chExt cx="2028514" cy="2257792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745918EA-2FA8-4213-8977-0821E38923BE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id="{F845D923-DC8E-43B5-BE07-44B5F5F42DEB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id="{B12B4D36-9FB4-47AB-8A6B-3531BE5BA4A3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3524FBD5-D7B0-41BB-BB28-D1E48C574371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DB24A515-7515-47A2-82C9-503734B4707C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E90CF11B-9E5B-445A-A5C5-F52B9599A18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0FEC32D8-785B-4346-86C7-15D3919C82EF}"/>
              </a:ext>
            </a:extLst>
          </p:cNvPr>
          <p:cNvGrpSpPr/>
          <p:nvPr/>
        </p:nvGrpSpPr>
        <p:grpSpPr>
          <a:xfrm rot="10800000">
            <a:off x="2959973" y="4193623"/>
            <a:ext cx="2028514" cy="2257792"/>
            <a:chOff x="647486" y="1935831"/>
            <a:chExt cx="2028514" cy="2257792"/>
          </a:xfrm>
        </p:grpSpPr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8B0FCD6F-6AD2-491A-B339-EB18C832A60F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6" name="Полилиния: фигура 45">
              <a:extLst>
                <a:ext uri="{FF2B5EF4-FFF2-40B4-BE49-F238E27FC236}">
                  <a16:creationId xmlns:a16="http://schemas.microsoft.com/office/drawing/2014/main" id="{2082B3F0-99DE-44C4-9A37-D4AB91A3D640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4CDF3AD2-F7D2-45FB-BA3A-5EEA76A1E1F8}"/>
              </a:ext>
            </a:extLst>
          </p:cNvPr>
          <p:cNvSpPr/>
          <p:nvPr/>
        </p:nvSpPr>
        <p:spPr>
          <a:xfrm>
            <a:off x="3663292" y="4953401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07941D4-FA0B-41BC-9E37-A111A649C04B}"/>
              </a:ext>
            </a:extLst>
          </p:cNvPr>
          <p:cNvSpPr/>
          <p:nvPr/>
        </p:nvSpPr>
        <p:spPr>
          <a:xfrm>
            <a:off x="3223607" y="5202467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7403B54-B970-4663-9A8B-9F0ECDFB8A89}"/>
              </a:ext>
            </a:extLst>
          </p:cNvPr>
          <p:cNvSpPr/>
          <p:nvPr/>
        </p:nvSpPr>
        <p:spPr>
          <a:xfrm>
            <a:off x="3223607" y="5541021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F5171366-F7A3-408C-B919-E4CC238D8A65}"/>
              </a:ext>
            </a:extLst>
          </p:cNvPr>
          <p:cNvGrpSpPr/>
          <p:nvPr/>
        </p:nvGrpSpPr>
        <p:grpSpPr>
          <a:xfrm rot="10800000">
            <a:off x="7203514" y="4193623"/>
            <a:ext cx="2028514" cy="2257792"/>
            <a:chOff x="647486" y="1935831"/>
            <a:chExt cx="2028514" cy="2257792"/>
          </a:xfrm>
        </p:grpSpPr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id="{EB6AB2CC-F9F8-4418-A43C-0A71DC42CE7D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573B326A-C4BD-4821-A85A-EF351C17EE66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EE478A2E-2B6D-4E5E-8D9F-7336AAD6FBC8}"/>
              </a:ext>
            </a:extLst>
          </p:cNvPr>
          <p:cNvSpPr/>
          <p:nvPr/>
        </p:nvSpPr>
        <p:spPr>
          <a:xfrm>
            <a:off x="7906833" y="4953401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708400E-8141-4FFC-9FB1-3BE92780E255}"/>
              </a:ext>
            </a:extLst>
          </p:cNvPr>
          <p:cNvSpPr/>
          <p:nvPr/>
        </p:nvSpPr>
        <p:spPr>
          <a:xfrm>
            <a:off x="7467148" y="5202467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08BBA584-14EA-4644-9E0C-CD0D9BCE28E5}"/>
              </a:ext>
            </a:extLst>
          </p:cNvPr>
          <p:cNvSpPr/>
          <p:nvPr/>
        </p:nvSpPr>
        <p:spPr>
          <a:xfrm>
            <a:off x="7467148" y="5541021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30EA38E5-93A7-4C29-BCD7-4AC17D90E460}"/>
              </a:ext>
            </a:extLst>
          </p:cNvPr>
          <p:cNvSpPr/>
          <p:nvPr/>
        </p:nvSpPr>
        <p:spPr>
          <a:xfrm>
            <a:off x="838198" y="3988158"/>
            <a:ext cx="2028514" cy="11584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27987FDB-4CF2-466E-AB93-E1A0E4C4FBD1}"/>
              </a:ext>
            </a:extLst>
          </p:cNvPr>
          <p:cNvSpPr/>
          <p:nvPr/>
        </p:nvSpPr>
        <p:spPr>
          <a:xfrm>
            <a:off x="2959516" y="397854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C104E3F7-82DC-4123-9256-0D942E3C9487}"/>
              </a:ext>
            </a:extLst>
          </p:cNvPr>
          <p:cNvSpPr/>
          <p:nvPr/>
        </p:nvSpPr>
        <p:spPr>
          <a:xfrm>
            <a:off x="5080834" y="398815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465F0B3B-BE0C-4DBD-9D1E-7CC0D9329273}"/>
              </a:ext>
            </a:extLst>
          </p:cNvPr>
          <p:cNvSpPr/>
          <p:nvPr/>
        </p:nvSpPr>
        <p:spPr>
          <a:xfrm>
            <a:off x="7203514" y="3985672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31122A3E-92EA-497D-80AC-B78724CC6655}"/>
              </a:ext>
            </a:extLst>
          </p:cNvPr>
          <p:cNvSpPr/>
          <p:nvPr/>
        </p:nvSpPr>
        <p:spPr>
          <a:xfrm>
            <a:off x="9323470" y="3988650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ижний колонтитул 4">
            <a:extLst>
              <a:ext uri="{FF2B5EF4-FFF2-40B4-BE49-F238E27FC236}">
                <a16:creationId xmlns:a16="http://schemas.microsoft.com/office/drawing/2014/main" id="{E1B8F0A2-B137-4297-B5D2-D07B68DF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/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63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86C00-0872-46EA-8E26-DCC54C00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9081C4A9-3FC4-416B-A4ED-E934BB7A1A07}"/>
              </a:ext>
            </a:extLst>
          </p:cNvPr>
          <p:cNvGrpSpPr/>
          <p:nvPr/>
        </p:nvGrpSpPr>
        <p:grpSpPr>
          <a:xfrm>
            <a:off x="838199" y="1666208"/>
            <a:ext cx="2028514" cy="2257792"/>
            <a:chOff x="647486" y="1935831"/>
            <a:chExt cx="2028514" cy="2257792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5656938B-8F64-4D4A-8CD2-EC8287339433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7" name="Полилиния: фигура 6">
                <a:extLst>
                  <a:ext uri="{FF2B5EF4-FFF2-40B4-BE49-F238E27FC236}">
                    <a16:creationId xmlns:a16="http://schemas.microsoft.com/office/drawing/2014/main" id="{5A8D5A46-A55D-4E44-AD1F-1449E7A7B6F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Полилиния: фигура 12">
                <a:extLst>
                  <a:ext uri="{FF2B5EF4-FFF2-40B4-BE49-F238E27FC236}">
                    <a16:creationId xmlns:a16="http://schemas.microsoft.com/office/drawing/2014/main" id="{E23E0B46-5895-4E95-8007-FBA745E3933D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CE00811-C081-4C5B-B0A8-C421C5CA7E99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F8DB4CD0-0B17-4996-A71F-351591DF9514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A05E971A-5517-4876-9DD0-EF7A1DCE2CB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B4EC9936-DB43-431D-9840-436370C55209}"/>
              </a:ext>
            </a:extLst>
          </p:cNvPr>
          <p:cNvGrpSpPr/>
          <p:nvPr/>
        </p:nvGrpSpPr>
        <p:grpSpPr>
          <a:xfrm>
            <a:off x="5081743" y="1625101"/>
            <a:ext cx="2028514" cy="2257792"/>
            <a:chOff x="647486" y="1935831"/>
            <a:chExt cx="2028514" cy="2257792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5F86F7B3-E8C1-47FA-A3BA-417C99673A40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1" name="Полилиния: фигура 30">
                <a:extLst>
                  <a:ext uri="{FF2B5EF4-FFF2-40B4-BE49-F238E27FC236}">
                    <a16:creationId xmlns:a16="http://schemas.microsoft.com/office/drawing/2014/main" id="{6D3E18A7-91C3-4306-A792-22F7AA19622A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Полилиния: фигура 31">
                <a:extLst>
                  <a:ext uri="{FF2B5EF4-FFF2-40B4-BE49-F238E27FC236}">
                    <a16:creationId xmlns:a16="http://schemas.microsoft.com/office/drawing/2014/main" id="{02CBED39-11C0-4A35-B772-A27A59D2FA22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DA100FE2-7067-44EF-8097-6DBBEF6FDCEB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15F4D328-8A43-49BC-85D6-37F401D938E7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A2AC063C-2B9B-4D24-8C73-C545BBEC8E43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069BC203-EA94-4C35-A769-D73CD8625B17}"/>
              </a:ext>
            </a:extLst>
          </p:cNvPr>
          <p:cNvGrpSpPr/>
          <p:nvPr/>
        </p:nvGrpSpPr>
        <p:grpSpPr>
          <a:xfrm>
            <a:off x="9325286" y="1666208"/>
            <a:ext cx="2028514" cy="2257792"/>
            <a:chOff x="647486" y="1935831"/>
            <a:chExt cx="2028514" cy="2257792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745918EA-2FA8-4213-8977-0821E38923BE}"/>
                </a:ext>
              </a:extLst>
            </p:cNvPr>
            <p:cNvGrpSpPr/>
            <p:nvPr/>
          </p:nvGrpSpPr>
          <p:grpSpPr>
            <a:xfrm>
              <a:off x="647486" y="1935831"/>
              <a:ext cx="2028514" cy="2257792"/>
              <a:chOff x="647486" y="1935831"/>
              <a:chExt cx="2028514" cy="2257792"/>
            </a:xfrm>
          </p:grpSpPr>
          <p:sp>
            <p:nvSpPr>
              <p:cNvPr id="38" name="Полилиния: фигура 37">
                <a:extLst>
                  <a:ext uri="{FF2B5EF4-FFF2-40B4-BE49-F238E27FC236}">
                    <a16:creationId xmlns:a16="http://schemas.microsoft.com/office/drawing/2014/main" id="{F845D923-DC8E-43B5-BE07-44B5F5F42DEB}"/>
                  </a:ext>
                </a:extLst>
              </p:cNvPr>
              <p:cNvSpPr/>
              <p:nvPr/>
            </p:nvSpPr>
            <p:spPr>
              <a:xfrm rot="10800000">
                <a:off x="911120" y="2168303"/>
                <a:ext cx="1501246" cy="1670928"/>
              </a:xfrm>
              <a:custGeom>
                <a:avLst/>
                <a:gdLst>
                  <a:gd name="connsiteX0" fmla="*/ 1147500 w 2297028"/>
                  <a:gd name="connsiteY0" fmla="*/ 0 h 2556656"/>
                  <a:gd name="connsiteX1" fmla="*/ 2295000 w 2297028"/>
                  <a:gd name="connsiteY1" fmla="*/ 765000 h 2556656"/>
                  <a:gd name="connsiteX2" fmla="*/ 2297028 w 2297028"/>
                  <a:gd name="connsiteY2" fmla="*/ 765000 h 2556656"/>
                  <a:gd name="connsiteX3" fmla="*/ 2297028 w 2297028"/>
                  <a:gd name="connsiteY3" fmla="*/ 1710000 h 2556656"/>
                  <a:gd name="connsiteX4" fmla="*/ 2295000 w 2297028"/>
                  <a:gd name="connsiteY4" fmla="*/ 1710000 h 2556656"/>
                  <a:gd name="connsiteX5" fmla="*/ 2295000 w 2297028"/>
                  <a:gd name="connsiteY5" fmla="*/ 1996989 h 2556656"/>
                  <a:gd name="connsiteX6" fmla="*/ 1735333 w 2297028"/>
                  <a:gd name="connsiteY6" fmla="*/ 2556656 h 2556656"/>
                  <a:gd name="connsiteX7" fmla="*/ 559667 w 2297028"/>
                  <a:gd name="connsiteY7" fmla="*/ 2556656 h 2556656"/>
                  <a:gd name="connsiteX8" fmla="*/ 0 w 2297028"/>
                  <a:gd name="connsiteY8" fmla="*/ 1996989 h 2556656"/>
                  <a:gd name="connsiteX9" fmla="*/ 0 w 2297028"/>
                  <a:gd name="connsiteY9" fmla="*/ 1710000 h 2556656"/>
                  <a:gd name="connsiteX10" fmla="*/ 0 w 2297028"/>
                  <a:gd name="connsiteY10" fmla="*/ 1631323 h 2556656"/>
                  <a:gd name="connsiteX11" fmla="*/ 0 w 2297028"/>
                  <a:gd name="connsiteY11" fmla="*/ 765000 h 2556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97028" h="2556656">
                    <a:moveTo>
                      <a:pt x="1147500" y="0"/>
                    </a:moveTo>
                    <a:lnTo>
                      <a:pt x="2295000" y="765000"/>
                    </a:lnTo>
                    <a:lnTo>
                      <a:pt x="2297028" y="765000"/>
                    </a:lnTo>
                    <a:lnTo>
                      <a:pt x="2297028" y="1710000"/>
                    </a:lnTo>
                    <a:lnTo>
                      <a:pt x="2295000" y="1710000"/>
                    </a:lnTo>
                    <a:lnTo>
                      <a:pt x="2295000" y="1996989"/>
                    </a:lnTo>
                    <a:cubicBezTo>
                      <a:pt x="2295000" y="2306085"/>
                      <a:pt x="2044429" y="2556656"/>
                      <a:pt x="1735333" y="2556656"/>
                    </a:cubicBezTo>
                    <a:lnTo>
                      <a:pt x="559667" y="2556656"/>
                    </a:lnTo>
                    <a:cubicBezTo>
                      <a:pt x="250571" y="2556656"/>
                      <a:pt x="0" y="2306085"/>
                      <a:pt x="0" y="1996989"/>
                    </a:cubicBezTo>
                    <a:lnTo>
                      <a:pt x="0" y="1710000"/>
                    </a:lnTo>
                    <a:lnTo>
                      <a:pt x="0" y="1631323"/>
                    </a:lnTo>
                    <a:lnTo>
                      <a:pt x="0" y="76500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Полилиния: фигура 38">
                <a:extLst>
                  <a:ext uri="{FF2B5EF4-FFF2-40B4-BE49-F238E27FC236}">
                    <a16:creationId xmlns:a16="http://schemas.microsoft.com/office/drawing/2014/main" id="{B12B4D36-9FB4-47AB-8A6B-3531BE5BA4A3}"/>
                  </a:ext>
                </a:extLst>
              </p:cNvPr>
              <p:cNvSpPr/>
              <p:nvPr/>
            </p:nvSpPr>
            <p:spPr>
              <a:xfrm rot="10800000">
                <a:off x="647486" y="1935831"/>
                <a:ext cx="2028514" cy="2257792"/>
              </a:xfrm>
              <a:custGeom>
                <a:avLst/>
                <a:gdLst>
                  <a:gd name="connsiteX0" fmla="*/ 1617970 w 2293451"/>
                  <a:gd name="connsiteY0" fmla="*/ 2350103 h 2552675"/>
                  <a:gd name="connsiteX1" fmla="*/ 2067410 w 2293451"/>
                  <a:gd name="connsiteY1" fmla="*/ 1900663 h 2552675"/>
                  <a:gd name="connsiteX2" fmla="*/ 2067410 w 2293451"/>
                  <a:gd name="connsiteY2" fmla="*/ 1670197 h 2552675"/>
                  <a:gd name="connsiteX3" fmla="*/ 2069039 w 2293451"/>
                  <a:gd name="connsiteY3" fmla="*/ 1670197 h 2552675"/>
                  <a:gd name="connsiteX4" fmla="*/ 2069039 w 2293451"/>
                  <a:gd name="connsiteY4" fmla="*/ 911316 h 2552675"/>
                  <a:gd name="connsiteX5" fmla="*/ 2067410 w 2293451"/>
                  <a:gd name="connsiteY5" fmla="*/ 911316 h 2552675"/>
                  <a:gd name="connsiteX6" fmla="*/ 1145912 w 2293451"/>
                  <a:gd name="connsiteY6" fmla="*/ 296983 h 2552675"/>
                  <a:gd name="connsiteX7" fmla="*/ 224413 w 2293451"/>
                  <a:gd name="connsiteY7" fmla="*/ 911316 h 2552675"/>
                  <a:gd name="connsiteX8" fmla="*/ 224413 w 2293451"/>
                  <a:gd name="connsiteY8" fmla="*/ 1607015 h 2552675"/>
                  <a:gd name="connsiteX9" fmla="*/ 224413 w 2293451"/>
                  <a:gd name="connsiteY9" fmla="*/ 1670197 h 2552675"/>
                  <a:gd name="connsiteX10" fmla="*/ 224413 w 2293451"/>
                  <a:gd name="connsiteY10" fmla="*/ 1900663 h 2552675"/>
                  <a:gd name="connsiteX11" fmla="*/ 673853 w 2293451"/>
                  <a:gd name="connsiteY11" fmla="*/ 2350103 h 2552675"/>
                  <a:gd name="connsiteX12" fmla="*/ 1732631 w 2293451"/>
                  <a:gd name="connsiteY12" fmla="*/ 2552675 h 2552675"/>
                  <a:gd name="connsiteX13" fmla="*/ 558795 w 2293451"/>
                  <a:gd name="connsiteY13" fmla="*/ 2552675 h 2552675"/>
                  <a:gd name="connsiteX14" fmla="*/ 0 w 2293451"/>
                  <a:gd name="connsiteY14" fmla="*/ 1993880 h 2552675"/>
                  <a:gd name="connsiteX15" fmla="*/ 0 w 2293451"/>
                  <a:gd name="connsiteY15" fmla="*/ 1707338 h 2552675"/>
                  <a:gd name="connsiteX16" fmla="*/ 0 w 2293451"/>
                  <a:gd name="connsiteY16" fmla="*/ 1628783 h 2552675"/>
                  <a:gd name="connsiteX17" fmla="*/ 0 w 2293451"/>
                  <a:gd name="connsiteY17" fmla="*/ 763809 h 2552675"/>
                  <a:gd name="connsiteX18" fmla="*/ 1145713 w 2293451"/>
                  <a:gd name="connsiteY18" fmla="*/ 0 h 2552675"/>
                  <a:gd name="connsiteX19" fmla="*/ 2291426 w 2293451"/>
                  <a:gd name="connsiteY19" fmla="*/ 763809 h 2552675"/>
                  <a:gd name="connsiteX20" fmla="*/ 2293451 w 2293451"/>
                  <a:gd name="connsiteY20" fmla="*/ 763809 h 2552675"/>
                  <a:gd name="connsiteX21" fmla="*/ 2293451 w 2293451"/>
                  <a:gd name="connsiteY21" fmla="*/ 1707338 h 2552675"/>
                  <a:gd name="connsiteX22" fmla="*/ 2291426 w 2293451"/>
                  <a:gd name="connsiteY22" fmla="*/ 1707338 h 2552675"/>
                  <a:gd name="connsiteX23" fmla="*/ 2291426 w 2293451"/>
                  <a:gd name="connsiteY23" fmla="*/ 1993880 h 2552675"/>
                  <a:gd name="connsiteX24" fmla="*/ 1732631 w 2293451"/>
                  <a:gd name="connsiteY24" fmla="*/ 2552675 h 2552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93451" h="2552675">
                    <a:moveTo>
                      <a:pt x="1617970" y="2350103"/>
                    </a:moveTo>
                    <a:cubicBezTo>
                      <a:pt x="1866189" y="2350103"/>
                      <a:pt x="2067410" y="2148882"/>
                      <a:pt x="2067410" y="1900663"/>
                    </a:cubicBezTo>
                    <a:lnTo>
                      <a:pt x="2067410" y="1670197"/>
                    </a:lnTo>
                    <a:lnTo>
                      <a:pt x="2069039" y="1670197"/>
                    </a:lnTo>
                    <a:lnTo>
                      <a:pt x="2069039" y="911316"/>
                    </a:lnTo>
                    <a:lnTo>
                      <a:pt x="2067410" y="911316"/>
                    </a:lnTo>
                    <a:lnTo>
                      <a:pt x="1145912" y="296983"/>
                    </a:lnTo>
                    <a:lnTo>
                      <a:pt x="224413" y="911316"/>
                    </a:lnTo>
                    <a:lnTo>
                      <a:pt x="224413" y="1607015"/>
                    </a:lnTo>
                    <a:lnTo>
                      <a:pt x="224413" y="1670197"/>
                    </a:lnTo>
                    <a:lnTo>
                      <a:pt x="224413" y="1900663"/>
                    </a:lnTo>
                    <a:cubicBezTo>
                      <a:pt x="224413" y="2148882"/>
                      <a:pt x="425634" y="2350103"/>
                      <a:pt x="673853" y="2350103"/>
                    </a:cubicBezTo>
                    <a:close/>
                    <a:moveTo>
                      <a:pt x="1732631" y="2552675"/>
                    </a:moveTo>
                    <a:lnTo>
                      <a:pt x="558795" y="2552675"/>
                    </a:lnTo>
                    <a:cubicBezTo>
                      <a:pt x="250181" y="2552675"/>
                      <a:pt x="0" y="2302494"/>
                      <a:pt x="0" y="1993880"/>
                    </a:cubicBezTo>
                    <a:lnTo>
                      <a:pt x="0" y="1707338"/>
                    </a:lnTo>
                    <a:lnTo>
                      <a:pt x="0" y="1628783"/>
                    </a:lnTo>
                    <a:lnTo>
                      <a:pt x="0" y="763809"/>
                    </a:lnTo>
                    <a:lnTo>
                      <a:pt x="1145713" y="0"/>
                    </a:lnTo>
                    <a:lnTo>
                      <a:pt x="2291426" y="763809"/>
                    </a:lnTo>
                    <a:lnTo>
                      <a:pt x="2293451" y="763809"/>
                    </a:lnTo>
                    <a:lnTo>
                      <a:pt x="2293451" y="1707338"/>
                    </a:lnTo>
                    <a:lnTo>
                      <a:pt x="2291426" y="1707338"/>
                    </a:lnTo>
                    <a:lnTo>
                      <a:pt x="2291426" y="1993880"/>
                    </a:lnTo>
                    <a:cubicBezTo>
                      <a:pt x="2291426" y="2302494"/>
                      <a:pt x="2041245" y="2552675"/>
                      <a:pt x="1732631" y="255267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3524FBD5-D7B0-41BB-BB28-D1E48C574371}"/>
                </a:ext>
              </a:extLst>
            </p:cNvPr>
            <p:cNvSpPr/>
            <p:nvPr/>
          </p:nvSpPr>
          <p:spPr>
            <a:xfrm>
              <a:off x="892820" y="2782669"/>
              <a:ext cx="15407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DB24A515-7515-47A2-82C9-503734B4707C}"/>
                </a:ext>
              </a:extLst>
            </p:cNvPr>
            <p:cNvSpPr/>
            <p:nvPr/>
          </p:nvSpPr>
          <p:spPr>
            <a:xfrm>
              <a:off x="911119" y="2444115"/>
              <a:ext cx="15012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TITLE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E90CF11B-9E5B-445A-A5C5-F52B9599A18B}"/>
                </a:ext>
              </a:extLst>
            </p:cNvPr>
            <p:cNvSpPr/>
            <p:nvPr/>
          </p:nvSpPr>
          <p:spPr>
            <a:xfrm>
              <a:off x="1379125" y="2171160"/>
              <a:ext cx="6218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0FEC32D8-785B-4346-86C7-15D3919C82EF}"/>
              </a:ext>
            </a:extLst>
          </p:cNvPr>
          <p:cNvGrpSpPr/>
          <p:nvPr/>
        </p:nvGrpSpPr>
        <p:grpSpPr>
          <a:xfrm rot="10800000">
            <a:off x="2959973" y="4193623"/>
            <a:ext cx="2028514" cy="2257792"/>
            <a:chOff x="647486" y="1935831"/>
            <a:chExt cx="2028514" cy="2257792"/>
          </a:xfrm>
        </p:grpSpPr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8B0FCD6F-6AD2-491A-B339-EB18C832A60F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6" name="Полилиния: фигура 45">
              <a:extLst>
                <a:ext uri="{FF2B5EF4-FFF2-40B4-BE49-F238E27FC236}">
                  <a16:creationId xmlns:a16="http://schemas.microsoft.com/office/drawing/2014/main" id="{2082B3F0-99DE-44C4-9A37-D4AB91A3D640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4CDF3AD2-F7D2-45FB-BA3A-5EEA76A1E1F8}"/>
              </a:ext>
            </a:extLst>
          </p:cNvPr>
          <p:cNvSpPr/>
          <p:nvPr/>
        </p:nvSpPr>
        <p:spPr>
          <a:xfrm>
            <a:off x="3663292" y="4953401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07941D4-FA0B-41BC-9E37-A111A649C04B}"/>
              </a:ext>
            </a:extLst>
          </p:cNvPr>
          <p:cNvSpPr/>
          <p:nvPr/>
        </p:nvSpPr>
        <p:spPr>
          <a:xfrm>
            <a:off x="3223607" y="5202467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7403B54-B970-4663-9A8B-9F0ECDFB8A89}"/>
              </a:ext>
            </a:extLst>
          </p:cNvPr>
          <p:cNvSpPr/>
          <p:nvPr/>
        </p:nvSpPr>
        <p:spPr>
          <a:xfrm>
            <a:off x="3223607" y="5541021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F5171366-F7A3-408C-B919-E4CC238D8A65}"/>
              </a:ext>
            </a:extLst>
          </p:cNvPr>
          <p:cNvGrpSpPr/>
          <p:nvPr/>
        </p:nvGrpSpPr>
        <p:grpSpPr>
          <a:xfrm rot="10800000">
            <a:off x="7203514" y="4193623"/>
            <a:ext cx="2028514" cy="2257792"/>
            <a:chOff x="647486" y="1935831"/>
            <a:chExt cx="2028514" cy="2257792"/>
          </a:xfrm>
        </p:grpSpPr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id="{EB6AB2CC-F9F8-4418-A43C-0A71DC42CE7D}"/>
                </a:ext>
              </a:extLst>
            </p:cNvPr>
            <p:cNvSpPr/>
            <p:nvPr/>
          </p:nvSpPr>
          <p:spPr>
            <a:xfrm rot="10800000">
              <a:off x="911120" y="2168303"/>
              <a:ext cx="1501246" cy="1670928"/>
            </a:xfrm>
            <a:custGeom>
              <a:avLst/>
              <a:gdLst>
                <a:gd name="connsiteX0" fmla="*/ 1147500 w 2297028"/>
                <a:gd name="connsiteY0" fmla="*/ 0 h 2556656"/>
                <a:gd name="connsiteX1" fmla="*/ 2295000 w 2297028"/>
                <a:gd name="connsiteY1" fmla="*/ 765000 h 2556656"/>
                <a:gd name="connsiteX2" fmla="*/ 2297028 w 2297028"/>
                <a:gd name="connsiteY2" fmla="*/ 765000 h 2556656"/>
                <a:gd name="connsiteX3" fmla="*/ 2297028 w 2297028"/>
                <a:gd name="connsiteY3" fmla="*/ 1710000 h 2556656"/>
                <a:gd name="connsiteX4" fmla="*/ 2295000 w 2297028"/>
                <a:gd name="connsiteY4" fmla="*/ 1710000 h 2556656"/>
                <a:gd name="connsiteX5" fmla="*/ 2295000 w 2297028"/>
                <a:gd name="connsiteY5" fmla="*/ 1996989 h 2556656"/>
                <a:gd name="connsiteX6" fmla="*/ 1735333 w 2297028"/>
                <a:gd name="connsiteY6" fmla="*/ 2556656 h 2556656"/>
                <a:gd name="connsiteX7" fmla="*/ 559667 w 2297028"/>
                <a:gd name="connsiteY7" fmla="*/ 2556656 h 2556656"/>
                <a:gd name="connsiteX8" fmla="*/ 0 w 2297028"/>
                <a:gd name="connsiteY8" fmla="*/ 1996989 h 2556656"/>
                <a:gd name="connsiteX9" fmla="*/ 0 w 2297028"/>
                <a:gd name="connsiteY9" fmla="*/ 1710000 h 2556656"/>
                <a:gd name="connsiteX10" fmla="*/ 0 w 2297028"/>
                <a:gd name="connsiteY10" fmla="*/ 1631323 h 2556656"/>
                <a:gd name="connsiteX11" fmla="*/ 0 w 2297028"/>
                <a:gd name="connsiteY11" fmla="*/ 765000 h 255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7028" h="2556656">
                  <a:moveTo>
                    <a:pt x="1147500" y="0"/>
                  </a:moveTo>
                  <a:lnTo>
                    <a:pt x="2295000" y="765000"/>
                  </a:lnTo>
                  <a:lnTo>
                    <a:pt x="2297028" y="765000"/>
                  </a:lnTo>
                  <a:lnTo>
                    <a:pt x="2297028" y="1710000"/>
                  </a:lnTo>
                  <a:lnTo>
                    <a:pt x="2295000" y="1710000"/>
                  </a:lnTo>
                  <a:lnTo>
                    <a:pt x="2295000" y="1996989"/>
                  </a:lnTo>
                  <a:cubicBezTo>
                    <a:pt x="2295000" y="2306085"/>
                    <a:pt x="2044429" y="2556656"/>
                    <a:pt x="1735333" y="2556656"/>
                  </a:cubicBezTo>
                  <a:lnTo>
                    <a:pt x="559667" y="2556656"/>
                  </a:lnTo>
                  <a:cubicBezTo>
                    <a:pt x="250571" y="2556656"/>
                    <a:pt x="0" y="2306085"/>
                    <a:pt x="0" y="1996989"/>
                  </a:cubicBezTo>
                  <a:lnTo>
                    <a:pt x="0" y="1710000"/>
                  </a:lnTo>
                  <a:lnTo>
                    <a:pt x="0" y="1631323"/>
                  </a:lnTo>
                  <a:lnTo>
                    <a:pt x="0" y="7650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573B326A-C4BD-4821-A85A-EF351C17EE66}"/>
                </a:ext>
              </a:extLst>
            </p:cNvPr>
            <p:cNvSpPr/>
            <p:nvPr/>
          </p:nvSpPr>
          <p:spPr>
            <a:xfrm rot="10800000">
              <a:off x="647486" y="1935831"/>
              <a:ext cx="2028514" cy="2257792"/>
            </a:xfrm>
            <a:custGeom>
              <a:avLst/>
              <a:gdLst>
                <a:gd name="connsiteX0" fmla="*/ 1617970 w 2293451"/>
                <a:gd name="connsiteY0" fmla="*/ 2350103 h 2552675"/>
                <a:gd name="connsiteX1" fmla="*/ 2067410 w 2293451"/>
                <a:gd name="connsiteY1" fmla="*/ 1900663 h 2552675"/>
                <a:gd name="connsiteX2" fmla="*/ 2067410 w 2293451"/>
                <a:gd name="connsiteY2" fmla="*/ 1670197 h 2552675"/>
                <a:gd name="connsiteX3" fmla="*/ 2069039 w 2293451"/>
                <a:gd name="connsiteY3" fmla="*/ 1670197 h 2552675"/>
                <a:gd name="connsiteX4" fmla="*/ 2069039 w 2293451"/>
                <a:gd name="connsiteY4" fmla="*/ 911316 h 2552675"/>
                <a:gd name="connsiteX5" fmla="*/ 2067410 w 2293451"/>
                <a:gd name="connsiteY5" fmla="*/ 911316 h 2552675"/>
                <a:gd name="connsiteX6" fmla="*/ 1145912 w 2293451"/>
                <a:gd name="connsiteY6" fmla="*/ 296983 h 2552675"/>
                <a:gd name="connsiteX7" fmla="*/ 224413 w 2293451"/>
                <a:gd name="connsiteY7" fmla="*/ 911316 h 2552675"/>
                <a:gd name="connsiteX8" fmla="*/ 224413 w 2293451"/>
                <a:gd name="connsiteY8" fmla="*/ 1607015 h 2552675"/>
                <a:gd name="connsiteX9" fmla="*/ 224413 w 2293451"/>
                <a:gd name="connsiteY9" fmla="*/ 1670197 h 2552675"/>
                <a:gd name="connsiteX10" fmla="*/ 224413 w 2293451"/>
                <a:gd name="connsiteY10" fmla="*/ 1900663 h 2552675"/>
                <a:gd name="connsiteX11" fmla="*/ 673853 w 2293451"/>
                <a:gd name="connsiteY11" fmla="*/ 2350103 h 2552675"/>
                <a:gd name="connsiteX12" fmla="*/ 1732631 w 2293451"/>
                <a:gd name="connsiteY12" fmla="*/ 2552675 h 2552675"/>
                <a:gd name="connsiteX13" fmla="*/ 558795 w 2293451"/>
                <a:gd name="connsiteY13" fmla="*/ 2552675 h 2552675"/>
                <a:gd name="connsiteX14" fmla="*/ 0 w 2293451"/>
                <a:gd name="connsiteY14" fmla="*/ 1993880 h 2552675"/>
                <a:gd name="connsiteX15" fmla="*/ 0 w 2293451"/>
                <a:gd name="connsiteY15" fmla="*/ 1707338 h 2552675"/>
                <a:gd name="connsiteX16" fmla="*/ 0 w 2293451"/>
                <a:gd name="connsiteY16" fmla="*/ 1628783 h 2552675"/>
                <a:gd name="connsiteX17" fmla="*/ 0 w 2293451"/>
                <a:gd name="connsiteY17" fmla="*/ 763809 h 2552675"/>
                <a:gd name="connsiteX18" fmla="*/ 1145713 w 2293451"/>
                <a:gd name="connsiteY18" fmla="*/ 0 h 2552675"/>
                <a:gd name="connsiteX19" fmla="*/ 2291426 w 2293451"/>
                <a:gd name="connsiteY19" fmla="*/ 763809 h 2552675"/>
                <a:gd name="connsiteX20" fmla="*/ 2293451 w 2293451"/>
                <a:gd name="connsiteY20" fmla="*/ 763809 h 2552675"/>
                <a:gd name="connsiteX21" fmla="*/ 2293451 w 2293451"/>
                <a:gd name="connsiteY21" fmla="*/ 1707338 h 2552675"/>
                <a:gd name="connsiteX22" fmla="*/ 2291426 w 2293451"/>
                <a:gd name="connsiteY22" fmla="*/ 1707338 h 2552675"/>
                <a:gd name="connsiteX23" fmla="*/ 2291426 w 2293451"/>
                <a:gd name="connsiteY23" fmla="*/ 1993880 h 2552675"/>
                <a:gd name="connsiteX24" fmla="*/ 1732631 w 2293451"/>
                <a:gd name="connsiteY24" fmla="*/ 2552675 h 255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3451" h="2552675">
                  <a:moveTo>
                    <a:pt x="1617970" y="2350103"/>
                  </a:moveTo>
                  <a:cubicBezTo>
                    <a:pt x="1866189" y="2350103"/>
                    <a:pt x="2067410" y="2148882"/>
                    <a:pt x="2067410" y="1900663"/>
                  </a:cubicBezTo>
                  <a:lnTo>
                    <a:pt x="2067410" y="1670197"/>
                  </a:lnTo>
                  <a:lnTo>
                    <a:pt x="2069039" y="1670197"/>
                  </a:lnTo>
                  <a:lnTo>
                    <a:pt x="2069039" y="911316"/>
                  </a:lnTo>
                  <a:lnTo>
                    <a:pt x="2067410" y="911316"/>
                  </a:lnTo>
                  <a:lnTo>
                    <a:pt x="1145912" y="296983"/>
                  </a:lnTo>
                  <a:lnTo>
                    <a:pt x="224413" y="911316"/>
                  </a:lnTo>
                  <a:lnTo>
                    <a:pt x="224413" y="1607015"/>
                  </a:lnTo>
                  <a:lnTo>
                    <a:pt x="224413" y="1670197"/>
                  </a:lnTo>
                  <a:lnTo>
                    <a:pt x="224413" y="1900663"/>
                  </a:lnTo>
                  <a:cubicBezTo>
                    <a:pt x="224413" y="2148882"/>
                    <a:pt x="425634" y="2350103"/>
                    <a:pt x="673853" y="2350103"/>
                  </a:cubicBezTo>
                  <a:close/>
                  <a:moveTo>
                    <a:pt x="1732631" y="2552675"/>
                  </a:moveTo>
                  <a:lnTo>
                    <a:pt x="558795" y="2552675"/>
                  </a:lnTo>
                  <a:cubicBezTo>
                    <a:pt x="250181" y="2552675"/>
                    <a:pt x="0" y="2302494"/>
                    <a:pt x="0" y="1993880"/>
                  </a:cubicBezTo>
                  <a:lnTo>
                    <a:pt x="0" y="1707338"/>
                  </a:lnTo>
                  <a:lnTo>
                    <a:pt x="0" y="1628783"/>
                  </a:lnTo>
                  <a:lnTo>
                    <a:pt x="0" y="763809"/>
                  </a:lnTo>
                  <a:lnTo>
                    <a:pt x="1145713" y="0"/>
                  </a:lnTo>
                  <a:lnTo>
                    <a:pt x="2291426" y="763809"/>
                  </a:lnTo>
                  <a:lnTo>
                    <a:pt x="2293451" y="763809"/>
                  </a:lnTo>
                  <a:lnTo>
                    <a:pt x="2293451" y="1707338"/>
                  </a:lnTo>
                  <a:lnTo>
                    <a:pt x="2291426" y="1707338"/>
                  </a:lnTo>
                  <a:lnTo>
                    <a:pt x="2291426" y="1993880"/>
                  </a:lnTo>
                  <a:cubicBezTo>
                    <a:pt x="2291426" y="2302494"/>
                    <a:pt x="2041245" y="2552675"/>
                    <a:pt x="1732631" y="25526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EE478A2E-2B6D-4E5E-8D9F-7336AAD6FBC8}"/>
              </a:ext>
            </a:extLst>
          </p:cNvPr>
          <p:cNvSpPr/>
          <p:nvPr/>
        </p:nvSpPr>
        <p:spPr>
          <a:xfrm>
            <a:off x="7906833" y="4953401"/>
            <a:ext cx="621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708400E-8141-4FFC-9FB1-3BE92780E255}"/>
              </a:ext>
            </a:extLst>
          </p:cNvPr>
          <p:cNvSpPr/>
          <p:nvPr/>
        </p:nvSpPr>
        <p:spPr>
          <a:xfrm>
            <a:off x="7467148" y="5202467"/>
            <a:ext cx="150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08BBA584-14EA-4644-9E0C-CD0D9BCE28E5}"/>
              </a:ext>
            </a:extLst>
          </p:cNvPr>
          <p:cNvSpPr/>
          <p:nvPr/>
        </p:nvSpPr>
        <p:spPr>
          <a:xfrm>
            <a:off x="7467148" y="5541021"/>
            <a:ext cx="154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30EA38E5-93A7-4C29-BCD7-4AC17D90E460}"/>
              </a:ext>
            </a:extLst>
          </p:cNvPr>
          <p:cNvSpPr/>
          <p:nvPr/>
        </p:nvSpPr>
        <p:spPr>
          <a:xfrm>
            <a:off x="838198" y="3988158"/>
            <a:ext cx="2028514" cy="11584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27987FDB-4CF2-466E-AB93-E1A0E4C4FBD1}"/>
              </a:ext>
            </a:extLst>
          </p:cNvPr>
          <p:cNvSpPr/>
          <p:nvPr/>
        </p:nvSpPr>
        <p:spPr>
          <a:xfrm>
            <a:off x="2959516" y="397854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C104E3F7-82DC-4123-9256-0D942E3C9487}"/>
              </a:ext>
            </a:extLst>
          </p:cNvPr>
          <p:cNvSpPr/>
          <p:nvPr/>
        </p:nvSpPr>
        <p:spPr>
          <a:xfrm>
            <a:off x="5080834" y="3988153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465F0B3B-BE0C-4DBD-9D1E-7CC0D9329273}"/>
              </a:ext>
            </a:extLst>
          </p:cNvPr>
          <p:cNvSpPr/>
          <p:nvPr/>
        </p:nvSpPr>
        <p:spPr>
          <a:xfrm>
            <a:off x="7203514" y="3993591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31122A3E-92EA-497D-80AC-B78724CC6655}"/>
              </a:ext>
            </a:extLst>
          </p:cNvPr>
          <p:cNvSpPr/>
          <p:nvPr/>
        </p:nvSpPr>
        <p:spPr>
          <a:xfrm>
            <a:off x="9323470" y="3983999"/>
            <a:ext cx="2028514" cy="11584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ижний колонтитул 4">
            <a:extLst>
              <a:ext uri="{FF2B5EF4-FFF2-40B4-BE49-F238E27FC236}">
                <a16:creationId xmlns:a16="http://schemas.microsoft.com/office/drawing/2014/main" id="{80F2CFE5-3893-4CE5-A5E9-42C0CA83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52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3347</TotalTime>
  <Words>244</Words>
  <Application>Microsoft Office PowerPoint</Application>
  <PresentationFormat>Широкоэкранный</PresentationFormat>
  <Paragraphs>54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94</cp:revision>
  <dcterms:created xsi:type="dcterms:W3CDTF">2020-05-10T10:09:00Z</dcterms:created>
  <dcterms:modified xsi:type="dcterms:W3CDTF">2020-05-17T14:23:57Z</dcterms:modified>
</cp:coreProperties>
</file>