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7" userDrawn="1">
          <p15:clr>
            <a:srgbClr val="A4A3A4"/>
          </p15:clr>
        </p15:guide>
        <p15:guide id="2" pos="47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 varScale="1">
        <p:scale>
          <a:sx n="65" d="100"/>
          <a:sy n="65" d="100"/>
        </p:scale>
        <p:origin x="924" y="72"/>
      </p:cViewPr>
      <p:guideLst>
        <p:guide orient="horz" pos="2217"/>
        <p:guide pos="47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9BB471-578D-4D40-B3F1-C2774AE13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14D21D9-C511-40DE-BA42-3406E1443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F899E9-9253-41CA-A157-4053AA24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4B52DC-032A-404E-85F2-1F69767FD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78F2BF-BD08-485C-AB64-95A0E51CE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16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9B7DB7-8B58-4432-B83E-DFAD7299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BF576B4-4311-4BA6-8D96-71F23D98C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B58C20F-35C9-4148-9D58-07A9F4341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4952C28-5CCD-4396-B7A1-55B41DE12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05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801F47-F984-47E0-A90A-5AFDF11B1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9119A72-9EBF-4B6F-8CC8-7D4BCC144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C6432B8-3A82-4FCE-B07D-AFC9749BD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620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CA258A-210B-4AAC-A5BE-EDE05B9A0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E1AF76-A59A-4DA6-85FE-E8AD40456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175E251-E36E-47B5-813C-1A070B6C6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4B4BDB0-F7D2-4922-A711-C97F11FF8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CF453B-6A2E-4A94-AD0E-07860CF0C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7E4514-6F19-4F75-BF70-C2172726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814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E28ADA-C75F-4BB7-9296-1A0DBB59E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2F086D5-11D1-4AF7-A502-5AC5BCC8E9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028598-9CB3-49E4-AE10-EFCE52AAA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E32335D-4208-4394-B462-AA7A44019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22993B-5D44-4F95-8453-B9224526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C6C9F2-8F9A-4533-84DB-DFE739288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424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E59189-EC35-478B-BEB8-0DC8E545E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D72A8F8-D8C9-4959-908B-81DA39632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E5354F-F48A-4D48-BEB9-2F8760C5A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62C952-F8F1-43C6-8872-6CFBF0D95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0175BF-735C-4BB3-8EA7-9E31EEA76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752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9A4CE1B-A2B3-422A-9C08-DA5F5626F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0D9CF8-E807-48A5-9191-6FF81A850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F856E6-3014-4722-92A6-E453CE0B9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5D5375-2534-464D-9B9E-117DBFADA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C22D1E-4247-4640-BB56-EB4F21231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658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72DF0E-D4D9-4B96-96AA-BE668B33E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0C7BA7-00B0-418F-BCEE-165AEC58C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935B06-2F2B-4CBB-86F0-6B159A166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48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62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429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13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555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80225C-E1C1-41B6-A5ED-E7CCDA2D2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D6F769-5B1B-4C5F-89AC-A7A850B82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A4719A-D924-4822-A9A3-8F6928D85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40BC07-242A-499C-AEAA-FFCE805DB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5CA015-9C30-43F3-9893-C338DA251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31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496C04-4921-4D89-BFC6-5D623CE13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AD1A3F-8508-4535-AAEE-B8413DD1C7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3C4D20B-1710-4613-BE6B-8F8F604DB6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412490-E2F7-4F15-9389-5BB7B52D0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F85DFC-818A-46E5-98E9-FAD5BB909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762459-6479-4250-AB66-676FE6C1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33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A01563-74AA-416F-9CA1-EF9226633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13950D6-947F-4CA9-8736-B15F15020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CBF7035-998E-4A6F-A0DD-AF17A1BF6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4A651E0-CF86-4871-BA62-D3982AA87D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250AF95-BAA6-42F1-97D9-527F5F33F9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874D488-09AB-4682-9558-ED9F96D81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DBC5BB0-3830-4E93-BA90-7185A75D7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02EEE86-0A54-4647-A124-0983EF2E3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25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free-slides.net/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69D70D-8C1C-4B74-A7BB-C9E0EA62E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528DE6-9B76-42D0-A9D0-C6C958090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B753B2-C04E-4AF7-A67B-0455E088A6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65DC79-BC1C-4FCC-9877-8EAE4DC26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213143-B84E-4232-ACDE-3C19897ABF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D917A4E-4253-434D-A775-53809B6D815B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068064C-A08C-43A8-8399-677D877A6FFA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7"/>
              <a:extLst>
                <a:ext uri="{FF2B5EF4-FFF2-40B4-BE49-F238E27FC236}">
                  <a16:creationId xmlns:a16="http://schemas.microsoft.com/office/drawing/2014/main" id="{35C3C4AA-06C2-4ECC-AB61-E9664C297E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747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1" r:id="rId4"/>
    <p:sldLayoutId id="2147483662" r:id="rId5"/>
    <p:sldLayoutId id="214748366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10" Type="http://schemas.openxmlformats.org/officeDocument/2006/relationships/hyperlink" Target="https://free-slides.net/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www.flaticon.com/authors/freepi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: усеченные верхние углы 36">
            <a:extLst>
              <a:ext uri="{FF2B5EF4-FFF2-40B4-BE49-F238E27FC236}">
                <a16:creationId xmlns:a16="http://schemas.microsoft.com/office/drawing/2014/main" id="{FFCDCEB4-FCD8-4D6B-916C-6E4E65DFAB46}"/>
              </a:ext>
            </a:extLst>
          </p:cNvPr>
          <p:cNvSpPr/>
          <p:nvPr/>
        </p:nvSpPr>
        <p:spPr>
          <a:xfrm>
            <a:off x="1668411" y="3425274"/>
            <a:ext cx="1456887" cy="810000"/>
          </a:xfrm>
          <a:prstGeom prst="snip2SameRect">
            <a:avLst>
              <a:gd name="adj1" fmla="val 49985"/>
              <a:gd name="adj2" fmla="val 0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: усеченные верхние углы 30">
            <a:extLst>
              <a:ext uri="{FF2B5EF4-FFF2-40B4-BE49-F238E27FC236}">
                <a16:creationId xmlns:a16="http://schemas.microsoft.com/office/drawing/2014/main" id="{732A2ED3-FAF8-460A-B64A-832967B9FF02}"/>
              </a:ext>
            </a:extLst>
          </p:cNvPr>
          <p:cNvSpPr/>
          <p:nvPr/>
        </p:nvSpPr>
        <p:spPr>
          <a:xfrm>
            <a:off x="4543583" y="3425274"/>
            <a:ext cx="1453991" cy="810000"/>
          </a:xfrm>
          <a:prstGeom prst="snip2SameRect">
            <a:avLst>
              <a:gd name="adj1" fmla="val 49985"/>
              <a:gd name="adj2" fmla="val 0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: усеченные верхние углы 24">
            <a:extLst>
              <a:ext uri="{FF2B5EF4-FFF2-40B4-BE49-F238E27FC236}">
                <a16:creationId xmlns:a16="http://schemas.microsoft.com/office/drawing/2014/main" id="{4339F10C-E578-4DF0-A9D7-17A69564C9FE}"/>
              </a:ext>
            </a:extLst>
          </p:cNvPr>
          <p:cNvSpPr/>
          <p:nvPr/>
        </p:nvSpPr>
        <p:spPr>
          <a:xfrm>
            <a:off x="7193344" y="3430898"/>
            <a:ext cx="1462499" cy="810000"/>
          </a:xfrm>
          <a:prstGeom prst="snip2SameRect">
            <a:avLst>
              <a:gd name="adj1" fmla="val 49985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: усеченные верхние углы 18">
            <a:extLst>
              <a:ext uri="{FF2B5EF4-FFF2-40B4-BE49-F238E27FC236}">
                <a16:creationId xmlns:a16="http://schemas.microsoft.com/office/drawing/2014/main" id="{DC62D051-119D-4FF3-A001-8BC1E169F566}"/>
              </a:ext>
            </a:extLst>
          </p:cNvPr>
          <p:cNvSpPr/>
          <p:nvPr/>
        </p:nvSpPr>
        <p:spPr>
          <a:xfrm>
            <a:off x="9786000" y="3430900"/>
            <a:ext cx="1453500" cy="810000"/>
          </a:xfrm>
          <a:prstGeom prst="snip2SameRect">
            <a:avLst>
              <a:gd name="adj1" fmla="val 49985"/>
              <a:gd name="adj2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0CEAB7-22DF-4506-98B8-05E1E68CB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sp>
        <p:nvSpPr>
          <p:cNvPr id="8" name="Полилиния: фигура 7">
            <a:extLst>
              <a:ext uri="{FF2B5EF4-FFF2-40B4-BE49-F238E27FC236}">
                <a16:creationId xmlns:a16="http://schemas.microsoft.com/office/drawing/2014/main" id="{CF9B589D-C263-435B-87F7-11D04F944354}"/>
              </a:ext>
            </a:extLst>
          </p:cNvPr>
          <p:cNvSpPr/>
          <p:nvPr/>
        </p:nvSpPr>
        <p:spPr>
          <a:xfrm>
            <a:off x="83749" y="3699000"/>
            <a:ext cx="12087251" cy="1622860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bg1"/>
          </a:solidFill>
          <a:ln w="107950">
            <a:noFill/>
          </a:ln>
          <a:effectLst>
            <a:outerShdw blurRad="63500" algn="c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9" name="Полилиния: фигура 8">
            <a:extLst>
              <a:ext uri="{FF2B5EF4-FFF2-40B4-BE49-F238E27FC236}">
                <a16:creationId xmlns:a16="http://schemas.microsoft.com/office/drawing/2014/main" id="{B9E5A7BC-FE0C-4795-A2BC-0B65090D511A}"/>
              </a:ext>
            </a:extLst>
          </p:cNvPr>
          <p:cNvSpPr/>
          <p:nvPr/>
        </p:nvSpPr>
        <p:spPr>
          <a:xfrm>
            <a:off x="838200" y="3741707"/>
            <a:ext cx="10515600" cy="1537447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bg1"/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5" name="Полилиния: фигура 14">
            <a:extLst>
              <a:ext uri="{FF2B5EF4-FFF2-40B4-BE49-F238E27FC236}">
                <a16:creationId xmlns:a16="http://schemas.microsoft.com/office/drawing/2014/main" id="{9F820078-C770-4736-80B7-A62DA3D052A8}"/>
              </a:ext>
            </a:extLst>
          </p:cNvPr>
          <p:cNvSpPr/>
          <p:nvPr/>
        </p:nvSpPr>
        <p:spPr>
          <a:xfrm rot="5400000">
            <a:off x="9354148" y="4261904"/>
            <a:ext cx="2316732" cy="650928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3F6E767-C906-42A9-8F93-40547529A27A}"/>
              </a:ext>
            </a:extLst>
          </p:cNvPr>
          <p:cNvSpPr/>
          <p:nvPr/>
        </p:nvSpPr>
        <p:spPr>
          <a:xfrm>
            <a:off x="8367714" y="4535336"/>
            <a:ext cx="1823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consectetuer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.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625906D6-F775-40F1-B4CB-B413A3C90B32}"/>
              </a:ext>
            </a:extLst>
          </p:cNvPr>
          <p:cNvSpPr/>
          <p:nvPr/>
        </p:nvSpPr>
        <p:spPr>
          <a:xfrm>
            <a:off x="8502714" y="4233570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09C207C1-B270-4BB1-AA7A-D05D695DAF6A}"/>
              </a:ext>
            </a:extLst>
          </p:cNvPr>
          <p:cNvSpPr/>
          <p:nvPr/>
        </p:nvSpPr>
        <p:spPr>
          <a:xfrm rot="16200000">
            <a:off x="9524601" y="4279597"/>
            <a:ext cx="1975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STEP</a:t>
            </a:r>
            <a:r>
              <a:rPr lang="ru-RU" sz="2400" b="1" dirty="0">
                <a:solidFill>
                  <a:schemeClr val="bg1"/>
                </a:solidFill>
              </a:rPr>
              <a:t> 1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4C69F394-5422-4B0B-AB8B-CDA994840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75168" y="3836471"/>
            <a:ext cx="404429" cy="404429"/>
          </a:xfrm>
          <a:prstGeom prst="rect">
            <a:avLst/>
          </a:prstGeom>
        </p:spPr>
      </p:pic>
      <p:sp>
        <p:nvSpPr>
          <p:cNvPr id="26" name="Полилиния: фигура 25">
            <a:extLst>
              <a:ext uri="{FF2B5EF4-FFF2-40B4-BE49-F238E27FC236}">
                <a16:creationId xmlns:a16="http://schemas.microsoft.com/office/drawing/2014/main" id="{E759C193-AB47-498A-93A1-3D3601227465}"/>
              </a:ext>
            </a:extLst>
          </p:cNvPr>
          <p:cNvSpPr/>
          <p:nvPr/>
        </p:nvSpPr>
        <p:spPr>
          <a:xfrm rot="5400000">
            <a:off x="6761493" y="4261902"/>
            <a:ext cx="2316732" cy="650928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6A613F45-311B-4257-9BCC-69D9A185A44C}"/>
              </a:ext>
            </a:extLst>
          </p:cNvPr>
          <p:cNvSpPr/>
          <p:nvPr/>
        </p:nvSpPr>
        <p:spPr>
          <a:xfrm>
            <a:off x="5775059" y="4535334"/>
            <a:ext cx="1823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consectetuer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.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75CB14FA-7A85-4B3F-A506-6663498FB5A9}"/>
              </a:ext>
            </a:extLst>
          </p:cNvPr>
          <p:cNvSpPr/>
          <p:nvPr/>
        </p:nvSpPr>
        <p:spPr>
          <a:xfrm>
            <a:off x="5910059" y="4233568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53AC3452-6DBB-43A2-B851-6D6B1F21CA63}"/>
              </a:ext>
            </a:extLst>
          </p:cNvPr>
          <p:cNvSpPr/>
          <p:nvPr/>
        </p:nvSpPr>
        <p:spPr>
          <a:xfrm rot="16200000">
            <a:off x="6931946" y="4279595"/>
            <a:ext cx="1975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STEP</a:t>
            </a:r>
            <a:r>
              <a:rPr lang="ru-RU" sz="2400" b="1" dirty="0">
                <a:solidFill>
                  <a:schemeClr val="bg1"/>
                </a:solidFill>
              </a:rPr>
              <a:t> 2</a:t>
            </a:r>
          </a:p>
        </p:txBody>
      </p:sp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DBB2E1D9-FCBE-4343-95CE-E74A0EF6BA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482513" y="3836469"/>
            <a:ext cx="404429" cy="404429"/>
          </a:xfrm>
          <a:prstGeom prst="rect">
            <a:avLst/>
          </a:prstGeom>
        </p:spPr>
      </p:pic>
      <p:sp>
        <p:nvSpPr>
          <p:cNvPr id="32" name="Полилиния: фигура 31">
            <a:extLst>
              <a:ext uri="{FF2B5EF4-FFF2-40B4-BE49-F238E27FC236}">
                <a16:creationId xmlns:a16="http://schemas.microsoft.com/office/drawing/2014/main" id="{02D6ABBB-FE81-448F-872B-AFBF6A9A173A}"/>
              </a:ext>
            </a:extLst>
          </p:cNvPr>
          <p:cNvSpPr/>
          <p:nvPr/>
        </p:nvSpPr>
        <p:spPr>
          <a:xfrm rot="5400000">
            <a:off x="4111732" y="4256278"/>
            <a:ext cx="2316732" cy="650928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B1D6F3B3-32B0-4CF3-B8C2-437A399225AB}"/>
              </a:ext>
            </a:extLst>
          </p:cNvPr>
          <p:cNvSpPr/>
          <p:nvPr/>
        </p:nvSpPr>
        <p:spPr>
          <a:xfrm>
            <a:off x="3125298" y="4529710"/>
            <a:ext cx="1823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consectetuer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.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6280AB7E-7EC1-4352-9411-00BA2B8A2094}"/>
              </a:ext>
            </a:extLst>
          </p:cNvPr>
          <p:cNvSpPr/>
          <p:nvPr/>
        </p:nvSpPr>
        <p:spPr>
          <a:xfrm>
            <a:off x="3260298" y="4227944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ACD0A6F3-1002-4BA1-82F5-EDA94A121256}"/>
              </a:ext>
            </a:extLst>
          </p:cNvPr>
          <p:cNvSpPr/>
          <p:nvPr/>
        </p:nvSpPr>
        <p:spPr>
          <a:xfrm rot="16200000">
            <a:off x="4282185" y="4273971"/>
            <a:ext cx="1975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STEP</a:t>
            </a:r>
            <a:r>
              <a:rPr lang="ru-RU" sz="2400" b="1" dirty="0">
                <a:solidFill>
                  <a:schemeClr val="bg1"/>
                </a:solidFill>
              </a:rPr>
              <a:t> 3</a:t>
            </a:r>
          </a:p>
        </p:txBody>
      </p:sp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6F841DA5-C83F-429E-B544-CE548701AC7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832752" y="3830845"/>
            <a:ext cx="404429" cy="404429"/>
          </a:xfrm>
          <a:prstGeom prst="rect">
            <a:avLst/>
          </a:prstGeom>
        </p:spPr>
      </p:pic>
      <p:sp>
        <p:nvSpPr>
          <p:cNvPr id="38" name="Полилиния: фигура 37">
            <a:extLst>
              <a:ext uri="{FF2B5EF4-FFF2-40B4-BE49-F238E27FC236}">
                <a16:creationId xmlns:a16="http://schemas.microsoft.com/office/drawing/2014/main" id="{4CF1E82F-7510-4430-902E-EDD7038654FE}"/>
              </a:ext>
            </a:extLst>
          </p:cNvPr>
          <p:cNvSpPr/>
          <p:nvPr/>
        </p:nvSpPr>
        <p:spPr>
          <a:xfrm rot="5400000">
            <a:off x="1236560" y="4256278"/>
            <a:ext cx="2316732" cy="650928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3E73276E-E7FD-4DBE-A1F4-82DCC5E98C3C}"/>
              </a:ext>
            </a:extLst>
          </p:cNvPr>
          <p:cNvSpPr/>
          <p:nvPr/>
        </p:nvSpPr>
        <p:spPr>
          <a:xfrm>
            <a:off x="186582" y="4529710"/>
            <a:ext cx="1823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consectetuer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.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B5F02CCC-2342-4124-BF53-C8362841D794}"/>
              </a:ext>
            </a:extLst>
          </p:cNvPr>
          <p:cNvSpPr/>
          <p:nvPr/>
        </p:nvSpPr>
        <p:spPr>
          <a:xfrm>
            <a:off x="385126" y="4227944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90D6A548-3203-4495-9933-F27DD32B614B}"/>
              </a:ext>
            </a:extLst>
          </p:cNvPr>
          <p:cNvSpPr/>
          <p:nvPr/>
        </p:nvSpPr>
        <p:spPr>
          <a:xfrm rot="16200000">
            <a:off x="1407013" y="4273971"/>
            <a:ext cx="1975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STEP</a:t>
            </a:r>
            <a:r>
              <a:rPr lang="ru-RU" sz="2400" b="1" dirty="0">
                <a:solidFill>
                  <a:schemeClr val="bg1"/>
                </a:solidFill>
              </a:rPr>
              <a:t> 4</a:t>
            </a:r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92564561-F3F0-4FBE-8495-C7CB0404991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57580" y="3830845"/>
            <a:ext cx="404429" cy="404429"/>
          </a:xfrm>
          <a:prstGeom prst="rect">
            <a:avLst/>
          </a:prstGeom>
        </p:spPr>
      </p:pic>
      <p:sp>
        <p:nvSpPr>
          <p:cNvPr id="43" name="Нижний колонтитул 4">
            <a:extLst>
              <a:ext uri="{FF2B5EF4-FFF2-40B4-BE49-F238E27FC236}">
                <a16:creationId xmlns:a16="http://schemas.microsoft.com/office/drawing/2014/main" id="{1A571552-4B28-4E12-8119-B2DE7622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10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735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: усеченные верхние углы 36">
            <a:extLst>
              <a:ext uri="{FF2B5EF4-FFF2-40B4-BE49-F238E27FC236}">
                <a16:creationId xmlns:a16="http://schemas.microsoft.com/office/drawing/2014/main" id="{FFCDCEB4-FCD8-4D6B-916C-6E4E65DFAB46}"/>
              </a:ext>
            </a:extLst>
          </p:cNvPr>
          <p:cNvSpPr/>
          <p:nvPr/>
        </p:nvSpPr>
        <p:spPr>
          <a:xfrm>
            <a:off x="1668411" y="3425274"/>
            <a:ext cx="1456887" cy="810000"/>
          </a:xfrm>
          <a:prstGeom prst="snip2SameRect">
            <a:avLst>
              <a:gd name="adj1" fmla="val 49985"/>
              <a:gd name="adj2" fmla="val 0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: усеченные верхние углы 30">
            <a:extLst>
              <a:ext uri="{FF2B5EF4-FFF2-40B4-BE49-F238E27FC236}">
                <a16:creationId xmlns:a16="http://schemas.microsoft.com/office/drawing/2014/main" id="{732A2ED3-FAF8-460A-B64A-832967B9FF02}"/>
              </a:ext>
            </a:extLst>
          </p:cNvPr>
          <p:cNvSpPr/>
          <p:nvPr/>
        </p:nvSpPr>
        <p:spPr>
          <a:xfrm>
            <a:off x="4543583" y="3425274"/>
            <a:ext cx="1453991" cy="810000"/>
          </a:xfrm>
          <a:prstGeom prst="snip2SameRect">
            <a:avLst>
              <a:gd name="adj1" fmla="val 49985"/>
              <a:gd name="adj2" fmla="val 0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: усеченные верхние углы 24">
            <a:extLst>
              <a:ext uri="{FF2B5EF4-FFF2-40B4-BE49-F238E27FC236}">
                <a16:creationId xmlns:a16="http://schemas.microsoft.com/office/drawing/2014/main" id="{4339F10C-E578-4DF0-A9D7-17A69564C9FE}"/>
              </a:ext>
            </a:extLst>
          </p:cNvPr>
          <p:cNvSpPr/>
          <p:nvPr/>
        </p:nvSpPr>
        <p:spPr>
          <a:xfrm>
            <a:off x="7193344" y="3430898"/>
            <a:ext cx="1462499" cy="810000"/>
          </a:xfrm>
          <a:prstGeom prst="snip2SameRect">
            <a:avLst>
              <a:gd name="adj1" fmla="val 49985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: усеченные верхние углы 18">
            <a:extLst>
              <a:ext uri="{FF2B5EF4-FFF2-40B4-BE49-F238E27FC236}">
                <a16:creationId xmlns:a16="http://schemas.microsoft.com/office/drawing/2014/main" id="{DC62D051-119D-4FF3-A001-8BC1E169F566}"/>
              </a:ext>
            </a:extLst>
          </p:cNvPr>
          <p:cNvSpPr/>
          <p:nvPr/>
        </p:nvSpPr>
        <p:spPr>
          <a:xfrm>
            <a:off x="9786000" y="3430900"/>
            <a:ext cx="1453500" cy="810000"/>
          </a:xfrm>
          <a:prstGeom prst="snip2SameRect">
            <a:avLst>
              <a:gd name="adj1" fmla="val 49985"/>
              <a:gd name="adj2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0CEAB7-22DF-4506-98B8-05E1E68CB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sp>
        <p:nvSpPr>
          <p:cNvPr id="43" name="Нижний колонтитул 4">
            <a:extLst>
              <a:ext uri="{FF2B5EF4-FFF2-40B4-BE49-F238E27FC236}">
                <a16:creationId xmlns:a16="http://schemas.microsoft.com/office/drawing/2014/main" id="{1A571552-4B28-4E12-8119-B2DE7622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  <p:sp>
        <p:nvSpPr>
          <p:cNvPr id="8" name="Полилиния: фигура 7">
            <a:extLst>
              <a:ext uri="{FF2B5EF4-FFF2-40B4-BE49-F238E27FC236}">
                <a16:creationId xmlns:a16="http://schemas.microsoft.com/office/drawing/2014/main" id="{CF9B589D-C263-435B-87F7-11D04F944354}"/>
              </a:ext>
            </a:extLst>
          </p:cNvPr>
          <p:cNvSpPr/>
          <p:nvPr/>
        </p:nvSpPr>
        <p:spPr>
          <a:xfrm>
            <a:off x="83749" y="3699000"/>
            <a:ext cx="12087251" cy="1622860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bg1"/>
          </a:solidFill>
          <a:ln w="107950">
            <a:noFill/>
          </a:ln>
          <a:effectLst>
            <a:outerShdw blurRad="63500" algn="c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9" name="Полилиния: фигура 8">
            <a:extLst>
              <a:ext uri="{FF2B5EF4-FFF2-40B4-BE49-F238E27FC236}">
                <a16:creationId xmlns:a16="http://schemas.microsoft.com/office/drawing/2014/main" id="{B9E5A7BC-FE0C-4795-A2BC-0B65090D511A}"/>
              </a:ext>
            </a:extLst>
          </p:cNvPr>
          <p:cNvSpPr/>
          <p:nvPr/>
        </p:nvSpPr>
        <p:spPr>
          <a:xfrm>
            <a:off x="838200" y="3741707"/>
            <a:ext cx="10515600" cy="1537447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bg1"/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5" name="Полилиния: фигура 14">
            <a:extLst>
              <a:ext uri="{FF2B5EF4-FFF2-40B4-BE49-F238E27FC236}">
                <a16:creationId xmlns:a16="http://schemas.microsoft.com/office/drawing/2014/main" id="{9F820078-C770-4736-80B7-A62DA3D052A8}"/>
              </a:ext>
            </a:extLst>
          </p:cNvPr>
          <p:cNvSpPr/>
          <p:nvPr/>
        </p:nvSpPr>
        <p:spPr>
          <a:xfrm rot="5400000">
            <a:off x="9354148" y="4261904"/>
            <a:ext cx="2316732" cy="650928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3F6E767-C906-42A9-8F93-40547529A27A}"/>
              </a:ext>
            </a:extLst>
          </p:cNvPr>
          <p:cNvSpPr/>
          <p:nvPr/>
        </p:nvSpPr>
        <p:spPr>
          <a:xfrm>
            <a:off x="8367714" y="4535336"/>
            <a:ext cx="1823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consectetuer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.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625906D6-F775-40F1-B4CB-B413A3C90B32}"/>
              </a:ext>
            </a:extLst>
          </p:cNvPr>
          <p:cNvSpPr/>
          <p:nvPr/>
        </p:nvSpPr>
        <p:spPr>
          <a:xfrm>
            <a:off x="8502714" y="4233570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09C207C1-B270-4BB1-AA7A-D05D695DAF6A}"/>
              </a:ext>
            </a:extLst>
          </p:cNvPr>
          <p:cNvSpPr/>
          <p:nvPr/>
        </p:nvSpPr>
        <p:spPr>
          <a:xfrm rot="16200000">
            <a:off x="9524601" y="4279597"/>
            <a:ext cx="1975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STEP</a:t>
            </a:r>
            <a:r>
              <a:rPr lang="ru-RU" sz="2400" b="1" dirty="0">
                <a:solidFill>
                  <a:schemeClr val="bg1"/>
                </a:solidFill>
              </a:rPr>
              <a:t> 1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4C69F394-5422-4B0B-AB8B-CDA994840E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75168" y="3836471"/>
            <a:ext cx="404429" cy="404429"/>
          </a:xfrm>
          <a:prstGeom prst="rect">
            <a:avLst/>
          </a:prstGeom>
        </p:spPr>
      </p:pic>
      <p:sp>
        <p:nvSpPr>
          <p:cNvPr id="26" name="Полилиния: фигура 25">
            <a:extLst>
              <a:ext uri="{FF2B5EF4-FFF2-40B4-BE49-F238E27FC236}">
                <a16:creationId xmlns:a16="http://schemas.microsoft.com/office/drawing/2014/main" id="{E759C193-AB47-498A-93A1-3D3601227465}"/>
              </a:ext>
            </a:extLst>
          </p:cNvPr>
          <p:cNvSpPr/>
          <p:nvPr/>
        </p:nvSpPr>
        <p:spPr>
          <a:xfrm rot="5400000">
            <a:off x="6761493" y="4261902"/>
            <a:ext cx="2316732" cy="650928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6A613F45-311B-4257-9BCC-69D9A185A44C}"/>
              </a:ext>
            </a:extLst>
          </p:cNvPr>
          <p:cNvSpPr/>
          <p:nvPr/>
        </p:nvSpPr>
        <p:spPr>
          <a:xfrm>
            <a:off x="5775059" y="4535334"/>
            <a:ext cx="1823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consectetuer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.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75CB14FA-7A85-4B3F-A506-6663498FB5A9}"/>
              </a:ext>
            </a:extLst>
          </p:cNvPr>
          <p:cNvSpPr/>
          <p:nvPr/>
        </p:nvSpPr>
        <p:spPr>
          <a:xfrm>
            <a:off x="5910059" y="4233568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53AC3452-6DBB-43A2-B851-6D6B1F21CA63}"/>
              </a:ext>
            </a:extLst>
          </p:cNvPr>
          <p:cNvSpPr/>
          <p:nvPr/>
        </p:nvSpPr>
        <p:spPr>
          <a:xfrm rot="16200000">
            <a:off x="6931946" y="4279595"/>
            <a:ext cx="1975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STEP</a:t>
            </a:r>
            <a:r>
              <a:rPr lang="ru-RU" sz="2400" b="1" dirty="0">
                <a:solidFill>
                  <a:schemeClr val="bg1"/>
                </a:solidFill>
              </a:rPr>
              <a:t> 2</a:t>
            </a:r>
          </a:p>
        </p:txBody>
      </p:sp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DBB2E1D9-FCBE-4343-95CE-E74A0EF6BA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6482513" y="3836469"/>
            <a:ext cx="404429" cy="404429"/>
          </a:xfrm>
          <a:prstGeom prst="rect">
            <a:avLst/>
          </a:prstGeom>
        </p:spPr>
      </p:pic>
      <p:sp>
        <p:nvSpPr>
          <p:cNvPr id="32" name="Полилиния: фигура 31">
            <a:extLst>
              <a:ext uri="{FF2B5EF4-FFF2-40B4-BE49-F238E27FC236}">
                <a16:creationId xmlns:a16="http://schemas.microsoft.com/office/drawing/2014/main" id="{02D6ABBB-FE81-448F-872B-AFBF6A9A173A}"/>
              </a:ext>
            </a:extLst>
          </p:cNvPr>
          <p:cNvSpPr/>
          <p:nvPr/>
        </p:nvSpPr>
        <p:spPr>
          <a:xfrm rot="5400000">
            <a:off x="4111732" y="4256278"/>
            <a:ext cx="2316732" cy="650928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B1D6F3B3-32B0-4CF3-B8C2-437A399225AB}"/>
              </a:ext>
            </a:extLst>
          </p:cNvPr>
          <p:cNvSpPr/>
          <p:nvPr/>
        </p:nvSpPr>
        <p:spPr>
          <a:xfrm>
            <a:off x="3125298" y="4529710"/>
            <a:ext cx="1823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consectetuer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.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6280AB7E-7EC1-4352-9411-00BA2B8A2094}"/>
              </a:ext>
            </a:extLst>
          </p:cNvPr>
          <p:cNvSpPr/>
          <p:nvPr/>
        </p:nvSpPr>
        <p:spPr>
          <a:xfrm>
            <a:off x="3260298" y="4227944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ACD0A6F3-1002-4BA1-82F5-EDA94A121256}"/>
              </a:ext>
            </a:extLst>
          </p:cNvPr>
          <p:cNvSpPr/>
          <p:nvPr/>
        </p:nvSpPr>
        <p:spPr>
          <a:xfrm rot="16200000">
            <a:off x="4282185" y="4273971"/>
            <a:ext cx="1975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STEP</a:t>
            </a:r>
            <a:r>
              <a:rPr lang="ru-RU" sz="2400" b="1" dirty="0">
                <a:solidFill>
                  <a:schemeClr val="bg1"/>
                </a:solidFill>
              </a:rPr>
              <a:t> 3</a:t>
            </a:r>
          </a:p>
        </p:txBody>
      </p:sp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6F841DA5-C83F-429E-B544-CE548701AC7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3832752" y="3830845"/>
            <a:ext cx="404429" cy="404429"/>
          </a:xfrm>
          <a:prstGeom prst="rect">
            <a:avLst/>
          </a:prstGeom>
        </p:spPr>
      </p:pic>
      <p:sp>
        <p:nvSpPr>
          <p:cNvPr id="38" name="Полилиния: фигура 37">
            <a:extLst>
              <a:ext uri="{FF2B5EF4-FFF2-40B4-BE49-F238E27FC236}">
                <a16:creationId xmlns:a16="http://schemas.microsoft.com/office/drawing/2014/main" id="{4CF1E82F-7510-4430-902E-EDD7038654FE}"/>
              </a:ext>
            </a:extLst>
          </p:cNvPr>
          <p:cNvSpPr/>
          <p:nvPr/>
        </p:nvSpPr>
        <p:spPr>
          <a:xfrm rot="5400000">
            <a:off x="1236560" y="4256278"/>
            <a:ext cx="2316732" cy="650928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3E73276E-E7FD-4DBE-A1F4-82DCC5E98C3C}"/>
              </a:ext>
            </a:extLst>
          </p:cNvPr>
          <p:cNvSpPr/>
          <p:nvPr/>
        </p:nvSpPr>
        <p:spPr>
          <a:xfrm>
            <a:off x="186582" y="4529710"/>
            <a:ext cx="1823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consectetuer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.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B5F02CCC-2342-4124-BF53-C8362841D794}"/>
              </a:ext>
            </a:extLst>
          </p:cNvPr>
          <p:cNvSpPr/>
          <p:nvPr/>
        </p:nvSpPr>
        <p:spPr>
          <a:xfrm>
            <a:off x="385126" y="4227944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90D6A548-3203-4495-9933-F27DD32B614B}"/>
              </a:ext>
            </a:extLst>
          </p:cNvPr>
          <p:cNvSpPr/>
          <p:nvPr/>
        </p:nvSpPr>
        <p:spPr>
          <a:xfrm rot="16200000">
            <a:off x="1407013" y="4273971"/>
            <a:ext cx="1975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STEP</a:t>
            </a:r>
            <a:r>
              <a:rPr lang="ru-RU" sz="2400" b="1" dirty="0">
                <a:solidFill>
                  <a:schemeClr val="bg1"/>
                </a:solidFill>
              </a:rPr>
              <a:t> 4</a:t>
            </a:r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92564561-F3F0-4FBE-8495-C7CB0404991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957580" y="3830845"/>
            <a:ext cx="404429" cy="40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90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: усеченные верхние углы 36">
            <a:extLst>
              <a:ext uri="{FF2B5EF4-FFF2-40B4-BE49-F238E27FC236}">
                <a16:creationId xmlns:a16="http://schemas.microsoft.com/office/drawing/2014/main" id="{FFCDCEB4-FCD8-4D6B-916C-6E4E65DFAB46}"/>
              </a:ext>
            </a:extLst>
          </p:cNvPr>
          <p:cNvSpPr/>
          <p:nvPr/>
        </p:nvSpPr>
        <p:spPr>
          <a:xfrm>
            <a:off x="1668411" y="3425274"/>
            <a:ext cx="1456887" cy="810000"/>
          </a:xfrm>
          <a:prstGeom prst="snip2SameRect">
            <a:avLst>
              <a:gd name="adj1" fmla="val 49985"/>
              <a:gd name="adj2" fmla="val 0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: усеченные верхние углы 30">
            <a:extLst>
              <a:ext uri="{FF2B5EF4-FFF2-40B4-BE49-F238E27FC236}">
                <a16:creationId xmlns:a16="http://schemas.microsoft.com/office/drawing/2014/main" id="{732A2ED3-FAF8-460A-B64A-832967B9FF02}"/>
              </a:ext>
            </a:extLst>
          </p:cNvPr>
          <p:cNvSpPr/>
          <p:nvPr/>
        </p:nvSpPr>
        <p:spPr>
          <a:xfrm>
            <a:off x="4543583" y="3425274"/>
            <a:ext cx="1453991" cy="810000"/>
          </a:xfrm>
          <a:prstGeom prst="snip2SameRect">
            <a:avLst>
              <a:gd name="adj1" fmla="val 49985"/>
              <a:gd name="adj2" fmla="val 0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: усеченные верхние углы 24">
            <a:extLst>
              <a:ext uri="{FF2B5EF4-FFF2-40B4-BE49-F238E27FC236}">
                <a16:creationId xmlns:a16="http://schemas.microsoft.com/office/drawing/2014/main" id="{4339F10C-E578-4DF0-A9D7-17A69564C9FE}"/>
              </a:ext>
            </a:extLst>
          </p:cNvPr>
          <p:cNvSpPr/>
          <p:nvPr/>
        </p:nvSpPr>
        <p:spPr>
          <a:xfrm>
            <a:off x="7193344" y="3430898"/>
            <a:ext cx="1462499" cy="810000"/>
          </a:xfrm>
          <a:prstGeom prst="snip2SameRect">
            <a:avLst>
              <a:gd name="adj1" fmla="val 49985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: усеченные верхние углы 18">
            <a:extLst>
              <a:ext uri="{FF2B5EF4-FFF2-40B4-BE49-F238E27FC236}">
                <a16:creationId xmlns:a16="http://schemas.microsoft.com/office/drawing/2014/main" id="{DC62D051-119D-4FF3-A001-8BC1E169F566}"/>
              </a:ext>
            </a:extLst>
          </p:cNvPr>
          <p:cNvSpPr/>
          <p:nvPr/>
        </p:nvSpPr>
        <p:spPr>
          <a:xfrm>
            <a:off x="9786000" y="3430900"/>
            <a:ext cx="1453500" cy="810000"/>
          </a:xfrm>
          <a:prstGeom prst="snip2SameRect">
            <a:avLst>
              <a:gd name="adj1" fmla="val 49985"/>
              <a:gd name="adj2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0CEAB7-22DF-4506-98B8-05E1E68CB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sp>
        <p:nvSpPr>
          <p:cNvPr id="43" name="Нижний колонтитул 4">
            <a:extLst>
              <a:ext uri="{FF2B5EF4-FFF2-40B4-BE49-F238E27FC236}">
                <a16:creationId xmlns:a16="http://schemas.microsoft.com/office/drawing/2014/main" id="{1A571552-4B28-4E12-8119-B2DE7622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  <p:sp>
        <p:nvSpPr>
          <p:cNvPr id="8" name="Полилиния: фигура 7">
            <a:extLst>
              <a:ext uri="{FF2B5EF4-FFF2-40B4-BE49-F238E27FC236}">
                <a16:creationId xmlns:a16="http://schemas.microsoft.com/office/drawing/2014/main" id="{CF9B589D-C263-435B-87F7-11D04F944354}"/>
              </a:ext>
            </a:extLst>
          </p:cNvPr>
          <p:cNvSpPr/>
          <p:nvPr/>
        </p:nvSpPr>
        <p:spPr>
          <a:xfrm>
            <a:off x="83749" y="3699000"/>
            <a:ext cx="12087251" cy="1622860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bg1"/>
          </a:solidFill>
          <a:ln w="107950">
            <a:noFill/>
          </a:ln>
          <a:effectLst>
            <a:outerShdw blurRad="63500" algn="c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9" name="Полилиния: фигура 8">
            <a:extLst>
              <a:ext uri="{FF2B5EF4-FFF2-40B4-BE49-F238E27FC236}">
                <a16:creationId xmlns:a16="http://schemas.microsoft.com/office/drawing/2014/main" id="{B9E5A7BC-FE0C-4795-A2BC-0B65090D511A}"/>
              </a:ext>
            </a:extLst>
          </p:cNvPr>
          <p:cNvSpPr/>
          <p:nvPr/>
        </p:nvSpPr>
        <p:spPr>
          <a:xfrm>
            <a:off x="838200" y="3741707"/>
            <a:ext cx="10515600" cy="1537447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bg1"/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5" name="Полилиния: фигура 14">
            <a:extLst>
              <a:ext uri="{FF2B5EF4-FFF2-40B4-BE49-F238E27FC236}">
                <a16:creationId xmlns:a16="http://schemas.microsoft.com/office/drawing/2014/main" id="{9F820078-C770-4736-80B7-A62DA3D052A8}"/>
              </a:ext>
            </a:extLst>
          </p:cNvPr>
          <p:cNvSpPr/>
          <p:nvPr/>
        </p:nvSpPr>
        <p:spPr>
          <a:xfrm rot="5400000">
            <a:off x="9354148" y="4261904"/>
            <a:ext cx="2316732" cy="650928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3F6E767-C906-42A9-8F93-40547529A27A}"/>
              </a:ext>
            </a:extLst>
          </p:cNvPr>
          <p:cNvSpPr/>
          <p:nvPr/>
        </p:nvSpPr>
        <p:spPr>
          <a:xfrm>
            <a:off x="8367714" y="4535336"/>
            <a:ext cx="1823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consectetuer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.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625906D6-F775-40F1-B4CB-B413A3C90B32}"/>
              </a:ext>
            </a:extLst>
          </p:cNvPr>
          <p:cNvSpPr/>
          <p:nvPr/>
        </p:nvSpPr>
        <p:spPr>
          <a:xfrm>
            <a:off x="8502714" y="4233570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09C207C1-B270-4BB1-AA7A-D05D695DAF6A}"/>
              </a:ext>
            </a:extLst>
          </p:cNvPr>
          <p:cNvSpPr/>
          <p:nvPr/>
        </p:nvSpPr>
        <p:spPr>
          <a:xfrm rot="16200000">
            <a:off x="9524601" y="4279597"/>
            <a:ext cx="1975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STEP</a:t>
            </a:r>
            <a:r>
              <a:rPr lang="ru-RU" sz="2400" b="1" dirty="0">
                <a:solidFill>
                  <a:schemeClr val="bg1"/>
                </a:solidFill>
              </a:rPr>
              <a:t> 1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4C69F394-5422-4B0B-AB8B-CDA994840E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75168" y="3836471"/>
            <a:ext cx="404429" cy="404429"/>
          </a:xfrm>
          <a:prstGeom prst="rect">
            <a:avLst/>
          </a:prstGeom>
        </p:spPr>
      </p:pic>
      <p:sp>
        <p:nvSpPr>
          <p:cNvPr id="26" name="Полилиния: фигура 25">
            <a:extLst>
              <a:ext uri="{FF2B5EF4-FFF2-40B4-BE49-F238E27FC236}">
                <a16:creationId xmlns:a16="http://schemas.microsoft.com/office/drawing/2014/main" id="{E759C193-AB47-498A-93A1-3D3601227465}"/>
              </a:ext>
            </a:extLst>
          </p:cNvPr>
          <p:cNvSpPr/>
          <p:nvPr/>
        </p:nvSpPr>
        <p:spPr>
          <a:xfrm rot="5400000">
            <a:off x="6761493" y="4261902"/>
            <a:ext cx="2316732" cy="650928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6A613F45-311B-4257-9BCC-69D9A185A44C}"/>
              </a:ext>
            </a:extLst>
          </p:cNvPr>
          <p:cNvSpPr/>
          <p:nvPr/>
        </p:nvSpPr>
        <p:spPr>
          <a:xfrm>
            <a:off x="5775059" y="4535334"/>
            <a:ext cx="1823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consectetuer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.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75CB14FA-7A85-4B3F-A506-6663498FB5A9}"/>
              </a:ext>
            </a:extLst>
          </p:cNvPr>
          <p:cNvSpPr/>
          <p:nvPr/>
        </p:nvSpPr>
        <p:spPr>
          <a:xfrm>
            <a:off x="5910059" y="4233568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53AC3452-6DBB-43A2-B851-6D6B1F21CA63}"/>
              </a:ext>
            </a:extLst>
          </p:cNvPr>
          <p:cNvSpPr/>
          <p:nvPr/>
        </p:nvSpPr>
        <p:spPr>
          <a:xfrm rot="16200000">
            <a:off x="6931946" y="4279595"/>
            <a:ext cx="1975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STEP</a:t>
            </a:r>
            <a:r>
              <a:rPr lang="ru-RU" sz="2400" b="1" dirty="0">
                <a:solidFill>
                  <a:schemeClr val="bg1"/>
                </a:solidFill>
              </a:rPr>
              <a:t> 2</a:t>
            </a:r>
          </a:p>
        </p:txBody>
      </p:sp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DBB2E1D9-FCBE-4343-95CE-E74A0EF6BA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6482513" y="3836469"/>
            <a:ext cx="404429" cy="404429"/>
          </a:xfrm>
          <a:prstGeom prst="rect">
            <a:avLst/>
          </a:prstGeom>
        </p:spPr>
      </p:pic>
      <p:sp>
        <p:nvSpPr>
          <p:cNvPr id="32" name="Полилиния: фигура 31">
            <a:extLst>
              <a:ext uri="{FF2B5EF4-FFF2-40B4-BE49-F238E27FC236}">
                <a16:creationId xmlns:a16="http://schemas.microsoft.com/office/drawing/2014/main" id="{02D6ABBB-FE81-448F-872B-AFBF6A9A173A}"/>
              </a:ext>
            </a:extLst>
          </p:cNvPr>
          <p:cNvSpPr/>
          <p:nvPr/>
        </p:nvSpPr>
        <p:spPr>
          <a:xfrm rot="5400000">
            <a:off x="4111732" y="4256278"/>
            <a:ext cx="2316732" cy="650928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B1D6F3B3-32B0-4CF3-B8C2-437A399225AB}"/>
              </a:ext>
            </a:extLst>
          </p:cNvPr>
          <p:cNvSpPr/>
          <p:nvPr/>
        </p:nvSpPr>
        <p:spPr>
          <a:xfrm>
            <a:off x="3125298" y="4529710"/>
            <a:ext cx="1823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consectetuer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.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6280AB7E-7EC1-4352-9411-00BA2B8A2094}"/>
              </a:ext>
            </a:extLst>
          </p:cNvPr>
          <p:cNvSpPr/>
          <p:nvPr/>
        </p:nvSpPr>
        <p:spPr>
          <a:xfrm>
            <a:off x="3260298" y="4227944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ACD0A6F3-1002-4BA1-82F5-EDA94A121256}"/>
              </a:ext>
            </a:extLst>
          </p:cNvPr>
          <p:cNvSpPr/>
          <p:nvPr/>
        </p:nvSpPr>
        <p:spPr>
          <a:xfrm rot="16200000">
            <a:off x="4282185" y="4273971"/>
            <a:ext cx="1975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STEP</a:t>
            </a:r>
            <a:r>
              <a:rPr lang="ru-RU" sz="2400" b="1" dirty="0">
                <a:solidFill>
                  <a:schemeClr val="bg1"/>
                </a:solidFill>
              </a:rPr>
              <a:t> 3</a:t>
            </a:r>
          </a:p>
        </p:txBody>
      </p:sp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6F841DA5-C83F-429E-B544-CE548701AC7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3832752" y="3830845"/>
            <a:ext cx="404429" cy="404429"/>
          </a:xfrm>
          <a:prstGeom prst="rect">
            <a:avLst/>
          </a:prstGeom>
        </p:spPr>
      </p:pic>
      <p:sp>
        <p:nvSpPr>
          <p:cNvPr id="38" name="Полилиния: фигура 37">
            <a:extLst>
              <a:ext uri="{FF2B5EF4-FFF2-40B4-BE49-F238E27FC236}">
                <a16:creationId xmlns:a16="http://schemas.microsoft.com/office/drawing/2014/main" id="{4CF1E82F-7510-4430-902E-EDD7038654FE}"/>
              </a:ext>
            </a:extLst>
          </p:cNvPr>
          <p:cNvSpPr/>
          <p:nvPr/>
        </p:nvSpPr>
        <p:spPr>
          <a:xfrm rot="5400000">
            <a:off x="1236560" y="4256278"/>
            <a:ext cx="2316732" cy="650928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3E73276E-E7FD-4DBE-A1F4-82DCC5E98C3C}"/>
              </a:ext>
            </a:extLst>
          </p:cNvPr>
          <p:cNvSpPr/>
          <p:nvPr/>
        </p:nvSpPr>
        <p:spPr>
          <a:xfrm>
            <a:off x="186582" y="4529710"/>
            <a:ext cx="1823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consectetuer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.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B5F02CCC-2342-4124-BF53-C8362841D794}"/>
              </a:ext>
            </a:extLst>
          </p:cNvPr>
          <p:cNvSpPr/>
          <p:nvPr/>
        </p:nvSpPr>
        <p:spPr>
          <a:xfrm>
            <a:off x="385126" y="4227944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90D6A548-3203-4495-9933-F27DD32B614B}"/>
              </a:ext>
            </a:extLst>
          </p:cNvPr>
          <p:cNvSpPr/>
          <p:nvPr/>
        </p:nvSpPr>
        <p:spPr>
          <a:xfrm rot="16200000">
            <a:off x="1407013" y="4273971"/>
            <a:ext cx="1975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STEP</a:t>
            </a:r>
            <a:r>
              <a:rPr lang="ru-RU" sz="2400" b="1" dirty="0">
                <a:solidFill>
                  <a:schemeClr val="bg1"/>
                </a:solidFill>
              </a:rPr>
              <a:t> 4</a:t>
            </a:r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92564561-F3F0-4FBE-8495-C7CB0404991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957580" y="3830845"/>
            <a:ext cx="404429" cy="40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379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DCE3587-4F66-4871-A03B-74888E09F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RESOURCES</a:t>
            </a:r>
            <a:endParaRPr lang="ru-RU" b="1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B12BD50-E73A-4B9C-9F82-7170990B3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Icons made by </a:t>
            </a:r>
            <a:r>
              <a:rPr lang="en-US" dirty="0" err="1">
                <a:hlinkClick r:id="rId2"/>
              </a:rPr>
              <a:t>Freepik</a:t>
            </a:r>
            <a:r>
              <a:rPr lang="en-US" dirty="0"/>
              <a:t> from </a:t>
            </a:r>
            <a:r>
              <a:rPr lang="en-US" dirty="0">
                <a:hlinkClick r:id="rId3"/>
              </a:rPr>
              <a:t>www.flaticon.com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PowerPoint Templates and </a:t>
            </a:r>
            <a:br>
              <a:rPr lang="en-US" dirty="0"/>
            </a:br>
            <a:r>
              <a:rPr lang="en-US" dirty="0"/>
              <a:t>Google Slides Themes:</a:t>
            </a:r>
            <a:r>
              <a:rPr lang="ru-RU" dirty="0"/>
              <a:t> </a:t>
            </a:r>
            <a:r>
              <a:rPr lang="en-US" dirty="0">
                <a:hlinkClick r:id="rId4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7843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2758</TotalTime>
  <Words>220</Words>
  <Application>Microsoft Office PowerPoint</Application>
  <PresentationFormat>Широкоэкранный</PresentationFormat>
  <Paragraphs>45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Тема Office</vt:lpstr>
      <vt:lpstr>TITLE OF YOUR SLIDE</vt:lpstr>
      <vt:lpstr>TITLE OF YOUR SLIDE</vt:lpstr>
      <vt:lpstr>TITLE OF YOUR SLIDE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Юрий Козырев</cp:lastModifiedBy>
  <cp:revision>54</cp:revision>
  <dcterms:created xsi:type="dcterms:W3CDTF">2020-05-10T10:09:00Z</dcterms:created>
  <dcterms:modified xsi:type="dcterms:W3CDTF">2020-05-17T15:41:34Z</dcterms:modified>
</cp:coreProperties>
</file>