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26BBD-7F58-4FDB-8239-D075E921C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A6EBA8-E435-4738-94DF-33E05995F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82A94-10EC-44B1-96E9-F603026A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A85A7-6B8A-4797-BDE2-36B177FD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64E3FE-34D9-43E1-8D5B-4B4A5C18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0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8CA8F-C547-4F9F-AEE3-C1680EAF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9B36EE-50D7-450D-9A03-8AA05CC5C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CD4E5-04C3-41BF-8277-B67C6806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C8702-855E-4E2B-BF5C-BD2F48CA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0195B-37C6-4565-ADDD-D3BD5123A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3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D3168E-D5D3-4313-B863-F06961DD5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9C77FF-B95C-4A9E-BE7C-908A76923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EB0C6-B02C-4B87-9269-BD2698B1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D56DC7-CC5D-4797-A840-9CE00E5B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55F41-4F52-4303-A04A-D86738A7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B5A40-A4F2-4665-9403-35408347F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03C9BA-F616-4E0C-97D5-737E6B97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9675C9-6C3D-4A1F-BB92-497415B5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1ABFFD-5F32-4967-80E3-B1A44767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975A-D598-44BA-BAE2-541CB827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2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579C5-3B09-4D23-8B7C-D1D9F5F1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ADE428-2358-4FA1-95CD-1B5A9FAB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AB0350-7241-40A7-98C3-620A2EE2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A3881-04B2-4740-9295-28EB3566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770B76-2884-422B-9263-3AD1EC44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7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A04A4-3C9D-41FC-81E0-32E19D2B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803B95-6BB8-40D9-BE41-1E3485AAF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3B2618-DF9F-4F53-BC2E-D7AF78E12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6A58C2-6002-4120-8D6A-52D06E6E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C5BDE6-0D8C-4953-BB5A-C0D5DDEC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83B91C-006C-4348-9FDC-A3347706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4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80101-A21B-4C38-AE81-2A28670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CFF135-C989-4C25-A768-F50571EDB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7C9A6A-C690-467C-ADC8-904A8182E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63E90E-A54F-45D2-90AF-1DD38876B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CE27E8-1D0C-43F7-A381-643412759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FED2EA-AD8E-4344-908C-0869FFAD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4AD14E-533F-45FC-8043-71BCD4EC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774A21-1878-4F6E-A8D8-A4093E0E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68CD3-FF12-4464-A83D-6749CDFF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D706F3-9480-45D5-82B0-57A3F5E8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31FFCA-51D0-4F1D-BCED-DF13FC64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D636F7-E0AC-400C-953F-A18A8CDC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2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0DE0E7-2F83-46E5-8F65-FAC346A2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7E6C97-CBA8-44CC-B5B2-57EE4BD0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476BF6-A4E1-4C3F-9155-13F9E13C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DA2C6-0FEB-45B2-A87F-132A9CFE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AA26D1-6646-467F-B3D3-2429AEB22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38A887-29E0-46C5-915B-2A060062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8F9C67-746F-42FF-9F67-8DD8623C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BBAEDE-216B-484B-B93D-61C03E25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A71402-CDE7-403E-998B-C4E86AAA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0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F35F3-5A87-4542-A6FD-F052099E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A50165-EDAA-4824-A762-A40AA6037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127C97-AFF9-49FD-B5E0-75F61A883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369A69-D851-4AF0-ADCE-4C10B813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90E825-15AB-4E73-ABA6-BBE4D6CE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242AF3-F757-47FE-A6F8-14724F19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F8C24-7179-4E27-B4FA-C62FFDFF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265567-2891-4C14-8D03-6813BCF15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468CC8-B808-4556-85F4-83F2AB6BB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E5C6-0272-4CC2-832A-543D0A9C4CA6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42B34-84E6-4511-919B-204936D47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206EA9-5C44-4479-8C0B-084E658A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3006-AB86-4E6A-903F-7A02BC298DA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E64088B-0A09-4C93-80A7-27C7ED91F9A2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3F755C-639E-4BA1-8527-E76F9A625458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20C255FF-6F2E-4A77-8156-F801206709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783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9A39AC1-D8D4-4E59-BB85-487E94F75937}"/>
              </a:ext>
            </a:extLst>
          </p:cNvPr>
          <p:cNvGrpSpPr/>
          <p:nvPr/>
        </p:nvGrpSpPr>
        <p:grpSpPr>
          <a:xfrm>
            <a:off x="1267303" y="1709157"/>
            <a:ext cx="2025000" cy="2025000"/>
            <a:chOff x="4836000" y="2169000"/>
            <a:chExt cx="2520000" cy="252000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A0E011C6-8727-42B6-B271-F1317CD18D44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F724F889-7FE8-45CC-8102-44C6604F95A9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Круг: прозрачная заливка 9">
              <a:extLst>
                <a:ext uri="{FF2B5EF4-FFF2-40B4-BE49-F238E27FC236}">
                  <a16:creationId xmlns:a16="http://schemas.microsoft.com/office/drawing/2014/main" id="{E4606C36-B520-48D1-A06C-279FE43DAD7B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8155D0B-F727-4FF2-8370-B6A415AB6C7C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руг: прозрачная заливка 11">
              <a:extLst>
                <a:ext uri="{FF2B5EF4-FFF2-40B4-BE49-F238E27FC236}">
                  <a16:creationId xmlns:a16="http://schemas.microsoft.com/office/drawing/2014/main" id="{F6804F8F-5203-45BC-AEDA-16D36A78AF0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53F089B-F415-4C7E-A43D-DFED2586EC3B}"/>
              </a:ext>
            </a:extLst>
          </p:cNvPr>
          <p:cNvGrpSpPr/>
          <p:nvPr/>
        </p:nvGrpSpPr>
        <p:grpSpPr>
          <a:xfrm>
            <a:off x="3143423" y="2979000"/>
            <a:ext cx="2025000" cy="2025000"/>
            <a:chOff x="4836000" y="2169000"/>
            <a:chExt cx="2520000" cy="2520000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1972A762-50D6-4A48-ACAE-F0145C26FB2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C3E90262-52FA-4C60-94B9-F834AE3FA64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Круг: прозрачная заливка 16">
              <a:extLst>
                <a:ext uri="{FF2B5EF4-FFF2-40B4-BE49-F238E27FC236}">
                  <a16:creationId xmlns:a16="http://schemas.microsoft.com/office/drawing/2014/main" id="{505028C9-234B-4ADB-B6E8-8ECCB80882B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8345482A-A8CE-4CB0-92FE-1485568D817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руг: прозрачная заливка 18">
              <a:extLst>
                <a:ext uri="{FF2B5EF4-FFF2-40B4-BE49-F238E27FC236}">
                  <a16:creationId xmlns:a16="http://schemas.microsoft.com/office/drawing/2014/main" id="{4915ABBE-2FE2-4493-90A7-98C8F862287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0B09094-B066-463A-91FE-8549BAC1A1CA}"/>
              </a:ext>
            </a:extLst>
          </p:cNvPr>
          <p:cNvGrpSpPr/>
          <p:nvPr/>
        </p:nvGrpSpPr>
        <p:grpSpPr>
          <a:xfrm>
            <a:off x="5019543" y="1709157"/>
            <a:ext cx="2025000" cy="2025000"/>
            <a:chOff x="4836000" y="2169000"/>
            <a:chExt cx="2520000" cy="2520000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B5FD9F65-0BDF-4437-BA5E-49ADBF921CF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252609D5-82AF-4E04-8D2B-41D1D39B5144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" name="Круг: прозрачная заливка 22">
              <a:extLst>
                <a:ext uri="{FF2B5EF4-FFF2-40B4-BE49-F238E27FC236}">
                  <a16:creationId xmlns:a16="http://schemas.microsoft.com/office/drawing/2014/main" id="{FB4C28EB-22D8-4B3D-97D4-CA8FE1F688DF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3C064428-B298-4DD7-AE23-A04BDDD4632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руг: прозрачная заливка 24">
              <a:extLst>
                <a:ext uri="{FF2B5EF4-FFF2-40B4-BE49-F238E27FC236}">
                  <a16:creationId xmlns:a16="http://schemas.microsoft.com/office/drawing/2014/main" id="{708567B2-2B4D-4CCB-9548-E36F8D69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75FD00F7-9DB7-455A-BC71-A439F4DC5223}"/>
              </a:ext>
            </a:extLst>
          </p:cNvPr>
          <p:cNvGrpSpPr/>
          <p:nvPr/>
        </p:nvGrpSpPr>
        <p:grpSpPr>
          <a:xfrm>
            <a:off x="6895663" y="2979000"/>
            <a:ext cx="2025000" cy="2025000"/>
            <a:chOff x="4836000" y="2169000"/>
            <a:chExt cx="2520000" cy="2520000"/>
          </a:xfrm>
        </p:grpSpPr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26879D95-AC14-49A2-BBCD-030A2645D21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CA96ADB6-1721-4A29-9F05-A11F4C71D915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Круг: прозрачная заливка 28">
              <a:extLst>
                <a:ext uri="{FF2B5EF4-FFF2-40B4-BE49-F238E27FC236}">
                  <a16:creationId xmlns:a16="http://schemas.microsoft.com/office/drawing/2014/main" id="{82A37B77-65EB-44B7-8D42-222547E5DD18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4D8D9D56-CF02-419F-AE52-2933A8D9462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руг: прозрачная заливка 30">
              <a:extLst>
                <a:ext uri="{FF2B5EF4-FFF2-40B4-BE49-F238E27FC236}">
                  <a16:creationId xmlns:a16="http://schemas.microsoft.com/office/drawing/2014/main" id="{42055B3F-E538-456B-8632-D0FA4803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5DEB7FFB-686C-49F0-849E-7FAAD1D3B0C0}"/>
              </a:ext>
            </a:extLst>
          </p:cNvPr>
          <p:cNvGrpSpPr/>
          <p:nvPr/>
        </p:nvGrpSpPr>
        <p:grpSpPr>
          <a:xfrm>
            <a:off x="8771783" y="1709156"/>
            <a:ext cx="2025000" cy="2025000"/>
            <a:chOff x="4836000" y="2169000"/>
            <a:chExt cx="2520000" cy="2520000"/>
          </a:xfrm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71F0FA79-D626-4BA4-AAB8-413341B6912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ECC2FA00-CBC5-4E21-ABF9-BE3DE17A474A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Круг: прозрачная заливка 34">
              <a:extLst>
                <a:ext uri="{FF2B5EF4-FFF2-40B4-BE49-F238E27FC236}">
                  <a16:creationId xmlns:a16="http://schemas.microsoft.com/office/drawing/2014/main" id="{33336ED6-D25F-43F5-B82A-55978B0DECD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2446610D-FB4C-48F0-849E-AFE7C96EBD47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Круг: прозрачная заливка 36">
              <a:extLst>
                <a:ext uri="{FF2B5EF4-FFF2-40B4-BE49-F238E27FC236}">
                  <a16:creationId xmlns:a16="http://schemas.microsoft.com/office/drawing/2014/main" id="{A3AAB31F-C7FC-462C-A4CC-283B0449C8A1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3FD9AE3-E0D8-484B-88A4-154335FC8AF9}"/>
              </a:ext>
            </a:extLst>
          </p:cNvPr>
          <p:cNvSpPr/>
          <p:nvPr/>
        </p:nvSpPr>
        <p:spPr>
          <a:xfrm>
            <a:off x="1316513" y="4144536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0BD3F14-080C-4E1D-9705-DBAF67ACE69D}"/>
              </a:ext>
            </a:extLst>
          </p:cNvPr>
          <p:cNvSpPr/>
          <p:nvPr/>
        </p:nvSpPr>
        <p:spPr>
          <a:xfrm>
            <a:off x="1316513" y="3785210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26CAF7F-1E06-42CF-8427-56AFEE300598}"/>
              </a:ext>
            </a:extLst>
          </p:cNvPr>
          <p:cNvSpPr/>
          <p:nvPr/>
        </p:nvSpPr>
        <p:spPr>
          <a:xfrm>
            <a:off x="5191394" y="4150119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5913338-F012-44A4-9A0D-7EE82BC7331F}"/>
              </a:ext>
            </a:extLst>
          </p:cNvPr>
          <p:cNvSpPr/>
          <p:nvPr/>
        </p:nvSpPr>
        <p:spPr>
          <a:xfrm>
            <a:off x="5184207" y="3763298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3"/>
                </a:solidFill>
              </a:rPr>
              <a:t>Lorem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ipsum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0265CB9E-1124-498F-A2DF-92C067F31C19}"/>
              </a:ext>
            </a:extLst>
          </p:cNvPr>
          <p:cNvSpPr/>
          <p:nvPr/>
        </p:nvSpPr>
        <p:spPr>
          <a:xfrm>
            <a:off x="9073964" y="4154542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1B30877-A745-406B-A641-C635C425264D}"/>
              </a:ext>
            </a:extLst>
          </p:cNvPr>
          <p:cNvSpPr/>
          <p:nvPr/>
        </p:nvSpPr>
        <p:spPr>
          <a:xfrm>
            <a:off x="9073964" y="3795216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5"/>
                </a:solidFill>
              </a:rPr>
              <a:t>Lorem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ipsum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6B794C1-B8EF-494E-9150-78958F328C81}"/>
              </a:ext>
            </a:extLst>
          </p:cNvPr>
          <p:cNvSpPr/>
          <p:nvPr/>
        </p:nvSpPr>
        <p:spPr>
          <a:xfrm>
            <a:off x="329230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B0609DC-C9D0-4075-82FB-F8DC1F1B0F53}"/>
              </a:ext>
            </a:extLst>
          </p:cNvPr>
          <p:cNvSpPr/>
          <p:nvPr/>
        </p:nvSpPr>
        <p:spPr>
          <a:xfrm>
            <a:off x="329230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Lorem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ipsum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6AFB6B85-1FE0-4B81-A2A6-67D7BBAC2CA2}"/>
              </a:ext>
            </a:extLst>
          </p:cNvPr>
          <p:cNvSpPr/>
          <p:nvPr/>
        </p:nvSpPr>
        <p:spPr>
          <a:xfrm>
            <a:off x="704454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0888738-D4D7-4F24-98D3-B9E163EDAD84}"/>
              </a:ext>
            </a:extLst>
          </p:cNvPr>
          <p:cNvSpPr/>
          <p:nvPr/>
        </p:nvSpPr>
        <p:spPr>
          <a:xfrm>
            <a:off x="704454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4"/>
                </a:solidFill>
              </a:rPr>
              <a:t>Lorem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  <a:r>
              <a:rPr lang="ru-RU" b="1" dirty="0" err="1">
                <a:solidFill>
                  <a:schemeClr val="accent4"/>
                </a:solidFill>
              </a:rPr>
              <a:t>ipsum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48" name="Нижний колонтитул 4">
            <a:extLst>
              <a:ext uri="{FF2B5EF4-FFF2-40B4-BE49-F238E27FC236}">
                <a16:creationId xmlns:a16="http://schemas.microsoft.com/office/drawing/2014/main" id="{BA2951F9-1C45-47AD-8783-C3D46531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0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9A39AC1-D8D4-4E59-BB85-487E94F75937}"/>
              </a:ext>
            </a:extLst>
          </p:cNvPr>
          <p:cNvGrpSpPr/>
          <p:nvPr/>
        </p:nvGrpSpPr>
        <p:grpSpPr>
          <a:xfrm>
            <a:off x="1267303" y="1709157"/>
            <a:ext cx="2025000" cy="2025000"/>
            <a:chOff x="4836000" y="2169000"/>
            <a:chExt cx="2520000" cy="252000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A0E011C6-8727-42B6-B271-F1317CD18D44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F724F889-7FE8-45CC-8102-44C6604F95A9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Круг: прозрачная заливка 9">
              <a:extLst>
                <a:ext uri="{FF2B5EF4-FFF2-40B4-BE49-F238E27FC236}">
                  <a16:creationId xmlns:a16="http://schemas.microsoft.com/office/drawing/2014/main" id="{E4606C36-B520-48D1-A06C-279FE43DAD7B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8155D0B-F727-4FF2-8370-B6A415AB6C7C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руг: прозрачная заливка 11">
              <a:extLst>
                <a:ext uri="{FF2B5EF4-FFF2-40B4-BE49-F238E27FC236}">
                  <a16:creationId xmlns:a16="http://schemas.microsoft.com/office/drawing/2014/main" id="{F6804F8F-5203-45BC-AEDA-16D36A78AF0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53F089B-F415-4C7E-A43D-DFED2586EC3B}"/>
              </a:ext>
            </a:extLst>
          </p:cNvPr>
          <p:cNvGrpSpPr/>
          <p:nvPr/>
        </p:nvGrpSpPr>
        <p:grpSpPr>
          <a:xfrm>
            <a:off x="3143423" y="2979000"/>
            <a:ext cx="2025000" cy="2025000"/>
            <a:chOff x="4836000" y="2169000"/>
            <a:chExt cx="2520000" cy="2520000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1972A762-50D6-4A48-ACAE-F0145C26FB2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C3E90262-52FA-4C60-94B9-F834AE3FA64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Круг: прозрачная заливка 16">
              <a:extLst>
                <a:ext uri="{FF2B5EF4-FFF2-40B4-BE49-F238E27FC236}">
                  <a16:creationId xmlns:a16="http://schemas.microsoft.com/office/drawing/2014/main" id="{505028C9-234B-4ADB-B6E8-8ECCB80882B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8345482A-A8CE-4CB0-92FE-1485568D817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руг: прозрачная заливка 18">
              <a:extLst>
                <a:ext uri="{FF2B5EF4-FFF2-40B4-BE49-F238E27FC236}">
                  <a16:creationId xmlns:a16="http://schemas.microsoft.com/office/drawing/2014/main" id="{4915ABBE-2FE2-4493-90A7-98C8F862287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0B09094-B066-463A-91FE-8549BAC1A1CA}"/>
              </a:ext>
            </a:extLst>
          </p:cNvPr>
          <p:cNvGrpSpPr/>
          <p:nvPr/>
        </p:nvGrpSpPr>
        <p:grpSpPr>
          <a:xfrm>
            <a:off x="5019543" y="1709157"/>
            <a:ext cx="2025000" cy="2025000"/>
            <a:chOff x="4836000" y="2169000"/>
            <a:chExt cx="2520000" cy="2520000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B5FD9F65-0BDF-4437-BA5E-49ADBF921CF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252609D5-82AF-4E04-8D2B-41D1D39B5144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" name="Круг: прозрачная заливка 22">
              <a:extLst>
                <a:ext uri="{FF2B5EF4-FFF2-40B4-BE49-F238E27FC236}">
                  <a16:creationId xmlns:a16="http://schemas.microsoft.com/office/drawing/2014/main" id="{FB4C28EB-22D8-4B3D-97D4-CA8FE1F688DF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3C064428-B298-4DD7-AE23-A04BDDD4632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руг: прозрачная заливка 24">
              <a:extLst>
                <a:ext uri="{FF2B5EF4-FFF2-40B4-BE49-F238E27FC236}">
                  <a16:creationId xmlns:a16="http://schemas.microsoft.com/office/drawing/2014/main" id="{708567B2-2B4D-4CCB-9548-E36F8D69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75FD00F7-9DB7-455A-BC71-A439F4DC5223}"/>
              </a:ext>
            </a:extLst>
          </p:cNvPr>
          <p:cNvGrpSpPr/>
          <p:nvPr/>
        </p:nvGrpSpPr>
        <p:grpSpPr>
          <a:xfrm>
            <a:off x="6895663" y="2979000"/>
            <a:ext cx="2025000" cy="2025000"/>
            <a:chOff x="4836000" y="2169000"/>
            <a:chExt cx="2520000" cy="2520000"/>
          </a:xfrm>
        </p:grpSpPr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26879D95-AC14-49A2-BBCD-030A2645D21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CA96ADB6-1721-4A29-9F05-A11F4C71D915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Круг: прозрачная заливка 28">
              <a:extLst>
                <a:ext uri="{FF2B5EF4-FFF2-40B4-BE49-F238E27FC236}">
                  <a16:creationId xmlns:a16="http://schemas.microsoft.com/office/drawing/2014/main" id="{82A37B77-65EB-44B7-8D42-222547E5DD18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4D8D9D56-CF02-419F-AE52-2933A8D9462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руг: прозрачная заливка 30">
              <a:extLst>
                <a:ext uri="{FF2B5EF4-FFF2-40B4-BE49-F238E27FC236}">
                  <a16:creationId xmlns:a16="http://schemas.microsoft.com/office/drawing/2014/main" id="{42055B3F-E538-456B-8632-D0FA4803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5DEB7FFB-686C-49F0-849E-7FAAD1D3B0C0}"/>
              </a:ext>
            </a:extLst>
          </p:cNvPr>
          <p:cNvGrpSpPr/>
          <p:nvPr/>
        </p:nvGrpSpPr>
        <p:grpSpPr>
          <a:xfrm>
            <a:off x="8771783" y="1709156"/>
            <a:ext cx="2025000" cy="2025000"/>
            <a:chOff x="4836000" y="2169000"/>
            <a:chExt cx="2520000" cy="2520000"/>
          </a:xfrm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71F0FA79-D626-4BA4-AAB8-413341B6912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ECC2FA00-CBC5-4E21-ABF9-BE3DE17A474A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Круг: прозрачная заливка 34">
              <a:extLst>
                <a:ext uri="{FF2B5EF4-FFF2-40B4-BE49-F238E27FC236}">
                  <a16:creationId xmlns:a16="http://schemas.microsoft.com/office/drawing/2014/main" id="{33336ED6-D25F-43F5-B82A-55978B0DECD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2446610D-FB4C-48F0-849E-AFE7C96EBD47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Круг: прозрачная заливка 36">
              <a:extLst>
                <a:ext uri="{FF2B5EF4-FFF2-40B4-BE49-F238E27FC236}">
                  <a16:creationId xmlns:a16="http://schemas.microsoft.com/office/drawing/2014/main" id="{A3AAB31F-C7FC-462C-A4CC-283B0449C8A1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3FD9AE3-E0D8-484B-88A4-154335FC8AF9}"/>
              </a:ext>
            </a:extLst>
          </p:cNvPr>
          <p:cNvSpPr/>
          <p:nvPr/>
        </p:nvSpPr>
        <p:spPr>
          <a:xfrm>
            <a:off x="1316513" y="4144536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0BD3F14-080C-4E1D-9705-DBAF67ACE69D}"/>
              </a:ext>
            </a:extLst>
          </p:cNvPr>
          <p:cNvSpPr/>
          <p:nvPr/>
        </p:nvSpPr>
        <p:spPr>
          <a:xfrm>
            <a:off x="1316513" y="3785210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26CAF7F-1E06-42CF-8427-56AFEE300598}"/>
              </a:ext>
            </a:extLst>
          </p:cNvPr>
          <p:cNvSpPr/>
          <p:nvPr/>
        </p:nvSpPr>
        <p:spPr>
          <a:xfrm>
            <a:off x="5191394" y="4150119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5913338-F012-44A4-9A0D-7EE82BC7331F}"/>
              </a:ext>
            </a:extLst>
          </p:cNvPr>
          <p:cNvSpPr/>
          <p:nvPr/>
        </p:nvSpPr>
        <p:spPr>
          <a:xfrm>
            <a:off x="5184207" y="3763298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3"/>
                </a:solidFill>
              </a:rPr>
              <a:t>Lorem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ipsum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0265CB9E-1124-498F-A2DF-92C067F31C19}"/>
              </a:ext>
            </a:extLst>
          </p:cNvPr>
          <p:cNvSpPr/>
          <p:nvPr/>
        </p:nvSpPr>
        <p:spPr>
          <a:xfrm>
            <a:off x="9073964" y="4154542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1B30877-A745-406B-A641-C635C425264D}"/>
              </a:ext>
            </a:extLst>
          </p:cNvPr>
          <p:cNvSpPr/>
          <p:nvPr/>
        </p:nvSpPr>
        <p:spPr>
          <a:xfrm>
            <a:off x="9073964" y="3795216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5"/>
                </a:solidFill>
              </a:rPr>
              <a:t>Lorem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ipsum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6B794C1-B8EF-494E-9150-78958F328C81}"/>
              </a:ext>
            </a:extLst>
          </p:cNvPr>
          <p:cNvSpPr/>
          <p:nvPr/>
        </p:nvSpPr>
        <p:spPr>
          <a:xfrm>
            <a:off x="329230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B0609DC-C9D0-4075-82FB-F8DC1F1B0F53}"/>
              </a:ext>
            </a:extLst>
          </p:cNvPr>
          <p:cNvSpPr/>
          <p:nvPr/>
        </p:nvSpPr>
        <p:spPr>
          <a:xfrm>
            <a:off x="329230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Lorem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ipsum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6AFB6B85-1FE0-4B81-A2A6-67D7BBAC2CA2}"/>
              </a:ext>
            </a:extLst>
          </p:cNvPr>
          <p:cNvSpPr/>
          <p:nvPr/>
        </p:nvSpPr>
        <p:spPr>
          <a:xfrm>
            <a:off x="704454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0888738-D4D7-4F24-98D3-B9E163EDAD84}"/>
              </a:ext>
            </a:extLst>
          </p:cNvPr>
          <p:cNvSpPr/>
          <p:nvPr/>
        </p:nvSpPr>
        <p:spPr>
          <a:xfrm>
            <a:off x="704454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4"/>
                </a:solidFill>
              </a:rPr>
              <a:t>Lorem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  <a:r>
              <a:rPr lang="ru-RU" b="1" dirty="0" err="1">
                <a:solidFill>
                  <a:schemeClr val="accent4"/>
                </a:solidFill>
              </a:rPr>
              <a:t>ipsum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48" name="Нижний колонтитул 4">
            <a:extLst>
              <a:ext uri="{FF2B5EF4-FFF2-40B4-BE49-F238E27FC236}">
                <a16:creationId xmlns:a16="http://schemas.microsoft.com/office/drawing/2014/main" id="{1CBA5CF5-B015-4897-837E-6BB025FA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44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9A39AC1-D8D4-4E59-BB85-487E94F75937}"/>
              </a:ext>
            </a:extLst>
          </p:cNvPr>
          <p:cNvGrpSpPr/>
          <p:nvPr/>
        </p:nvGrpSpPr>
        <p:grpSpPr>
          <a:xfrm>
            <a:off x="1267303" y="1709157"/>
            <a:ext cx="2025000" cy="2025000"/>
            <a:chOff x="4836000" y="2169000"/>
            <a:chExt cx="2520000" cy="252000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A0E011C6-8727-42B6-B271-F1317CD18D44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F724F889-7FE8-45CC-8102-44C6604F95A9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Круг: прозрачная заливка 9">
              <a:extLst>
                <a:ext uri="{FF2B5EF4-FFF2-40B4-BE49-F238E27FC236}">
                  <a16:creationId xmlns:a16="http://schemas.microsoft.com/office/drawing/2014/main" id="{E4606C36-B520-48D1-A06C-279FE43DAD7B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8155D0B-F727-4FF2-8370-B6A415AB6C7C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руг: прозрачная заливка 11">
              <a:extLst>
                <a:ext uri="{FF2B5EF4-FFF2-40B4-BE49-F238E27FC236}">
                  <a16:creationId xmlns:a16="http://schemas.microsoft.com/office/drawing/2014/main" id="{F6804F8F-5203-45BC-AEDA-16D36A78AF0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53F089B-F415-4C7E-A43D-DFED2586EC3B}"/>
              </a:ext>
            </a:extLst>
          </p:cNvPr>
          <p:cNvGrpSpPr/>
          <p:nvPr/>
        </p:nvGrpSpPr>
        <p:grpSpPr>
          <a:xfrm>
            <a:off x="3143423" y="2979000"/>
            <a:ext cx="2025000" cy="2025000"/>
            <a:chOff x="4836000" y="2169000"/>
            <a:chExt cx="2520000" cy="2520000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1972A762-50D6-4A48-ACAE-F0145C26FB2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C3E90262-52FA-4C60-94B9-F834AE3FA64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Круг: прозрачная заливка 16">
              <a:extLst>
                <a:ext uri="{FF2B5EF4-FFF2-40B4-BE49-F238E27FC236}">
                  <a16:creationId xmlns:a16="http://schemas.microsoft.com/office/drawing/2014/main" id="{505028C9-234B-4ADB-B6E8-8ECCB80882B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8345482A-A8CE-4CB0-92FE-1485568D817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руг: прозрачная заливка 18">
              <a:extLst>
                <a:ext uri="{FF2B5EF4-FFF2-40B4-BE49-F238E27FC236}">
                  <a16:creationId xmlns:a16="http://schemas.microsoft.com/office/drawing/2014/main" id="{4915ABBE-2FE2-4493-90A7-98C8F862287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0B09094-B066-463A-91FE-8549BAC1A1CA}"/>
              </a:ext>
            </a:extLst>
          </p:cNvPr>
          <p:cNvGrpSpPr/>
          <p:nvPr/>
        </p:nvGrpSpPr>
        <p:grpSpPr>
          <a:xfrm>
            <a:off x="5019543" y="1709157"/>
            <a:ext cx="2025000" cy="2025000"/>
            <a:chOff x="4836000" y="2169000"/>
            <a:chExt cx="2520000" cy="2520000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B5FD9F65-0BDF-4437-BA5E-49ADBF921CF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252609D5-82AF-4E04-8D2B-41D1D39B5144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" name="Круг: прозрачная заливка 22">
              <a:extLst>
                <a:ext uri="{FF2B5EF4-FFF2-40B4-BE49-F238E27FC236}">
                  <a16:creationId xmlns:a16="http://schemas.microsoft.com/office/drawing/2014/main" id="{FB4C28EB-22D8-4B3D-97D4-CA8FE1F688DF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3C064428-B298-4DD7-AE23-A04BDDD4632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руг: прозрачная заливка 24">
              <a:extLst>
                <a:ext uri="{FF2B5EF4-FFF2-40B4-BE49-F238E27FC236}">
                  <a16:creationId xmlns:a16="http://schemas.microsoft.com/office/drawing/2014/main" id="{708567B2-2B4D-4CCB-9548-E36F8D69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75FD00F7-9DB7-455A-BC71-A439F4DC5223}"/>
              </a:ext>
            </a:extLst>
          </p:cNvPr>
          <p:cNvGrpSpPr/>
          <p:nvPr/>
        </p:nvGrpSpPr>
        <p:grpSpPr>
          <a:xfrm>
            <a:off x="6895663" y="2979000"/>
            <a:ext cx="2025000" cy="2025000"/>
            <a:chOff x="4836000" y="2169000"/>
            <a:chExt cx="2520000" cy="2520000"/>
          </a:xfrm>
        </p:grpSpPr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26879D95-AC14-49A2-BBCD-030A2645D21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CA96ADB6-1721-4A29-9F05-A11F4C71D915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9" name="Круг: прозрачная заливка 28">
              <a:extLst>
                <a:ext uri="{FF2B5EF4-FFF2-40B4-BE49-F238E27FC236}">
                  <a16:creationId xmlns:a16="http://schemas.microsoft.com/office/drawing/2014/main" id="{82A37B77-65EB-44B7-8D42-222547E5DD18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4D8D9D56-CF02-419F-AE52-2933A8D9462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руг: прозрачная заливка 30">
              <a:extLst>
                <a:ext uri="{FF2B5EF4-FFF2-40B4-BE49-F238E27FC236}">
                  <a16:creationId xmlns:a16="http://schemas.microsoft.com/office/drawing/2014/main" id="{42055B3F-E538-456B-8632-D0FA4803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5DEB7FFB-686C-49F0-849E-7FAAD1D3B0C0}"/>
              </a:ext>
            </a:extLst>
          </p:cNvPr>
          <p:cNvGrpSpPr/>
          <p:nvPr/>
        </p:nvGrpSpPr>
        <p:grpSpPr>
          <a:xfrm>
            <a:off x="8771783" y="1709156"/>
            <a:ext cx="2025000" cy="2025000"/>
            <a:chOff x="4836000" y="2169000"/>
            <a:chExt cx="2520000" cy="2520000"/>
          </a:xfrm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71F0FA79-D626-4BA4-AAB8-413341B6912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ECC2FA00-CBC5-4E21-ABF9-BE3DE17A474A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Круг: прозрачная заливка 34">
              <a:extLst>
                <a:ext uri="{FF2B5EF4-FFF2-40B4-BE49-F238E27FC236}">
                  <a16:creationId xmlns:a16="http://schemas.microsoft.com/office/drawing/2014/main" id="{33336ED6-D25F-43F5-B82A-55978B0DECD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2446610D-FB4C-48F0-849E-AFE7C96EBD47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Круг: прозрачная заливка 36">
              <a:extLst>
                <a:ext uri="{FF2B5EF4-FFF2-40B4-BE49-F238E27FC236}">
                  <a16:creationId xmlns:a16="http://schemas.microsoft.com/office/drawing/2014/main" id="{A3AAB31F-C7FC-462C-A4CC-283B0449C8A1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3FD9AE3-E0D8-484B-88A4-154335FC8AF9}"/>
              </a:ext>
            </a:extLst>
          </p:cNvPr>
          <p:cNvSpPr/>
          <p:nvPr/>
        </p:nvSpPr>
        <p:spPr>
          <a:xfrm>
            <a:off x="1316513" y="4144536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ut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labore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magna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aliqua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0BD3F14-080C-4E1D-9705-DBAF67ACE69D}"/>
              </a:ext>
            </a:extLst>
          </p:cNvPr>
          <p:cNvSpPr/>
          <p:nvPr/>
        </p:nvSpPr>
        <p:spPr>
          <a:xfrm>
            <a:off x="1316513" y="3785210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26CAF7F-1E06-42CF-8427-56AFEE300598}"/>
              </a:ext>
            </a:extLst>
          </p:cNvPr>
          <p:cNvSpPr/>
          <p:nvPr/>
        </p:nvSpPr>
        <p:spPr>
          <a:xfrm>
            <a:off x="5191394" y="4150119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ut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labore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magna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aliqua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5913338-F012-44A4-9A0D-7EE82BC7331F}"/>
              </a:ext>
            </a:extLst>
          </p:cNvPr>
          <p:cNvSpPr/>
          <p:nvPr/>
        </p:nvSpPr>
        <p:spPr>
          <a:xfrm>
            <a:off x="5184207" y="3763298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3"/>
                </a:solidFill>
              </a:rPr>
              <a:t>Lorem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  <a:r>
              <a:rPr lang="ru-RU" b="1" dirty="0" err="1">
                <a:solidFill>
                  <a:schemeClr val="accent3"/>
                </a:solidFill>
              </a:rPr>
              <a:t>ipsum</a:t>
            </a:r>
            <a:r>
              <a:rPr lang="ru-RU" b="1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0265CB9E-1124-498F-A2DF-92C067F31C19}"/>
              </a:ext>
            </a:extLst>
          </p:cNvPr>
          <p:cNvSpPr/>
          <p:nvPr/>
        </p:nvSpPr>
        <p:spPr>
          <a:xfrm>
            <a:off x="9073964" y="4154542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ut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labore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magna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aliqua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1B30877-A745-406B-A641-C635C425264D}"/>
              </a:ext>
            </a:extLst>
          </p:cNvPr>
          <p:cNvSpPr/>
          <p:nvPr/>
        </p:nvSpPr>
        <p:spPr>
          <a:xfrm>
            <a:off x="9073964" y="3795216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5"/>
                </a:solidFill>
              </a:rPr>
              <a:t>Lorem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ipsum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6B794C1-B8EF-494E-9150-78958F328C81}"/>
              </a:ext>
            </a:extLst>
          </p:cNvPr>
          <p:cNvSpPr/>
          <p:nvPr/>
        </p:nvSpPr>
        <p:spPr>
          <a:xfrm>
            <a:off x="329230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ut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labore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magna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aliqua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B0609DC-C9D0-4075-82FB-F8DC1F1B0F53}"/>
              </a:ext>
            </a:extLst>
          </p:cNvPr>
          <p:cNvSpPr/>
          <p:nvPr/>
        </p:nvSpPr>
        <p:spPr>
          <a:xfrm>
            <a:off x="329230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Lorem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ipsum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6AFB6B85-1FE0-4B81-A2A6-67D7BBAC2CA2}"/>
              </a:ext>
            </a:extLst>
          </p:cNvPr>
          <p:cNvSpPr/>
          <p:nvPr/>
        </p:nvSpPr>
        <p:spPr>
          <a:xfrm>
            <a:off x="7044542" y="136800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Lorem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ipsum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sit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amet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consectetur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adipiscing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elit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sed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eiusmod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tempor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incididunt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ut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labore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et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dolore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magna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aliqua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0888738-D4D7-4F24-98D3-B9E163EDAD84}"/>
              </a:ext>
            </a:extLst>
          </p:cNvPr>
          <p:cNvSpPr/>
          <p:nvPr/>
        </p:nvSpPr>
        <p:spPr>
          <a:xfrm>
            <a:off x="7044542" y="100867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4"/>
                </a:solidFill>
              </a:rPr>
              <a:t>Lorem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  <a:r>
              <a:rPr lang="ru-RU" b="1" dirty="0" err="1">
                <a:solidFill>
                  <a:schemeClr val="accent4"/>
                </a:solidFill>
              </a:rPr>
              <a:t>ipsum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49" name="Нижний колонтитул 4">
            <a:extLst>
              <a:ext uri="{FF2B5EF4-FFF2-40B4-BE49-F238E27FC236}">
                <a16:creationId xmlns:a16="http://schemas.microsoft.com/office/drawing/2014/main" id="{20D16F5A-4C98-41D5-86CD-5C933980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Free 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413</Words>
  <Application>Microsoft Office PowerPoint</Application>
  <PresentationFormat>Широкоэкранный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13</cp:revision>
  <dcterms:created xsi:type="dcterms:W3CDTF">2020-06-16T10:57:14Z</dcterms:created>
  <dcterms:modified xsi:type="dcterms:W3CDTF">2020-06-21T17:49:56Z</dcterms:modified>
</cp:coreProperties>
</file>