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62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howGuides="1">
      <p:cViewPr varScale="1">
        <p:scale>
          <a:sx n="64" d="100"/>
          <a:sy n="64" d="100"/>
        </p:scale>
        <p:origin x="91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026BBD-7F58-4FDB-8239-D075E921C7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2A6EBA8-E435-4738-94DF-33E05995F7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E82A94-10EC-44B1-96E9-F603026AD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5C6-0272-4CC2-832A-543D0A9C4CA6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EA85A7-6B8A-4797-BDE2-36B177FD2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64E3FE-34D9-43E1-8D5B-4B4A5C18E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3006-AB86-4E6A-903F-7A02BC298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604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98CA8F-C547-4F9F-AEE3-C1680EAF6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F9B36EE-50D7-450D-9A03-8AA05CC5C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DCD4E5-04C3-41BF-8277-B67C68067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5C6-0272-4CC2-832A-543D0A9C4CA6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3C8702-855E-4E2B-BF5C-BD2F48CA0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50195B-37C6-4565-ADDD-D3BD5123A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3006-AB86-4E6A-903F-7A02BC298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73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2D3168E-D5D3-4313-B863-F06961DD53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9C77FF-B95C-4A9E-BE7C-908A76923B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BEB0C6-B02C-4B87-9269-BD2698B17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5C6-0272-4CC2-832A-543D0A9C4CA6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D56DC7-CC5D-4797-A840-9CE00E5BC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E55F41-4F52-4303-A04A-D86738A73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3006-AB86-4E6A-903F-7A02BC298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168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DB5A40-A4F2-4665-9403-35408347F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03C9BA-F616-4E0C-97D5-737E6B974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9675C9-6C3D-4A1F-BB92-497415B57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5C6-0272-4CC2-832A-543D0A9C4CA6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1ABFFD-5F32-4967-80E3-B1A44767C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975A-D598-44BA-BAE2-541CB8275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3006-AB86-4E6A-903F-7A02BC298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62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B579C5-3B09-4D23-8B7C-D1D9F5F12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9ADE428-2358-4FA1-95CD-1B5A9FAB1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DAB0350-7241-40A7-98C3-620A2EE27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5C6-0272-4CC2-832A-543D0A9C4CA6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2A3881-04B2-4740-9295-28EB35665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770B76-2884-422B-9263-3AD1EC441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3006-AB86-4E6A-903F-7A02BC298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179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0A04A4-3C9D-41FC-81E0-32E19D2B6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803B95-6BB8-40D9-BE41-1E3485AAFD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53B2618-DF9F-4F53-BC2E-D7AF78E12D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36A58C2-6002-4120-8D6A-52D06E6E8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5C6-0272-4CC2-832A-543D0A9C4CA6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7C5BDE6-0D8C-4953-BB5A-C0D5DDEC2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E83B91C-006C-4348-9FDC-A3347706C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3006-AB86-4E6A-903F-7A02BC298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843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780101-A21B-4C38-AE81-2A2867034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CFF135-C989-4C25-A768-F50571EDB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17C9A6A-C690-467C-ADC8-904A8182ED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763E90E-A54F-45D2-90AF-1DD38876BF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6CE27E8-1D0C-43F7-A381-6434127598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EFED2EA-AD8E-4344-908C-0869FFAD2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5C6-0272-4CC2-832A-543D0A9C4CA6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4AD14E-533F-45FC-8043-71BCD4EC6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B774A21-1878-4F6E-A8D8-A4093E0EA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3006-AB86-4E6A-903F-7A02BC298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128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068CD3-FF12-4464-A83D-6749CDFFA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4D706F3-9480-45D5-82B0-57A3F5E8E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5C6-0272-4CC2-832A-543D0A9C4CA6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F31FFCA-51D0-4F1D-BCED-DF13FC646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0D636F7-E0AC-400C-953F-A18A8CDC6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3006-AB86-4E6A-903F-7A02BC298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62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70DE0E7-2F83-46E5-8F65-FAC346A2C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5C6-0272-4CC2-832A-543D0A9C4CA6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67E6C97-CBA8-44CC-B5B2-57EE4BD03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C476BF6-A4E1-4C3F-9155-13F9E13C0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3006-AB86-4E6A-903F-7A02BC298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800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2DA2C6-0FEB-45B2-A87F-132A9CFEE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AA26D1-6646-467F-B3D3-2429AEB22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C38A887-29E0-46C5-915B-2A0600622B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8F9C67-746F-42FF-9F67-8DD8623C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5C6-0272-4CC2-832A-543D0A9C4CA6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ABBAEDE-216B-484B-B93D-61C03E254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A71402-CDE7-403E-998B-C4E86AAA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3006-AB86-4E6A-903F-7A02BC298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802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9F35F3-5A87-4542-A6FD-F052099EE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4A50165-EDAA-4824-A762-A40AA60370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9127C97-AFF9-49FD-B5E0-75F61A883E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5369A69-D851-4AF0-ADCE-4C10B8139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5C6-0272-4CC2-832A-543D0A9C4CA6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190E825-15AB-4E73-ABA6-BBE4D6CE5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5242AF3-F757-47FE-A6F8-14724F194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3006-AB86-4E6A-903F-7A02BC298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439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free-slides.net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2F8C24-7179-4E27-B4FA-C62FFDFFE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8265567-2891-4C14-8D03-6813BCF15D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468CC8-B808-4556-85F4-83F2AB6BB3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4E5C6-0272-4CC2-832A-543D0A9C4CA6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042B34-84E6-4511-919B-204936D47A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206EA9-5C44-4479-8C0B-084E658A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43006-AB86-4E6A-903F-7A02BC298DA6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E64088B-0A09-4C93-80A7-27C7ED91F9A2}"/>
              </a:ext>
            </a:extLst>
          </p:cNvPr>
          <p:cNvGrpSpPr/>
          <p:nvPr userDrawn="1"/>
        </p:nvGrpSpPr>
        <p:grpSpPr>
          <a:xfrm>
            <a:off x="-2160636" y="548807"/>
            <a:ext cx="1775473" cy="807830"/>
            <a:chOff x="-2096383" y="21447"/>
            <a:chExt cx="1331778" cy="605732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E3F755C-639E-4BA1-8527-E76F9A625458}"/>
                </a:ext>
              </a:extLst>
            </p:cNvPr>
            <p:cNvSpPr txBox="1"/>
            <p:nvPr userDrawn="1"/>
          </p:nvSpPr>
          <p:spPr>
            <a:xfrm>
              <a:off x="-2096383" y="21447"/>
              <a:ext cx="286414" cy="1846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pic>
          <p:nvPicPr>
            <p:cNvPr id="10" name="Picture 10">
              <a:hlinkClick r:id="rId13"/>
              <a:extLst>
                <a:ext uri="{FF2B5EF4-FFF2-40B4-BE49-F238E27FC236}">
                  <a16:creationId xmlns:a16="http://schemas.microsoft.com/office/drawing/2014/main" id="{20C255FF-6F2E-4A77-8156-F8012067094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730577" y="102192"/>
              <a:ext cx="965972" cy="5249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07834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-slides.net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-slides.net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-slides.net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" TargetMode="External"/><Relationship Id="rId2" Type="http://schemas.openxmlformats.org/officeDocument/2006/relationships/hyperlink" Target="https://www.flaticon.com/authors/freepi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ree-slides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E9A39AC1-D8D4-4E59-BB85-487E94F75937}"/>
              </a:ext>
            </a:extLst>
          </p:cNvPr>
          <p:cNvGrpSpPr/>
          <p:nvPr/>
        </p:nvGrpSpPr>
        <p:grpSpPr>
          <a:xfrm>
            <a:off x="1267303" y="1709157"/>
            <a:ext cx="2025000" cy="2025000"/>
            <a:chOff x="4836000" y="2169000"/>
            <a:chExt cx="2520000" cy="2520000"/>
          </a:xfrm>
        </p:grpSpPr>
        <p:sp>
          <p:nvSpPr>
            <p:cNvPr id="5" name="Овал 4">
              <a:extLst>
                <a:ext uri="{FF2B5EF4-FFF2-40B4-BE49-F238E27FC236}">
                  <a16:creationId xmlns:a16="http://schemas.microsoft.com/office/drawing/2014/main" id="{A0E011C6-8727-42B6-B271-F1317CD18D44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олилиния: фигура 8">
              <a:extLst>
                <a:ext uri="{FF2B5EF4-FFF2-40B4-BE49-F238E27FC236}">
                  <a16:creationId xmlns:a16="http://schemas.microsoft.com/office/drawing/2014/main" id="{F724F889-7FE8-45CC-8102-44C6604F95A9}"/>
                </a:ext>
              </a:extLst>
            </p:cNvPr>
            <p:cNvSpPr/>
            <p:nvPr/>
          </p:nvSpPr>
          <p:spPr>
            <a:xfrm>
              <a:off x="4836000" y="2169000"/>
              <a:ext cx="2520000" cy="2520000"/>
            </a:xfrm>
            <a:custGeom>
              <a:avLst/>
              <a:gdLst>
                <a:gd name="connsiteX0" fmla="*/ 1260000 w 2520000"/>
                <a:gd name="connsiteY0" fmla="*/ 0 h 2520000"/>
                <a:gd name="connsiteX1" fmla="*/ 1307651 w 2520000"/>
                <a:gd name="connsiteY1" fmla="*/ 2406 h 2520000"/>
                <a:gd name="connsiteX2" fmla="*/ 1343719 w 2520000"/>
                <a:gd name="connsiteY2" fmla="*/ 157509 h 2520000"/>
                <a:gd name="connsiteX3" fmla="*/ 1373156 w 2520000"/>
                <a:gd name="connsiteY3" fmla="*/ 158995 h 2520000"/>
                <a:gd name="connsiteX4" fmla="*/ 1464719 w 2520000"/>
                <a:gd name="connsiteY4" fmla="*/ 172969 h 2520000"/>
                <a:gd name="connsiteX5" fmla="*/ 1539823 w 2520000"/>
                <a:gd name="connsiteY5" fmla="*/ 32256 h 2520000"/>
                <a:gd name="connsiteX6" fmla="*/ 1631572 w 2520000"/>
                <a:gd name="connsiteY6" fmla="*/ 55847 h 2520000"/>
                <a:gd name="connsiteX7" fmla="*/ 1626212 w 2520000"/>
                <a:gd name="connsiteY7" fmla="*/ 216619 h 2520000"/>
                <a:gd name="connsiteX8" fmla="*/ 1690785 w 2520000"/>
                <a:gd name="connsiteY8" fmla="*/ 240253 h 2520000"/>
                <a:gd name="connsiteX9" fmla="*/ 1738743 w 2520000"/>
                <a:gd name="connsiteY9" fmla="*/ 263355 h 2520000"/>
                <a:gd name="connsiteX10" fmla="*/ 1848358 w 2520000"/>
                <a:gd name="connsiteY10" fmla="*/ 146182 h 2520000"/>
                <a:gd name="connsiteX11" fmla="*/ 1860591 w 2520000"/>
                <a:gd name="connsiteY11" fmla="*/ 152075 h 2520000"/>
                <a:gd name="connsiteX12" fmla="*/ 1930174 w 2520000"/>
                <a:gd name="connsiteY12" fmla="*/ 194348 h 2520000"/>
                <a:gd name="connsiteX13" fmla="*/ 1884010 w 2520000"/>
                <a:gd name="connsiteY13" fmla="*/ 346205 h 2520000"/>
                <a:gd name="connsiteX14" fmla="*/ 1963976 w 2520000"/>
                <a:gd name="connsiteY14" fmla="*/ 406002 h 2520000"/>
                <a:gd name="connsiteX15" fmla="*/ 1980587 w 2520000"/>
                <a:gd name="connsiteY15" fmla="*/ 421098 h 2520000"/>
                <a:gd name="connsiteX16" fmla="*/ 2115676 w 2520000"/>
                <a:gd name="connsiteY16" fmla="*/ 336982 h 2520000"/>
                <a:gd name="connsiteX17" fmla="*/ 2150955 w 2520000"/>
                <a:gd name="connsiteY17" fmla="*/ 369046 h 2520000"/>
                <a:gd name="connsiteX18" fmla="*/ 2183018 w 2520000"/>
                <a:gd name="connsiteY18" fmla="*/ 404324 h 2520000"/>
                <a:gd name="connsiteX19" fmla="*/ 2098902 w 2520000"/>
                <a:gd name="connsiteY19" fmla="*/ 539414 h 2520000"/>
                <a:gd name="connsiteX20" fmla="*/ 2113998 w 2520000"/>
                <a:gd name="connsiteY20" fmla="*/ 556024 h 2520000"/>
                <a:gd name="connsiteX21" fmla="*/ 2173796 w 2520000"/>
                <a:gd name="connsiteY21" fmla="*/ 635990 h 2520000"/>
                <a:gd name="connsiteX22" fmla="*/ 2325652 w 2520000"/>
                <a:gd name="connsiteY22" fmla="*/ 589826 h 2520000"/>
                <a:gd name="connsiteX23" fmla="*/ 2367925 w 2520000"/>
                <a:gd name="connsiteY23" fmla="*/ 659409 h 2520000"/>
                <a:gd name="connsiteX24" fmla="*/ 2373818 w 2520000"/>
                <a:gd name="connsiteY24" fmla="*/ 671642 h 2520000"/>
                <a:gd name="connsiteX25" fmla="*/ 2256645 w 2520000"/>
                <a:gd name="connsiteY25" fmla="*/ 781257 h 2520000"/>
                <a:gd name="connsiteX26" fmla="*/ 2279748 w 2520000"/>
                <a:gd name="connsiteY26" fmla="*/ 829215 h 2520000"/>
                <a:gd name="connsiteX27" fmla="*/ 2303382 w 2520000"/>
                <a:gd name="connsiteY27" fmla="*/ 893788 h 2520000"/>
                <a:gd name="connsiteX28" fmla="*/ 2464154 w 2520000"/>
                <a:gd name="connsiteY28" fmla="*/ 888428 h 2520000"/>
                <a:gd name="connsiteX29" fmla="*/ 2487745 w 2520000"/>
                <a:gd name="connsiteY29" fmla="*/ 980177 h 2520000"/>
                <a:gd name="connsiteX30" fmla="*/ 2347031 w 2520000"/>
                <a:gd name="connsiteY30" fmla="*/ 1055281 h 2520000"/>
                <a:gd name="connsiteX31" fmla="*/ 2361005 w 2520000"/>
                <a:gd name="connsiteY31" fmla="*/ 1146845 h 2520000"/>
                <a:gd name="connsiteX32" fmla="*/ 2362492 w 2520000"/>
                <a:gd name="connsiteY32" fmla="*/ 1176282 h 2520000"/>
                <a:gd name="connsiteX33" fmla="*/ 2517594 w 2520000"/>
                <a:gd name="connsiteY33" fmla="*/ 1212350 h 2520000"/>
                <a:gd name="connsiteX34" fmla="*/ 2520000 w 2520000"/>
                <a:gd name="connsiteY34" fmla="*/ 1260000 h 2520000"/>
                <a:gd name="connsiteX35" fmla="*/ 2517594 w 2520000"/>
                <a:gd name="connsiteY35" fmla="*/ 1307651 h 2520000"/>
                <a:gd name="connsiteX36" fmla="*/ 2362492 w 2520000"/>
                <a:gd name="connsiteY36" fmla="*/ 1343719 h 2520000"/>
                <a:gd name="connsiteX37" fmla="*/ 2361005 w 2520000"/>
                <a:gd name="connsiteY37" fmla="*/ 1373156 h 2520000"/>
                <a:gd name="connsiteX38" fmla="*/ 2347031 w 2520000"/>
                <a:gd name="connsiteY38" fmla="*/ 1464719 h 2520000"/>
                <a:gd name="connsiteX39" fmla="*/ 2487745 w 2520000"/>
                <a:gd name="connsiteY39" fmla="*/ 1539823 h 2520000"/>
                <a:gd name="connsiteX40" fmla="*/ 2464154 w 2520000"/>
                <a:gd name="connsiteY40" fmla="*/ 1631572 h 2520000"/>
                <a:gd name="connsiteX41" fmla="*/ 2303382 w 2520000"/>
                <a:gd name="connsiteY41" fmla="*/ 1626212 h 2520000"/>
                <a:gd name="connsiteX42" fmla="*/ 2279748 w 2520000"/>
                <a:gd name="connsiteY42" fmla="*/ 1690785 h 2520000"/>
                <a:gd name="connsiteX43" fmla="*/ 2256645 w 2520000"/>
                <a:gd name="connsiteY43" fmla="*/ 1738743 h 2520000"/>
                <a:gd name="connsiteX44" fmla="*/ 2373818 w 2520000"/>
                <a:gd name="connsiteY44" fmla="*/ 1848358 h 2520000"/>
                <a:gd name="connsiteX45" fmla="*/ 2367925 w 2520000"/>
                <a:gd name="connsiteY45" fmla="*/ 1860591 h 2520000"/>
                <a:gd name="connsiteX46" fmla="*/ 2325652 w 2520000"/>
                <a:gd name="connsiteY46" fmla="*/ 1930174 h 2520000"/>
                <a:gd name="connsiteX47" fmla="*/ 2173796 w 2520000"/>
                <a:gd name="connsiteY47" fmla="*/ 1884010 h 2520000"/>
                <a:gd name="connsiteX48" fmla="*/ 2113998 w 2520000"/>
                <a:gd name="connsiteY48" fmla="*/ 1963976 h 2520000"/>
                <a:gd name="connsiteX49" fmla="*/ 2098902 w 2520000"/>
                <a:gd name="connsiteY49" fmla="*/ 1980586 h 2520000"/>
                <a:gd name="connsiteX50" fmla="*/ 2183018 w 2520000"/>
                <a:gd name="connsiteY50" fmla="*/ 2115676 h 2520000"/>
                <a:gd name="connsiteX51" fmla="*/ 2150955 w 2520000"/>
                <a:gd name="connsiteY51" fmla="*/ 2150955 h 2520000"/>
                <a:gd name="connsiteX52" fmla="*/ 2115676 w 2520000"/>
                <a:gd name="connsiteY52" fmla="*/ 2183018 h 2520000"/>
                <a:gd name="connsiteX53" fmla="*/ 1980586 w 2520000"/>
                <a:gd name="connsiteY53" fmla="*/ 2098902 h 2520000"/>
                <a:gd name="connsiteX54" fmla="*/ 1963976 w 2520000"/>
                <a:gd name="connsiteY54" fmla="*/ 2113998 h 2520000"/>
                <a:gd name="connsiteX55" fmla="*/ 1884011 w 2520000"/>
                <a:gd name="connsiteY55" fmla="*/ 2173796 h 2520000"/>
                <a:gd name="connsiteX56" fmla="*/ 1930175 w 2520000"/>
                <a:gd name="connsiteY56" fmla="*/ 2325652 h 2520000"/>
                <a:gd name="connsiteX57" fmla="*/ 1860591 w 2520000"/>
                <a:gd name="connsiteY57" fmla="*/ 2367925 h 2520000"/>
                <a:gd name="connsiteX58" fmla="*/ 1848358 w 2520000"/>
                <a:gd name="connsiteY58" fmla="*/ 2373818 h 2520000"/>
                <a:gd name="connsiteX59" fmla="*/ 1738743 w 2520000"/>
                <a:gd name="connsiteY59" fmla="*/ 2256645 h 2520000"/>
                <a:gd name="connsiteX60" fmla="*/ 1690785 w 2520000"/>
                <a:gd name="connsiteY60" fmla="*/ 2279748 h 2520000"/>
                <a:gd name="connsiteX61" fmla="*/ 1626212 w 2520000"/>
                <a:gd name="connsiteY61" fmla="*/ 2303382 h 2520000"/>
                <a:gd name="connsiteX62" fmla="*/ 1631572 w 2520000"/>
                <a:gd name="connsiteY62" fmla="*/ 2464154 h 2520000"/>
                <a:gd name="connsiteX63" fmla="*/ 1539823 w 2520000"/>
                <a:gd name="connsiteY63" fmla="*/ 2487745 h 2520000"/>
                <a:gd name="connsiteX64" fmla="*/ 1464719 w 2520000"/>
                <a:gd name="connsiteY64" fmla="*/ 2347031 h 2520000"/>
                <a:gd name="connsiteX65" fmla="*/ 1373156 w 2520000"/>
                <a:gd name="connsiteY65" fmla="*/ 2361005 h 2520000"/>
                <a:gd name="connsiteX66" fmla="*/ 1343719 w 2520000"/>
                <a:gd name="connsiteY66" fmla="*/ 2362492 h 2520000"/>
                <a:gd name="connsiteX67" fmla="*/ 1307651 w 2520000"/>
                <a:gd name="connsiteY67" fmla="*/ 2517594 h 2520000"/>
                <a:gd name="connsiteX68" fmla="*/ 1260000 w 2520000"/>
                <a:gd name="connsiteY68" fmla="*/ 2520000 h 2520000"/>
                <a:gd name="connsiteX69" fmla="*/ 1212350 w 2520000"/>
                <a:gd name="connsiteY69" fmla="*/ 2517594 h 2520000"/>
                <a:gd name="connsiteX70" fmla="*/ 1176282 w 2520000"/>
                <a:gd name="connsiteY70" fmla="*/ 2362492 h 2520000"/>
                <a:gd name="connsiteX71" fmla="*/ 1146845 w 2520000"/>
                <a:gd name="connsiteY71" fmla="*/ 2361005 h 2520000"/>
                <a:gd name="connsiteX72" fmla="*/ 1055281 w 2520000"/>
                <a:gd name="connsiteY72" fmla="*/ 2347031 h 2520000"/>
                <a:gd name="connsiteX73" fmla="*/ 980177 w 2520000"/>
                <a:gd name="connsiteY73" fmla="*/ 2487745 h 2520000"/>
                <a:gd name="connsiteX74" fmla="*/ 888429 w 2520000"/>
                <a:gd name="connsiteY74" fmla="*/ 2464154 h 2520000"/>
                <a:gd name="connsiteX75" fmla="*/ 893788 w 2520000"/>
                <a:gd name="connsiteY75" fmla="*/ 2303382 h 2520000"/>
                <a:gd name="connsiteX76" fmla="*/ 829215 w 2520000"/>
                <a:gd name="connsiteY76" fmla="*/ 2279748 h 2520000"/>
                <a:gd name="connsiteX77" fmla="*/ 781257 w 2520000"/>
                <a:gd name="connsiteY77" fmla="*/ 2256645 h 2520000"/>
                <a:gd name="connsiteX78" fmla="*/ 671642 w 2520000"/>
                <a:gd name="connsiteY78" fmla="*/ 2373818 h 2520000"/>
                <a:gd name="connsiteX79" fmla="*/ 659409 w 2520000"/>
                <a:gd name="connsiteY79" fmla="*/ 2367925 h 2520000"/>
                <a:gd name="connsiteX80" fmla="*/ 589826 w 2520000"/>
                <a:gd name="connsiteY80" fmla="*/ 2325652 h 2520000"/>
                <a:gd name="connsiteX81" fmla="*/ 635990 w 2520000"/>
                <a:gd name="connsiteY81" fmla="*/ 2173796 h 2520000"/>
                <a:gd name="connsiteX82" fmla="*/ 556024 w 2520000"/>
                <a:gd name="connsiteY82" fmla="*/ 2113998 h 2520000"/>
                <a:gd name="connsiteX83" fmla="*/ 539414 w 2520000"/>
                <a:gd name="connsiteY83" fmla="*/ 2098902 h 2520000"/>
                <a:gd name="connsiteX84" fmla="*/ 404324 w 2520000"/>
                <a:gd name="connsiteY84" fmla="*/ 2183018 h 2520000"/>
                <a:gd name="connsiteX85" fmla="*/ 369046 w 2520000"/>
                <a:gd name="connsiteY85" fmla="*/ 2150955 h 2520000"/>
                <a:gd name="connsiteX86" fmla="*/ 336983 w 2520000"/>
                <a:gd name="connsiteY86" fmla="*/ 2115677 h 2520000"/>
                <a:gd name="connsiteX87" fmla="*/ 421099 w 2520000"/>
                <a:gd name="connsiteY87" fmla="*/ 1980586 h 2520000"/>
                <a:gd name="connsiteX88" fmla="*/ 406002 w 2520000"/>
                <a:gd name="connsiteY88" fmla="*/ 1963976 h 2520000"/>
                <a:gd name="connsiteX89" fmla="*/ 346205 w 2520000"/>
                <a:gd name="connsiteY89" fmla="*/ 1884010 h 2520000"/>
                <a:gd name="connsiteX90" fmla="*/ 194348 w 2520000"/>
                <a:gd name="connsiteY90" fmla="*/ 1930174 h 2520000"/>
                <a:gd name="connsiteX91" fmla="*/ 152075 w 2520000"/>
                <a:gd name="connsiteY91" fmla="*/ 1860591 h 2520000"/>
                <a:gd name="connsiteX92" fmla="*/ 146183 w 2520000"/>
                <a:gd name="connsiteY92" fmla="*/ 1848358 h 2520000"/>
                <a:gd name="connsiteX93" fmla="*/ 263355 w 2520000"/>
                <a:gd name="connsiteY93" fmla="*/ 1738743 h 2520000"/>
                <a:gd name="connsiteX94" fmla="*/ 240253 w 2520000"/>
                <a:gd name="connsiteY94" fmla="*/ 1690785 h 2520000"/>
                <a:gd name="connsiteX95" fmla="*/ 216619 w 2520000"/>
                <a:gd name="connsiteY95" fmla="*/ 1626212 h 2520000"/>
                <a:gd name="connsiteX96" fmla="*/ 55847 w 2520000"/>
                <a:gd name="connsiteY96" fmla="*/ 1631572 h 2520000"/>
                <a:gd name="connsiteX97" fmla="*/ 32256 w 2520000"/>
                <a:gd name="connsiteY97" fmla="*/ 1539823 h 2520000"/>
                <a:gd name="connsiteX98" fmla="*/ 172969 w 2520000"/>
                <a:gd name="connsiteY98" fmla="*/ 1464719 h 2520000"/>
                <a:gd name="connsiteX99" fmla="*/ 158995 w 2520000"/>
                <a:gd name="connsiteY99" fmla="*/ 1373156 h 2520000"/>
                <a:gd name="connsiteX100" fmla="*/ 157509 w 2520000"/>
                <a:gd name="connsiteY100" fmla="*/ 1343719 h 2520000"/>
                <a:gd name="connsiteX101" fmla="*/ 2406 w 2520000"/>
                <a:gd name="connsiteY101" fmla="*/ 1307650 h 2520000"/>
                <a:gd name="connsiteX102" fmla="*/ 0 w 2520000"/>
                <a:gd name="connsiteY102" fmla="*/ 1260000 h 2520000"/>
                <a:gd name="connsiteX103" fmla="*/ 2406 w 2520000"/>
                <a:gd name="connsiteY103" fmla="*/ 1212350 h 2520000"/>
                <a:gd name="connsiteX104" fmla="*/ 157509 w 2520000"/>
                <a:gd name="connsiteY104" fmla="*/ 1176282 h 2520000"/>
                <a:gd name="connsiteX105" fmla="*/ 158995 w 2520000"/>
                <a:gd name="connsiteY105" fmla="*/ 1146845 h 2520000"/>
                <a:gd name="connsiteX106" fmla="*/ 172969 w 2520000"/>
                <a:gd name="connsiteY106" fmla="*/ 1055281 h 2520000"/>
                <a:gd name="connsiteX107" fmla="*/ 32256 w 2520000"/>
                <a:gd name="connsiteY107" fmla="*/ 980177 h 2520000"/>
                <a:gd name="connsiteX108" fmla="*/ 55847 w 2520000"/>
                <a:gd name="connsiteY108" fmla="*/ 888428 h 2520000"/>
                <a:gd name="connsiteX109" fmla="*/ 216619 w 2520000"/>
                <a:gd name="connsiteY109" fmla="*/ 893788 h 2520000"/>
                <a:gd name="connsiteX110" fmla="*/ 240253 w 2520000"/>
                <a:gd name="connsiteY110" fmla="*/ 829215 h 2520000"/>
                <a:gd name="connsiteX111" fmla="*/ 263355 w 2520000"/>
                <a:gd name="connsiteY111" fmla="*/ 781257 h 2520000"/>
                <a:gd name="connsiteX112" fmla="*/ 146183 w 2520000"/>
                <a:gd name="connsiteY112" fmla="*/ 671642 h 2520000"/>
                <a:gd name="connsiteX113" fmla="*/ 152075 w 2520000"/>
                <a:gd name="connsiteY113" fmla="*/ 659409 h 2520000"/>
                <a:gd name="connsiteX114" fmla="*/ 194348 w 2520000"/>
                <a:gd name="connsiteY114" fmla="*/ 589826 h 2520000"/>
                <a:gd name="connsiteX115" fmla="*/ 346205 w 2520000"/>
                <a:gd name="connsiteY115" fmla="*/ 635990 h 2520000"/>
                <a:gd name="connsiteX116" fmla="*/ 406002 w 2520000"/>
                <a:gd name="connsiteY116" fmla="*/ 556024 h 2520000"/>
                <a:gd name="connsiteX117" fmla="*/ 421099 w 2520000"/>
                <a:gd name="connsiteY117" fmla="*/ 539414 h 2520000"/>
                <a:gd name="connsiteX118" fmla="*/ 336983 w 2520000"/>
                <a:gd name="connsiteY118" fmla="*/ 404324 h 2520000"/>
                <a:gd name="connsiteX119" fmla="*/ 369046 w 2520000"/>
                <a:gd name="connsiteY119" fmla="*/ 369046 h 2520000"/>
                <a:gd name="connsiteX120" fmla="*/ 404324 w 2520000"/>
                <a:gd name="connsiteY120" fmla="*/ 336982 h 2520000"/>
                <a:gd name="connsiteX121" fmla="*/ 539414 w 2520000"/>
                <a:gd name="connsiteY121" fmla="*/ 421098 h 2520000"/>
                <a:gd name="connsiteX122" fmla="*/ 556024 w 2520000"/>
                <a:gd name="connsiteY122" fmla="*/ 406002 h 2520000"/>
                <a:gd name="connsiteX123" fmla="*/ 635990 w 2520000"/>
                <a:gd name="connsiteY123" fmla="*/ 346205 h 2520000"/>
                <a:gd name="connsiteX124" fmla="*/ 589826 w 2520000"/>
                <a:gd name="connsiteY124" fmla="*/ 194348 h 2520000"/>
                <a:gd name="connsiteX125" fmla="*/ 659409 w 2520000"/>
                <a:gd name="connsiteY125" fmla="*/ 152075 h 2520000"/>
                <a:gd name="connsiteX126" fmla="*/ 671642 w 2520000"/>
                <a:gd name="connsiteY126" fmla="*/ 146182 h 2520000"/>
                <a:gd name="connsiteX127" fmla="*/ 781257 w 2520000"/>
                <a:gd name="connsiteY127" fmla="*/ 263355 h 2520000"/>
                <a:gd name="connsiteX128" fmla="*/ 829215 w 2520000"/>
                <a:gd name="connsiteY128" fmla="*/ 240253 h 2520000"/>
                <a:gd name="connsiteX129" fmla="*/ 893788 w 2520000"/>
                <a:gd name="connsiteY129" fmla="*/ 216619 h 2520000"/>
                <a:gd name="connsiteX130" fmla="*/ 888429 w 2520000"/>
                <a:gd name="connsiteY130" fmla="*/ 55847 h 2520000"/>
                <a:gd name="connsiteX131" fmla="*/ 980177 w 2520000"/>
                <a:gd name="connsiteY131" fmla="*/ 32256 h 2520000"/>
                <a:gd name="connsiteX132" fmla="*/ 1055281 w 2520000"/>
                <a:gd name="connsiteY132" fmla="*/ 172969 h 2520000"/>
                <a:gd name="connsiteX133" fmla="*/ 1146845 w 2520000"/>
                <a:gd name="connsiteY133" fmla="*/ 158995 h 2520000"/>
                <a:gd name="connsiteX134" fmla="*/ 1176282 w 2520000"/>
                <a:gd name="connsiteY134" fmla="*/ 157509 h 2520000"/>
                <a:gd name="connsiteX135" fmla="*/ 1212351 w 2520000"/>
                <a:gd name="connsiteY135" fmla="*/ 2406 h 25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</a:cxnLst>
              <a:rect l="l" t="t" r="r" b="b"/>
              <a:pathLst>
                <a:path w="2520000" h="2520000">
                  <a:moveTo>
                    <a:pt x="1260000" y="0"/>
                  </a:moveTo>
                  <a:lnTo>
                    <a:pt x="1307651" y="2406"/>
                  </a:lnTo>
                  <a:lnTo>
                    <a:pt x="1343719" y="157509"/>
                  </a:lnTo>
                  <a:lnTo>
                    <a:pt x="1373156" y="158995"/>
                  </a:lnTo>
                  <a:lnTo>
                    <a:pt x="1464719" y="172969"/>
                  </a:lnTo>
                  <a:lnTo>
                    <a:pt x="1539823" y="32256"/>
                  </a:lnTo>
                  <a:lnTo>
                    <a:pt x="1631572" y="55847"/>
                  </a:lnTo>
                  <a:lnTo>
                    <a:pt x="1626212" y="216619"/>
                  </a:lnTo>
                  <a:lnTo>
                    <a:pt x="1690785" y="240253"/>
                  </a:lnTo>
                  <a:lnTo>
                    <a:pt x="1738743" y="263355"/>
                  </a:lnTo>
                  <a:lnTo>
                    <a:pt x="1848358" y="146182"/>
                  </a:lnTo>
                  <a:lnTo>
                    <a:pt x="1860591" y="152075"/>
                  </a:lnTo>
                  <a:lnTo>
                    <a:pt x="1930174" y="194348"/>
                  </a:lnTo>
                  <a:lnTo>
                    <a:pt x="1884010" y="346205"/>
                  </a:lnTo>
                  <a:lnTo>
                    <a:pt x="1963976" y="406002"/>
                  </a:lnTo>
                  <a:lnTo>
                    <a:pt x="1980587" y="421098"/>
                  </a:lnTo>
                  <a:lnTo>
                    <a:pt x="2115676" y="336982"/>
                  </a:lnTo>
                  <a:lnTo>
                    <a:pt x="2150955" y="369046"/>
                  </a:lnTo>
                  <a:lnTo>
                    <a:pt x="2183018" y="404324"/>
                  </a:lnTo>
                  <a:lnTo>
                    <a:pt x="2098902" y="539414"/>
                  </a:lnTo>
                  <a:lnTo>
                    <a:pt x="2113998" y="556024"/>
                  </a:lnTo>
                  <a:lnTo>
                    <a:pt x="2173796" y="635990"/>
                  </a:lnTo>
                  <a:lnTo>
                    <a:pt x="2325652" y="589826"/>
                  </a:lnTo>
                  <a:lnTo>
                    <a:pt x="2367925" y="659409"/>
                  </a:lnTo>
                  <a:lnTo>
                    <a:pt x="2373818" y="671642"/>
                  </a:lnTo>
                  <a:lnTo>
                    <a:pt x="2256645" y="781257"/>
                  </a:lnTo>
                  <a:lnTo>
                    <a:pt x="2279748" y="829215"/>
                  </a:lnTo>
                  <a:lnTo>
                    <a:pt x="2303382" y="893788"/>
                  </a:lnTo>
                  <a:lnTo>
                    <a:pt x="2464154" y="888428"/>
                  </a:lnTo>
                  <a:lnTo>
                    <a:pt x="2487745" y="980177"/>
                  </a:lnTo>
                  <a:lnTo>
                    <a:pt x="2347031" y="1055281"/>
                  </a:lnTo>
                  <a:lnTo>
                    <a:pt x="2361005" y="1146845"/>
                  </a:lnTo>
                  <a:lnTo>
                    <a:pt x="2362492" y="1176282"/>
                  </a:lnTo>
                  <a:lnTo>
                    <a:pt x="2517594" y="1212350"/>
                  </a:lnTo>
                  <a:lnTo>
                    <a:pt x="2520000" y="1260000"/>
                  </a:lnTo>
                  <a:lnTo>
                    <a:pt x="2517594" y="1307651"/>
                  </a:lnTo>
                  <a:lnTo>
                    <a:pt x="2362492" y="1343719"/>
                  </a:lnTo>
                  <a:lnTo>
                    <a:pt x="2361005" y="1373156"/>
                  </a:lnTo>
                  <a:lnTo>
                    <a:pt x="2347031" y="1464719"/>
                  </a:lnTo>
                  <a:lnTo>
                    <a:pt x="2487745" y="1539823"/>
                  </a:lnTo>
                  <a:lnTo>
                    <a:pt x="2464154" y="1631572"/>
                  </a:lnTo>
                  <a:lnTo>
                    <a:pt x="2303382" y="1626212"/>
                  </a:lnTo>
                  <a:lnTo>
                    <a:pt x="2279748" y="1690785"/>
                  </a:lnTo>
                  <a:lnTo>
                    <a:pt x="2256645" y="1738743"/>
                  </a:lnTo>
                  <a:lnTo>
                    <a:pt x="2373818" y="1848358"/>
                  </a:lnTo>
                  <a:lnTo>
                    <a:pt x="2367925" y="1860591"/>
                  </a:lnTo>
                  <a:lnTo>
                    <a:pt x="2325652" y="1930174"/>
                  </a:lnTo>
                  <a:lnTo>
                    <a:pt x="2173796" y="1884010"/>
                  </a:lnTo>
                  <a:lnTo>
                    <a:pt x="2113998" y="1963976"/>
                  </a:lnTo>
                  <a:lnTo>
                    <a:pt x="2098902" y="1980586"/>
                  </a:lnTo>
                  <a:lnTo>
                    <a:pt x="2183018" y="2115676"/>
                  </a:lnTo>
                  <a:lnTo>
                    <a:pt x="2150955" y="2150955"/>
                  </a:lnTo>
                  <a:lnTo>
                    <a:pt x="2115676" y="2183018"/>
                  </a:lnTo>
                  <a:lnTo>
                    <a:pt x="1980586" y="2098902"/>
                  </a:lnTo>
                  <a:lnTo>
                    <a:pt x="1963976" y="2113998"/>
                  </a:lnTo>
                  <a:lnTo>
                    <a:pt x="1884011" y="2173796"/>
                  </a:lnTo>
                  <a:lnTo>
                    <a:pt x="1930175" y="2325652"/>
                  </a:lnTo>
                  <a:lnTo>
                    <a:pt x="1860591" y="2367925"/>
                  </a:lnTo>
                  <a:lnTo>
                    <a:pt x="1848358" y="2373818"/>
                  </a:lnTo>
                  <a:lnTo>
                    <a:pt x="1738743" y="2256645"/>
                  </a:lnTo>
                  <a:lnTo>
                    <a:pt x="1690785" y="2279748"/>
                  </a:lnTo>
                  <a:lnTo>
                    <a:pt x="1626212" y="2303382"/>
                  </a:lnTo>
                  <a:lnTo>
                    <a:pt x="1631572" y="2464154"/>
                  </a:lnTo>
                  <a:lnTo>
                    <a:pt x="1539823" y="2487745"/>
                  </a:lnTo>
                  <a:lnTo>
                    <a:pt x="1464719" y="2347031"/>
                  </a:lnTo>
                  <a:lnTo>
                    <a:pt x="1373156" y="2361005"/>
                  </a:lnTo>
                  <a:lnTo>
                    <a:pt x="1343719" y="2362492"/>
                  </a:lnTo>
                  <a:lnTo>
                    <a:pt x="1307651" y="2517594"/>
                  </a:lnTo>
                  <a:lnTo>
                    <a:pt x="1260000" y="2520000"/>
                  </a:lnTo>
                  <a:lnTo>
                    <a:pt x="1212350" y="2517594"/>
                  </a:lnTo>
                  <a:lnTo>
                    <a:pt x="1176282" y="2362492"/>
                  </a:lnTo>
                  <a:lnTo>
                    <a:pt x="1146845" y="2361005"/>
                  </a:lnTo>
                  <a:lnTo>
                    <a:pt x="1055281" y="2347031"/>
                  </a:lnTo>
                  <a:lnTo>
                    <a:pt x="980177" y="2487745"/>
                  </a:lnTo>
                  <a:lnTo>
                    <a:pt x="888429" y="2464154"/>
                  </a:lnTo>
                  <a:lnTo>
                    <a:pt x="893788" y="2303382"/>
                  </a:lnTo>
                  <a:lnTo>
                    <a:pt x="829215" y="2279748"/>
                  </a:lnTo>
                  <a:lnTo>
                    <a:pt x="781257" y="2256645"/>
                  </a:lnTo>
                  <a:lnTo>
                    <a:pt x="671642" y="2373818"/>
                  </a:lnTo>
                  <a:lnTo>
                    <a:pt x="659409" y="2367925"/>
                  </a:lnTo>
                  <a:lnTo>
                    <a:pt x="589826" y="2325652"/>
                  </a:lnTo>
                  <a:lnTo>
                    <a:pt x="635990" y="2173796"/>
                  </a:lnTo>
                  <a:lnTo>
                    <a:pt x="556024" y="2113998"/>
                  </a:lnTo>
                  <a:lnTo>
                    <a:pt x="539414" y="2098902"/>
                  </a:lnTo>
                  <a:lnTo>
                    <a:pt x="404324" y="2183018"/>
                  </a:lnTo>
                  <a:lnTo>
                    <a:pt x="369046" y="2150955"/>
                  </a:lnTo>
                  <a:lnTo>
                    <a:pt x="336983" y="2115677"/>
                  </a:lnTo>
                  <a:lnTo>
                    <a:pt x="421099" y="1980586"/>
                  </a:lnTo>
                  <a:lnTo>
                    <a:pt x="406002" y="1963976"/>
                  </a:lnTo>
                  <a:lnTo>
                    <a:pt x="346205" y="1884010"/>
                  </a:lnTo>
                  <a:lnTo>
                    <a:pt x="194348" y="1930174"/>
                  </a:lnTo>
                  <a:lnTo>
                    <a:pt x="152075" y="1860591"/>
                  </a:lnTo>
                  <a:lnTo>
                    <a:pt x="146183" y="1848358"/>
                  </a:lnTo>
                  <a:lnTo>
                    <a:pt x="263355" y="1738743"/>
                  </a:lnTo>
                  <a:lnTo>
                    <a:pt x="240253" y="1690785"/>
                  </a:lnTo>
                  <a:lnTo>
                    <a:pt x="216619" y="1626212"/>
                  </a:lnTo>
                  <a:lnTo>
                    <a:pt x="55847" y="1631572"/>
                  </a:lnTo>
                  <a:lnTo>
                    <a:pt x="32256" y="1539823"/>
                  </a:lnTo>
                  <a:lnTo>
                    <a:pt x="172969" y="1464719"/>
                  </a:lnTo>
                  <a:lnTo>
                    <a:pt x="158995" y="1373156"/>
                  </a:lnTo>
                  <a:lnTo>
                    <a:pt x="157509" y="1343719"/>
                  </a:lnTo>
                  <a:lnTo>
                    <a:pt x="2406" y="1307650"/>
                  </a:lnTo>
                  <a:lnTo>
                    <a:pt x="0" y="1260000"/>
                  </a:lnTo>
                  <a:lnTo>
                    <a:pt x="2406" y="1212350"/>
                  </a:lnTo>
                  <a:lnTo>
                    <a:pt x="157509" y="1176282"/>
                  </a:lnTo>
                  <a:lnTo>
                    <a:pt x="158995" y="1146845"/>
                  </a:lnTo>
                  <a:lnTo>
                    <a:pt x="172969" y="1055281"/>
                  </a:lnTo>
                  <a:lnTo>
                    <a:pt x="32256" y="980177"/>
                  </a:lnTo>
                  <a:lnTo>
                    <a:pt x="55847" y="888428"/>
                  </a:lnTo>
                  <a:lnTo>
                    <a:pt x="216619" y="893788"/>
                  </a:lnTo>
                  <a:lnTo>
                    <a:pt x="240253" y="829215"/>
                  </a:lnTo>
                  <a:lnTo>
                    <a:pt x="263355" y="781257"/>
                  </a:lnTo>
                  <a:lnTo>
                    <a:pt x="146183" y="671642"/>
                  </a:lnTo>
                  <a:lnTo>
                    <a:pt x="152075" y="659409"/>
                  </a:lnTo>
                  <a:lnTo>
                    <a:pt x="194348" y="589826"/>
                  </a:lnTo>
                  <a:lnTo>
                    <a:pt x="346205" y="635990"/>
                  </a:lnTo>
                  <a:lnTo>
                    <a:pt x="406002" y="556024"/>
                  </a:lnTo>
                  <a:lnTo>
                    <a:pt x="421099" y="539414"/>
                  </a:lnTo>
                  <a:lnTo>
                    <a:pt x="336983" y="404324"/>
                  </a:lnTo>
                  <a:lnTo>
                    <a:pt x="369046" y="369046"/>
                  </a:lnTo>
                  <a:lnTo>
                    <a:pt x="404324" y="336982"/>
                  </a:lnTo>
                  <a:lnTo>
                    <a:pt x="539414" y="421098"/>
                  </a:lnTo>
                  <a:lnTo>
                    <a:pt x="556024" y="406002"/>
                  </a:lnTo>
                  <a:lnTo>
                    <a:pt x="635990" y="346205"/>
                  </a:lnTo>
                  <a:lnTo>
                    <a:pt x="589826" y="194348"/>
                  </a:lnTo>
                  <a:lnTo>
                    <a:pt x="659409" y="152075"/>
                  </a:lnTo>
                  <a:lnTo>
                    <a:pt x="671642" y="146182"/>
                  </a:lnTo>
                  <a:lnTo>
                    <a:pt x="781257" y="263355"/>
                  </a:lnTo>
                  <a:lnTo>
                    <a:pt x="829215" y="240253"/>
                  </a:lnTo>
                  <a:lnTo>
                    <a:pt x="893788" y="216619"/>
                  </a:lnTo>
                  <a:lnTo>
                    <a:pt x="888429" y="55847"/>
                  </a:lnTo>
                  <a:lnTo>
                    <a:pt x="980177" y="32256"/>
                  </a:lnTo>
                  <a:lnTo>
                    <a:pt x="1055281" y="172969"/>
                  </a:lnTo>
                  <a:lnTo>
                    <a:pt x="1146845" y="158995"/>
                  </a:lnTo>
                  <a:lnTo>
                    <a:pt x="1176282" y="157509"/>
                  </a:lnTo>
                  <a:lnTo>
                    <a:pt x="1212351" y="2406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accent1"/>
                </a:gs>
                <a:gs pos="80000">
                  <a:schemeClr val="accent1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0" name="Круг: прозрачная заливка 9">
              <a:extLst>
                <a:ext uri="{FF2B5EF4-FFF2-40B4-BE49-F238E27FC236}">
                  <a16:creationId xmlns:a16="http://schemas.microsoft.com/office/drawing/2014/main" id="{E4606C36-B520-48D1-A06C-279FE43DAD7B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1"/>
                </a:gs>
                <a:gs pos="80000">
                  <a:schemeClr val="accent1">
                    <a:lumMod val="50000"/>
                  </a:schemeClr>
                </a:gs>
              </a:gsLst>
              <a:lin ang="17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E8155D0B-F727-4FF2-8370-B6A415AB6C7C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5080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Круг: прозрачная заливка 11">
              <a:extLst>
                <a:ext uri="{FF2B5EF4-FFF2-40B4-BE49-F238E27FC236}">
                  <a16:creationId xmlns:a16="http://schemas.microsoft.com/office/drawing/2014/main" id="{F6804F8F-5203-45BC-AEDA-16D36A78AF03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1"/>
                </a:gs>
                <a:gs pos="80000">
                  <a:schemeClr val="accent1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453F089B-F415-4C7E-A43D-DFED2586EC3B}"/>
              </a:ext>
            </a:extLst>
          </p:cNvPr>
          <p:cNvGrpSpPr/>
          <p:nvPr/>
        </p:nvGrpSpPr>
        <p:grpSpPr>
          <a:xfrm>
            <a:off x="3143423" y="2979000"/>
            <a:ext cx="2025000" cy="2025000"/>
            <a:chOff x="4836000" y="2169000"/>
            <a:chExt cx="2520000" cy="2520000"/>
          </a:xfrm>
        </p:grpSpPr>
        <p:sp>
          <p:nvSpPr>
            <p:cNvPr id="15" name="Овал 14">
              <a:extLst>
                <a:ext uri="{FF2B5EF4-FFF2-40B4-BE49-F238E27FC236}">
                  <a16:creationId xmlns:a16="http://schemas.microsoft.com/office/drawing/2014/main" id="{1972A762-50D6-4A48-ACAE-F0145C26FB2A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олилиния: фигура 15">
              <a:extLst>
                <a:ext uri="{FF2B5EF4-FFF2-40B4-BE49-F238E27FC236}">
                  <a16:creationId xmlns:a16="http://schemas.microsoft.com/office/drawing/2014/main" id="{C3E90262-52FA-4C60-94B9-F834AE3FA64C}"/>
                </a:ext>
              </a:extLst>
            </p:cNvPr>
            <p:cNvSpPr/>
            <p:nvPr/>
          </p:nvSpPr>
          <p:spPr>
            <a:xfrm>
              <a:off x="4836000" y="2169000"/>
              <a:ext cx="2520000" cy="2520000"/>
            </a:xfrm>
            <a:custGeom>
              <a:avLst/>
              <a:gdLst>
                <a:gd name="connsiteX0" fmla="*/ 1260000 w 2520000"/>
                <a:gd name="connsiteY0" fmla="*/ 0 h 2520000"/>
                <a:gd name="connsiteX1" fmla="*/ 1307651 w 2520000"/>
                <a:gd name="connsiteY1" fmla="*/ 2406 h 2520000"/>
                <a:gd name="connsiteX2" fmla="*/ 1343719 w 2520000"/>
                <a:gd name="connsiteY2" fmla="*/ 157509 h 2520000"/>
                <a:gd name="connsiteX3" fmla="*/ 1373156 w 2520000"/>
                <a:gd name="connsiteY3" fmla="*/ 158995 h 2520000"/>
                <a:gd name="connsiteX4" fmla="*/ 1464719 w 2520000"/>
                <a:gd name="connsiteY4" fmla="*/ 172969 h 2520000"/>
                <a:gd name="connsiteX5" fmla="*/ 1539823 w 2520000"/>
                <a:gd name="connsiteY5" fmla="*/ 32256 h 2520000"/>
                <a:gd name="connsiteX6" fmla="*/ 1631572 w 2520000"/>
                <a:gd name="connsiteY6" fmla="*/ 55847 h 2520000"/>
                <a:gd name="connsiteX7" fmla="*/ 1626212 w 2520000"/>
                <a:gd name="connsiteY7" fmla="*/ 216619 h 2520000"/>
                <a:gd name="connsiteX8" fmla="*/ 1690785 w 2520000"/>
                <a:gd name="connsiteY8" fmla="*/ 240253 h 2520000"/>
                <a:gd name="connsiteX9" fmla="*/ 1738743 w 2520000"/>
                <a:gd name="connsiteY9" fmla="*/ 263355 h 2520000"/>
                <a:gd name="connsiteX10" fmla="*/ 1848358 w 2520000"/>
                <a:gd name="connsiteY10" fmla="*/ 146182 h 2520000"/>
                <a:gd name="connsiteX11" fmla="*/ 1860591 w 2520000"/>
                <a:gd name="connsiteY11" fmla="*/ 152075 h 2520000"/>
                <a:gd name="connsiteX12" fmla="*/ 1930174 w 2520000"/>
                <a:gd name="connsiteY12" fmla="*/ 194348 h 2520000"/>
                <a:gd name="connsiteX13" fmla="*/ 1884010 w 2520000"/>
                <a:gd name="connsiteY13" fmla="*/ 346205 h 2520000"/>
                <a:gd name="connsiteX14" fmla="*/ 1963976 w 2520000"/>
                <a:gd name="connsiteY14" fmla="*/ 406002 h 2520000"/>
                <a:gd name="connsiteX15" fmla="*/ 1980587 w 2520000"/>
                <a:gd name="connsiteY15" fmla="*/ 421098 h 2520000"/>
                <a:gd name="connsiteX16" fmla="*/ 2115676 w 2520000"/>
                <a:gd name="connsiteY16" fmla="*/ 336982 h 2520000"/>
                <a:gd name="connsiteX17" fmla="*/ 2150955 w 2520000"/>
                <a:gd name="connsiteY17" fmla="*/ 369046 h 2520000"/>
                <a:gd name="connsiteX18" fmla="*/ 2183018 w 2520000"/>
                <a:gd name="connsiteY18" fmla="*/ 404324 h 2520000"/>
                <a:gd name="connsiteX19" fmla="*/ 2098902 w 2520000"/>
                <a:gd name="connsiteY19" fmla="*/ 539414 h 2520000"/>
                <a:gd name="connsiteX20" fmla="*/ 2113998 w 2520000"/>
                <a:gd name="connsiteY20" fmla="*/ 556024 h 2520000"/>
                <a:gd name="connsiteX21" fmla="*/ 2173796 w 2520000"/>
                <a:gd name="connsiteY21" fmla="*/ 635990 h 2520000"/>
                <a:gd name="connsiteX22" fmla="*/ 2325652 w 2520000"/>
                <a:gd name="connsiteY22" fmla="*/ 589826 h 2520000"/>
                <a:gd name="connsiteX23" fmla="*/ 2367925 w 2520000"/>
                <a:gd name="connsiteY23" fmla="*/ 659409 h 2520000"/>
                <a:gd name="connsiteX24" fmla="*/ 2373818 w 2520000"/>
                <a:gd name="connsiteY24" fmla="*/ 671642 h 2520000"/>
                <a:gd name="connsiteX25" fmla="*/ 2256645 w 2520000"/>
                <a:gd name="connsiteY25" fmla="*/ 781257 h 2520000"/>
                <a:gd name="connsiteX26" fmla="*/ 2279748 w 2520000"/>
                <a:gd name="connsiteY26" fmla="*/ 829215 h 2520000"/>
                <a:gd name="connsiteX27" fmla="*/ 2303382 w 2520000"/>
                <a:gd name="connsiteY27" fmla="*/ 893788 h 2520000"/>
                <a:gd name="connsiteX28" fmla="*/ 2464154 w 2520000"/>
                <a:gd name="connsiteY28" fmla="*/ 888428 h 2520000"/>
                <a:gd name="connsiteX29" fmla="*/ 2487745 w 2520000"/>
                <a:gd name="connsiteY29" fmla="*/ 980177 h 2520000"/>
                <a:gd name="connsiteX30" fmla="*/ 2347031 w 2520000"/>
                <a:gd name="connsiteY30" fmla="*/ 1055281 h 2520000"/>
                <a:gd name="connsiteX31" fmla="*/ 2361005 w 2520000"/>
                <a:gd name="connsiteY31" fmla="*/ 1146845 h 2520000"/>
                <a:gd name="connsiteX32" fmla="*/ 2362492 w 2520000"/>
                <a:gd name="connsiteY32" fmla="*/ 1176282 h 2520000"/>
                <a:gd name="connsiteX33" fmla="*/ 2517594 w 2520000"/>
                <a:gd name="connsiteY33" fmla="*/ 1212350 h 2520000"/>
                <a:gd name="connsiteX34" fmla="*/ 2520000 w 2520000"/>
                <a:gd name="connsiteY34" fmla="*/ 1260000 h 2520000"/>
                <a:gd name="connsiteX35" fmla="*/ 2517594 w 2520000"/>
                <a:gd name="connsiteY35" fmla="*/ 1307651 h 2520000"/>
                <a:gd name="connsiteX36" fmla="*/ 2362492 w 2520000"/>
                <a:gd name="connsiteY36" fmla="*/ 1343719 h 2520000"/>
                <a:gd name="connsiteX37" fmla="*/ 2361005 w 2520000"/>
                <a:gd name="connsiteY37" fmla="*/ 1373156 h 2520000"/>
                <a:gd name="connsiteX38" fmla="*/ 2347031 w 2520000"/>
                <a:gd name="connsiteY38" fmla="*/ 1464719 h 2520000"/>
                <a:gd name="connsiteX39" fmla="*/ 2487745 w 2520000"/>
                <a:gd name="connsiteY39" fmla="*/ 1539823 h 2520000"/>
                <a:gd name="connsiteX40" fmla="*/ 2464154 w 2520000"/>
                <a:gd name="connsiteY40" fmla="*/ 1631572 h 2520000"/>
                <a:gd name="connsiteX41" fmla="*/ 2303382 w 2520000"/>
                <a:gd name="connsiteY41" fmla="*/ 1626212 h 2520000"/>
                <a:gd name="connsiteX42" fmla="*/ 2279748 w 2520000"/>
                <a:gd name="connsiteY42" fmla="*/ 1690785 h 2520000"/>
                <a:gd name="connsiteX43" fmla="*/ 2256645 w 2520000"/>
                <a:gd name="connsiteY43" fmla="*/ 1738743 h 2520000"/>
                <a:gd name="connsiteX44" fmla="*/ 2373818 w 2520000"/>
                <a:gd name="connsiteY44" fmla="*/ 1848358 h 2520000"/>
                <a:gd name="connsiteX45" fmla="*/ 2367925 w 2520000"/>
                <a:gd name="connsiteY45" fmla="*/ 1860591 h 2520000"/>
                <a:gd name="connsiteX46" fmla="*/ 2325652 w 2520000"/>
                <a:gd name="connsiteY46" fmla="*/ 1930174 h 2520000"/>
                <a:gd name="connsiteX47" fmla="*/ 2173796 w 2520000"/>
                <a:gd name="connsiteY47" fmla="*/ 1884010 h 2520000"/>
                <a:gd name="connsiteX48" fmla="*/ 2113998 w 2520000"/>
                <a:gd name="connsiteY48" fmla="*/ 1963976 h 2520000"/>
                <a:gd name="connsiteX49" fmla="*/ 2098902 w 2520000"/>
                <a:gd name="connsiteY49" fmla="*/ 1980586 h 2520000"/>
                <a:gd name="connsiteX50" fmla="*/ 2183018 w 2520000"/>
                <a:gd name="connsiteY50" fmla="*/ 2115676 h 2520000"/>
                <a:gd name="connsiteX51" fmla="*/ 2150955 w 2520000"/>
                <a:gd name="connsiteY51" fmla="*/ 2150955 h 2520000"/>
                <a:gd name="connsiteX52" fmla="*/ 2115676 w 2520000"/>
                <a:gd name="connsiteY52" fmla="*/ 2183018 h 2520000"/>
                <a:gd name="connsiteX53" fmla="*/ 1980586 w 2520000"/>
                <a:gd name="connsiteY53" fmla="*/ 2098902 h 2520000"/>
                <a:gd name="connsiteX54" fmla="*/ 1963976 w 2520000"/>
                <a:gd name="connsiteY54" fmla="*/ 2113998 h 2520000"/>
                <a:gd name="connsiteX55" fmla="*/ 1884011 w 2520000"/>
                <a:gd name="connsiteY55" fmla="*/ 2173796 h 2520000"/>
                <a:gd name="connsiteX56" fmla="*/ 1930175 w 2520000"/>
                <a:gd name="connsiteY56" fmla="*/ 2325652 h 2520000"/>
                <a:gd name="connsiteX57" fmla="*/ 1860591 w 2520000"/>
                <a:gd name="connsiteY57" fmla="*/ 2367925 h 2520000"/>
                <a:gd name="connsiteX58" fmla="*/ 1848358 w 2520000"/>
                <a:gd name="connsiteY58" fmla="*/ 2373818 h 2520000"/>
                <a:gd name="connsiteX59" fmla="*/ 1738743 w 2520000"/>
                <a:gd name="connsiteY59" fmla="*/ 2256645 h 2520000"/>
                <a:gd name="connsiteX60" fmla="*/ 1690785 w 2520000"/>
                <a:gd name="connsiteY60" fmla="*/ 2279748 h 2520000"/>
                <a:gd name="connsiteX61" fmla="*/ 1626212 w 2520000"/>
                <a:gd name="connsiteY61" fmla="*/ 2303382 h 2520000"/>
                <a:gd name="connsiteX62" fmla="*/ 1631572 w 2520000"/>
                <a:gd name="connsiteY62" fmla="*/ 2464154 h 2520000"/>
                <a:gd name="connsiteX63" fmla="*/ 1539823 w 2520000"/>
                <a:gd name="connsiteY63" fmla="*/ 2487745 h 2520000"/>
                <a:gd name="connsiteX64" fmla="*/ 1464719 w 2520000"/>
                <a:gd name="connsiteY64" fmla="*/ 2347031 h 2520000"/>
                <a:gd name="connsiteX65" fmla="*/ 1373156 w 2520000"/>
                <a:gd name="connsiteY65" fmla="*/ 2361005 h 2520000"/>
                <a:gd name="connsiteX66" fmla="*/ 1343719 w 2520000"/>
                <a:gd name="connsiteY66" fmla="*/ 2362492 h 2520000"/>
                <a:gd name="connsiteX67" fmla="*/ 1307651 w 2520000"/>
                <a:gd name="connsiteY67" fmla="*/ 2517594 h 2520000"/>
                <a:gd name="connsiteX68" fmla="*/ 1260000 w 2520000"/>
                <a:gd name="connsiteY68" fmla="*/ 2520000 h 2520000"/>
                <a:gd name="connsiteX69" fmla="*/ 1212350 w 2520000"/>
                <a:gd name="connsiteY69" fmla="*/ 2517594 h 2520000"/>
                <a:gd name="connsiteX70" fmla="*/ 1176282 w 2520000"/>
                <a:gd name="connsiteY70" fmla="*/ 2362492 h 2520000"/>
                <a:gd name="connsiteX71" fmla="*/ 1146845 w 2520000"/>
                <a:gd name="connsiteY71" fmla="*/ 2361005 h 2520000"/>
                <a:gd name="connsiteX72" fmla="*/ 1055281 w 2520000"/>
                <a:gd name="connsiteY72" fmla="*/ 2347031 h 2520000"/>
                <a:gd name="connsiteX73" fmla="*/ 980177 w 2520000"/>
                <a:gd name="connsiteY73" fmla="*/ 2487745 h 2520000"/>
                <a:gd name="connsiteX74" fmla="*/ 888429 w 2520000"/>
                <a:gd name="connsiteY74" fmla="*/ 2464154 h 2520000"/>
                <a:gd name="connsiteX75" fmla="*/ 893788 w 2520000"/>
                <a:gd name="connsiteY75" fmla="*/ 2303382 h 2520000"/>
                <a:gd name="connsiteX76" fmla="*/ 829215 w 2520000"/>
                <a:gd name="connsiteY76" fmla="*/ 2279748 h 2520000"/>
                <a:gd name="connsiteX77" fmla="*/ 781257 w 2520000"/>
                <a:gd name="connsiteY77" fmla="*/ 2256645 h 2520000"/>
                <a:gd name="connsiteX78" fmla="*/ 671642 w 2520000"/>
                <a:gd name="connsiteY78" fmla="*/ 2373818 h 2520000"/>
                <a:gd name="connsiteX79" fmla="*/ 659409 w 2520000"/>
                <a:gd name="connsiteY79" fmla="*/ 2367925 h 2520000"/>
                <a:gd name="connsiteX80" fmla="*/ 589826 w 2520000"/>
                <a:gd name="connsiteY80" fmla="*/ 2325652 h 2520000"/>
                <a:gd name="connsiteX81" fmla="*/ 635990 w 2520000"/>
                <a:gd name="connsiteY81" fmla="*/ 2173796 h 2520000"/>
                <a:gd name="connsiteX82" fmla="*/ 556024 w 2520000"/>
                <a:gd name="connsiteY82" fmla="*/ 2113998 h 2520000"/>
                <a:gd name="connsiteX83" fmla="*/ 539414 w 2520000"/>
                <a:gd name="connsiteY83" fmla="*/ 2098902 h 2520000"/>
                <a:gd name="connsiteX84" fmla="*/ 404324 w 2520000"/>
                <a:gd name="connsiteY84" fmla="*/ 2183018 h 2520000"/>
                <a:gd name="connsiteX85" fmla="*/ 369046 w 2520000"/>
                <a:gd name="connsiteY85" fmla="*/ 2150955 h 2520000"/>
                <a:gd name="connsiteX86" fmla="*/ 336983 w 2520000"/>
                <a:gd name="connsiteY86" fmla="*/ 2115677 h 2520000"/>
                <a:gd name="connsiteX87" fmla="*/ 421099 w 2520000"/>
                <a:gd name="connsiteY87" fmla="*/ 1980586 h 2520000"/>
                <a:gd name="connsiteX88" fmla="*/ 406002 w 2520000"/>
                <a:gd name="connsiteY88" fmla="*/ 1963976 h 2520000"/>
                <a:gd name="connsiteX89" fmla="*/ 346205 w 2520000"/>
                <a:gd name="connsiteY89" fmla="*/ 1884010 h 2520000"/>
                <a:gd name="connsiteX90" fmla="*/ 194348 w 2520000"/>
                <a:gd name="connsiteY90" fmla="*/ 1930174 h 2520000"/>
                <a:gd name="connsiteX91" fmla="*/ 152075 w 2520000"/>
                <a:gd name="connsiteY91" fmla="*/ 1860591 h 2520000"/>
                <a:gd name="connsiteX92" fmla="*/ 146183 w 2520000"/>
                <a:gd name="connsiteY92" fmla="*/ 1848358 h 2520000"/>
                <a:gd name="connsiteX93" fmla="*/ 263355 w 2520000"/>
                <a:gd name="connsiteY93" fmla="*/ 1738743 h 2520000"/>
                <a:gd name="connsiteX94" fmla="*/ 240253 w 2520000"/>
                <a:gd name="connsiteY94" fmla="*/ 1690785 h 2520000"/>
                <a:gd name="connsiteX95" fmla="*/ 216619 w 2520000"/>
                <a:gd name="connsiteY95" fmla="*/ 1626212 h 2520000"/>
                <a:gd name="connsiteX96" fmla="*/ 55847 w 2520000"/>
                <a:gd name="connsiteY96" fmla="*/ 1631572 h 2520000"/>
                <a:gd name="connsiteX97" fmla="*/ 32256 w 2520000"/>
                <a:gd name="connsiteY97" fmla="*/ 1539823 h 2520000"/>
                <a:gd name="connsiteX98" fmla="*/ 172969 w 2520000"/>
                <a:gd name="connsiteY98" fmla="*/ 1464719 h 2520000"/>
                <a:gd name="connsiteX99" fmla="*/ 158995 w 2520000"/>
                <a:gd name="connsiteY99" fmla="*/ 1373156 h 2520000"/>
                <a:gd name="connsiteX100" fmla="*/ 157509 w 2520000"/>
                <a:gd name="connsiteY100" fmla="*/ 1343719 h 2520000"/>
                <a:gd name="connsiteX101" fmla="*/ 2406 w 2520000"/>
                <a:gd name="connsiteY101" fmla="*/ 1307650 h 2520000"/>
                <a:gd name="connsiteX102" fmla="*/ 0 w 2520000"/>
                <a:gd name="connsiteY102" fmla="*/ 1260000 h 2520000"/>
                <a:gd name="connsiteX103" fmla="*/ 2406 w 2520000"/>
                <a:gd name="connsiteY103" fmla="*/ 1212350 h 2520000"/>
                <a:gd name="connsiteX104" fmla="*/ 157509 w 2520000"/>
                <a:gd name="connsiteY104" fmla="*/ 1176282 h 2520000"/>
                <a:gd name="connsiteX105" fmla="*/ 158995 w 2520000"/>
                <a:gd name="connsiteY105" fmla="*/ 1146845 h 2520000"/>
                <a:gd name="connsiteX106" fmla="*/ 172969 w 2520000"/>
                <a:gd name="connsiteY106" fmla="*/ 1055281 h 2520000"/>
                <a:gd name="connsiteX107" fmla="*/ 32256 w 2520000"/>
                <a:gd name="connsiteY107" fmla="*/ 980177 h 2520000"/>
                <a:gd name="connsiteX108" fmla="*/ 55847 w 2520000"/>
                <a:gd name="connsiteY108" fmla="*/ 888428 h 2520000"/>
                <a:gd name="connsiteX109" fmla="*/ 216619 w 2520000"/>
                <a:gd name="connsiteY109" fmla="*/ 893788 h 2520000"/>
                <a:gd name="connsiteX110" fmla="*/ 240253 w 2520000"/>
                <a:gd name="connsiteY110" fmla="*/ 829215 h 2520000"/>
                <a:gd name="connsiteX111" fmla="*/ 263355 w 2520000"/>
                <a:gd name="connsiteY111" fmla="*/ 781257 h 2520000"/>
                <a:gd name="connsiteX112" fmla="*/ 146183 w 2520000"/>
                <a:gd name="connsiteY112" fmla="*/ 671642 h 2520000"/>
                <a:gd name="connsiteX113" fmla="*/ 152075 w 2520000"/>
                <a:gd name="connsiteY113" fmla="*/ 659409 h 2520000"/>
                <a:gd name="connsiteX114" fmla="*/ 194348 w 2520000"/>
                <a:gd name="connsiteY114" fmla="*/ 589826 h 2520000"/>
                <a:gd name="connsiteX115" fmla="*/ 346205 w 2520000"/>
                <a:gd name="connsiteY115" fmla="*/ 635990 h 2520000"/>
                <a:gd name="connsiteX116" fmla="*/ 406002 w 2520000"/>
                <a:gd name="connsiteY116" fmla="*/ 556024 h 2520000"/>
                <a:gd name="connsiteX117" fmla="*/ 421099 w 2520000"/>
                <a:gd name="connsiteY117" fmla="*/ 539414 h 2520000"/>
                <a:gd name="connsiteX118" fmla="*/ 336983 w 2520000"/>
                <a:gd name="connsiteY118" fmla="*/ 404324 h 2520000"/>
                <a:gd name="connsiteX119" fmla="*/ 369046 w 2520000"/>
                <a:gd name="connsiteY119" fmla="*/ 369046 h 2520000"/>
                <a:gd name="connsiteX120" fmla="*/ 404324 w 2520000"/>
                <a:gd name="connsiteY120" fmla="*/ 336982 h 2520000"/>
                <a:gd name="connsiteX121" fmla="*/ 539414 w 2520000"/>
                <a:gd name="connsiteY121" fmla="*/ 421098 h 2520000"/>
                <a:gd name="connsiteX122" fmla="*/ 556024 w 2520000"/>
                <a:gd name="connsiteY122" fmla="*/ 406002 h 2520000"/>
                <a:gd name="connsiteX123" fmla="*/ 635990 w 2520000"/>
                <a:gd name="connsiteY123" fmla="*/ 346205 h 2520000"/>
                <a:gd name="connsiteX124" fmla="*/ 589826 w 2520000"/>
                <a:gd name="connsiteY124" fmla="*/ 194348 h 2520000"/>
                <a:gd name="connsiteX125" fmla="*/ 659409 w 2520000"/>
                <a:gd name="connsiteY125" fmla="*/ 152075 h 2520000"/>
                <a:gd name="connsiteX126" fmla="*/ 671642 w 2520000"/>
                <a:gd name="connsiteY126" fmla="*/ 146182 h 2520000"/>
                <a:gd name="connsiteX127" fmla="*/ 781257 w 2520000"/>
                <a:gd name="connsiteY127" fmla="*/ 263355 h 2520000"/>
                <a:gd name="connsiteX128" fmla="*/ 829215 w 2520000"/>
                <a:gd name="connsiteY128" fmla="*/ 240253 h 2520000"/>
                <a:gd name="connsiteX129" fmla="*/ 893788 w 2520000"/>
                <a:gd name="connsiteY129" fmla="*/ 216619 h 2520000"/>
                <a:gd name="connsiteX130" fmla="*/ 888429 w 2520000"/>
                <a:gd name="connsiteY130" fmla="*/ 55847 h 2520000"/>
                <a:gd name="connsiteX131" fmla="*/ 980177 w 2520000"/>
                <a:gd name="connsiteY131" fmla="*/ 32256 h 2520000"/>
                <a:gd name="connsiteX132" fmla="*/ 1055281 w 2520000"/>
                <a:gd name="connsiteY132" fmla="*/ 172969 h 2520000"/>
                <a:gd name="connsiteX133" fmla="*/ 1146845 w 2520000"/>
                <a:gd name="connsiteY133" fmla="*/ 158995 h 2520000"/>
                <a:gd name="connsiteX134" fmla="*/ 1176282 w 2520000"/>
                <a:gd name="connsiteY134" fmla="*/ 157509 h 2520000"/>
                <a:gd name="connsiteX135" fmla="*/ 1212351 w 2520000"/>
                <a:gd name="connsiteY135" fmla="*/ 2406 h 25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</a:cxnLst>
              <a:rect l="l" t="t" r="r" b="b"/>
              <a:pathLst>
                <a:path w="2520000" h="2520000">
                  <a:moveTo>
                    <a:pt x="1260000" y="0"/>
                  </a:moveTo>
                  <a:lnTo>
                    <a:pt x="1307651" y="2406"/>
                  </a:lnTo>
                  <a:lnTo>
                    <a:pt x="1343719" y="157509"/>
                  </a:lnTo>
                  <a:lnTo>
                    <a:pt x="1373156" y="158995"/>
                  </a:lnTo>
                  <a:lnTo>
                    <a:pt x="1464719" y="172969"/>
                  </a:lnTo>
                  <a:lnTo>
                    <a:pt x="1539823" y="32256"/>
                  </a:lnTo>
                  <a:lnTo>
                    <a:pt x="1631572" y="55847"/>
                  </a:lnTo>
                  <a:lnTo>
                    <a:pt x="1626212" y="216619"/>
                  </a:lnTo>
                  <a:lnTo>
                    <a:pt x="1690785" y="240253"/>
                  </a:lnTo>
                  <a:lnTo>
                    <a:pt x="1738743" y="263355"/>
                  </a:lnTo>
                  <a:lnTo>
                    <a:pt x="1848358" y="146182"/>
                  </a:lnTo>
                  <a:lnTo>
                    <a:pt x="1860591" y="152075"/>
                  </a:lnTo>
                  <a:lnTo>
                    <a:pt x="1930174" y="194348"/>
                  </a:lnTo>
                  <a:lnTo>
                    <a:pt x="1884010" y="346205"/>
                  </a:lnTo>
                  <a:lnTo>
                    <a:pt x="1963976" y="406002"/>
                  </a:lnTo>
                  <a:lnTo>
                    <a:pt x="1980587" y="421098"/>
                  </a:lnTo>
                  <a:lnTo>
                    <a:pt x="2115676" y="336982"/>
                  </a:lnTo>
                  <a:lnTo>
                    <a:pt x="2150955" y="369046"/>
                  </a:lnTo>
                  <a:lnTo>
                    <a:pt x="2183018" y="404324"/>
                  </a:lnTo>
                  <a:lnTo>
                    <a:pt x="2098902" y="539414"/>
                  </a:lnTo>
                  <a:lnTo>
                    <a:pt x="2113998" y="556024"/>
                  </a:lnTo>
                  <a:lnTo>
                    <a:pt x="2173796" y="635990"/>
                  </a:lnTo>
                  <a:lnTo>
                    <a:pt x="2325652" y="589826"/>
                  </a:lnTo>
                  <a:lnTo>
                    <a:pt x="2367925" y="659409"/>
                  </a:lnTo>
                  <a:lnTo>
                    <a:pt x="2373818" y="671642"/>
                  </a:lnTo>
                  <a:lnTo>
                    <a:pt x="2256645" y="781257"/>
                  </a:lnTo>
                  <a:lnTo>
                    <a:pt x="2279748" y="829215"/>
                  </a:lnTo>
                  <a:lnTo>
                    <a:pt x="2303382" y="893788"/>
                  </a:lnTo>
                  <a:lnTo>
                    <a:pt x="2464154" y="888428"/>
                  </a:lnTo>
                  <a:lnTo>
                    <a:pt x="2487745" y="980177"/>
                  </a:lnTo>
                  <a:lnTo>
                    <a:pt x="2347031" y="1055281"/>
                  </a:lnTo>
                  <a:lnTo>
                    <a:pt x="2361005" y="1146845"/>
                  </a:lnTo>
                  <a:lnTo>
                    <a:pt x="2362492" y="1176282"/>
                  </a:lnTo>
                  <a:lnTo>
                    <a:pt x="2517594" y="1212350"/>
                  </a:lnTo>
                  <a:lnTo>
                    <a:pt x="2520000" y="1260000"/>
                  </a:lnTo>
                  <a:lnTo>
                    <a:pt x="2517594" y="1307651"/>
                  </a:lnTo>
                  <a:lnTo>
                    <a:pt x="2362492" y="1343719"/>
                  </a:lnTo>
                  <a:lnTo>
                    <a:pt x="2361005" y="1373156"/>
                  </a:lnTo>
                  <a:lnTo>
                    <a:pt x="2347031" y="1464719"/>
                  </a:lnTo>
                  <a:lnTo>
                    <a:pt x="2487745" y="1539823"/>
                  </a:lnTo>
                  <a:lnTo>
                    <a:pt x="2464154" y="1631572"/>
                  </a:lnTo>
                  <a:lnTo>
                    <a:pt x="2303382" y="1626212"/>
                  </a:lnTo>
                  <a:lnTo>
                    <a:pt x="2279748" y="1690785"/>
                  </a:lnTo>
                  <a:lnTo>
                    <a:pt x="2256645" y="1738743"/>
                  </a:lnTo>
                  <a:lnTo>
                    <a:pt x="2373818" y="1848358"/>
                  </a:lnTo>
                  <a:lnTo>
                    <a:pt x="2367925" y="1860591"/>
                  </a:lnTo>
                  <a:lnTo>
                    <a:pt x="2325652" y="1930174"/>
                  </a:lnTo>
                  <a:lnTo>
                    <a:pt x="2173796" y="1884010"/>
                  </a:lnTo>
                  <a:lnTo>
                    <a:pt x="2113998" y="1963976"/>
                  </a:lnTo>
                  <a:lnTo>
                    <a:pt x="2098902" y="1980586"/>
                  </a:lnTo>
                  <a:lnTo>
                    <a:pt x="2183018" y="2115676"/>
                  </a:lnTo>
                  <a:lnTo>
                    <a:pt x="2150955" y="2150955"/>
                  </a:lnTo>
                  <a:lnTo>
                    <a:pt x="2115676" y="2183018"/>
                  </a:lnTo>
                  <a:lnTo>
                    <a:pt x="1980586" y="2098902"/>
                  </a:lnTo>
                  <a:lnTo>
                    <a:pt x="1963976" y="2113998"/>
                  </a:lnTo>
                  <a:lnTo>
                    <a:pt x="1884011" y="2173796"/>
                  </a:lnTo>
                  <a:lnTo>
                    <a:pt x="1930175" y="2325652"/>
                  </a:lnTo>
                  <a:lnTo>
                    <a:pt x="1860591" y="2367925"/>
                  </a:lnTo>
                  <a:lnTo>
                    <a:pt x="1848358" y="2373818"/>
                  </a:lnTo>
                  <a:lnTo>
                    <a:pt x="1738743" y="2256645"/>
                  </a:lnTo>
                  <a:lnTo>
                    <a:pt x="1690785" y="2279748"/>
                  </a:lnTo>
                  <a:lnTo>
                    <a:pt x="1626212" y="2303382"/>
                  </a:lnTo>
                  <a:lnTo>
                    <a:pt x="1631572" y="2464154"/>
                  </a:lnTo>
                  <a:lnTo>
                    <a:pt x="1539823" y="2487745"/>
                  </a:lnTo>
                  <a:lnTo>
                    <a:pt x="1464719" y="2347031"/>
                  </a:lnTo>
                  <a:lnTo>
                    <a:pt x="1373156" y="2361005"/>
                  </a:lnTo>
                  <a:lnTo>
                    <a:pt x="1343719" y="2362492"/>
                  </a:lnTo>
                  <a:lnTo>
                    <a:pt x="1307651" y="2517594"/>
                  </a:lnTo>
                  <a:lnTo>
                    <a:pt x="1260000" y="2520000"/>
                  </a:lnTo>
                  <a:lnTo>
                    <a:pt x="1212350" y="2517594"/>
                  </a:lnTo>
                  <a:lnTo>
                    <a:pt x="1176282" y="2362492"/>
                  </a:lnTo>
                  <a:lnTo>
                    <a:pt x="1146845" y="2361005"/>
                  </a:lnTo>
                  <a:lnTo>
                    <a:pt x="1055281" y="2347031"/>
                  </a:lnTo>
                  <a:lnTo>
                    <a:pt x="980177" y="2487745"/>
                  </a:lnTo>
                  <a:lnTo>
                    <a:pt x="888429" y="2464154"/>
                  </a:lnTo>
                  <a:lnTo>
                    <a:pt x="893788" y="2303382"/>
                  </a:lnTo>
                  <a:lnTo>
                    <a:pt x="829215" y="2279748"/>
                  </a:lnTo>
                  <a:lnTo>
                    <a:pt x="781257" y="2256645"/>
                  </a:lnTo>
                  <a:lnTo>
                    <a:pt x="671642" y="2373818"/>
                  </a:lnTo>
                  <a:lnTo>
                    <a:pt x="659409" y="2367925"/>
                  </a:lnTo>
                  <a:lnTo>
                    <a:pt x="589826" y="2325652"/>
                  </a:lnTo>
                  <a:lnTo>
                    <a:pt x="635990" y="2173796"/>
                  </a:lnTo>
                  <a:lnTo>
                    <a:pt x="556024" y="2113998"/>
                  </a:lnTo>
                  <a:lnTo>
                    <a:pt x="539414" y="2098902"/>
                  </a:lnTo>
                  <a:lnTo>
                    <a:pt x="404324" y="2183018"/>
                  </a:lnTo>
                  <a:lnTo>
                    <a:pt x="369046" y="2150955"/>
                  </a:lnTo>
                  <a:lnTo>
                    <a:pt x="336983" y="2115677"/>
                  </a:lnTo>
                  <a:lnTo>
                    <a:pt x="421099" y="1980586"/>
                  </a:lnTo>
                  <a:lnTo>
                    <a:pt x="406002" y="1963976"/>
                  </a:lnTo>
                  <a:lnTo>
                    <a:pt x="346205" y="1884010"/>
                  </a:lnTo>
                  <a:lnTo>
                    <a:pt x="194348" y="1930174"/>
                  </a:lnTo>
                  <a:lnTo>
                    <a:pt x="152075" y="1860591"/>
                  </a:lnTo>
                  <a:lnTo>
                    <a:pt x="146183" y="1848358"/>
                  </a:lnTo>
                  <a:lnTo>
                    <a:pt x="263355" y="1738743"/>
                  </a:lnTo>
                  <a:lnTo>
                    <a:pt x="240253" y="1690785"/>
                  </a:lnTo>
                  <a:lnTo>
                    <a:pt x="216619" y="1626212"/>
                  </a:lnTo>
                  <a:lnTo>
                    <a:pt x="55847" y="1631572"/>
                  </a:lnTo>
                  <a:lnTo>
                    <a:pt x="32256" y="1539823"/>
                  </a:lnTo>
                  <a:lnTo>
                    <a:pt x="172969" y="1464719"/>
                  </a:lnTo>
                  <a:lnTo>
                    <a:pt x="158995" y="1373156"/>
                  </a:lnTo>
                  <a:lnTo>
                    <a:pt x="157509" y="1343719"/>
                  </a:lnTo>
                  <a:lnTo>
                    <a:pt x="2406" y="1307650"/>
                  </a:lnTo>
                  <a:lnTo>
                    <a:pt x="0" y="1260000"/>
                  </a:lnTo>
                  <a:lnTo>
                    <a:pt x="2406" y="1212350"/>
                  </a:lnTo>
                  <a:lnTo>
                    <a:pt x="157509" y="1176282"/>
                  </a:lnTo>
                  <a:lnTo>
                    <a:pt x="158995" y="1146845"/>
                  </a:lnTo>
                  <a:lnTo>
                    <a:pt x="172969" y="1055281"/>
                  </a:lnTo>
                  <a:lnTo>
                    <a:pt x="32256" y="980177"/>
                  </a:lnTo>
                  <a:lnTo>
                    <a:pt x="55847" y="888428"/>
                  </a:lnTo>
                  <a:lnTo>
                    <a:pt x="216619" y="893788"/>
                  </a:lnTo>
                  <a:lnTo>
                    <a:pt x="240253" y="829215"/>
                  </a:lnTo>
                  <a:lnTo>
                    <a:pt x="263355" y="781257"/>
                  </a:lnTo>
                  <a:lnTo>
                    <a:pt x="146183" y="671642"/>
                  </a:lnTo>
                  <a:lnTo>
                    <a:pt x="152075" y="659409"/>
                  </a:lnTo>
                  <a:lnTo>
                    <a:pt x="194348" y="589826"/>
                  </a:lnTo>
                  <a:lnTo>
                    <a:pt x="346205" y="635990"/>
                  </a:lnTo>
                  <a:lnTo>
                    <a:pt x="406002" y="556024"/>
                  </a:lnTo>
                  <a:lnTo>
                    <a:pt x="421099" y="539414"/>
                  </a:lnTo>
                  <a:lnTo>
                    <a:pt x="336983" y="404324"/>
                  </a:lnTo>
                  <a:lnTo>
                    <a:pt x="369046" y="369046"/>
                  </a:lnTo>
                  <a:lnTo>
                    <a:pt x="404324" y="336982"/>
                  </a:lnTo>
                  <a:lnTo>
                    <a:pt x="539414" y="421098"/>
                  </a:lnTo>
                  <a:lnTo>
                    <a:pt x="556024" y="406002"/>
                  </a:lnTo>
                  <a:lnTo>
                    <a:pt x="635990" y="346205"/>
                  </a:lnTo>
                  <a:lnTo>
                    <a:pt x="589826" y="194348"/>
                  </a:lnTo>
                  <a:lnTo>
                    <a:pt x="659409" y="152075"/>
                  </a:lnTo>
                  <a:lnTo>
                    <a:pt x="671642" y="146182"/>
                  </a:lnTo>
                  <a:lnTo>
                    <a:pt x="781257" y="263355"/>
                  </a:lnTo>
                  <a:lnTo>
                    <a:pt x="829215" y="240253"/>
                  </a:lnTo>
                  <a:lnTo>
                    <a:pt x="893788" y="216619"/>
                  </a:lnTo>
                  <a:lnTo>
                    <a:pt x="888429" y="55847"/>
                  </a:lnTo>
                  <a:lnTo>
                    <a:pt x="980177" y="32256"/>
                  </a:lnTo>
                  <a:lnTo>
                    <a:pt x="1055281" y="172969"/>
                  </a:lnTo>
                  <a:lnTo>
                    <a:pt x="1146845" y="158995"/>
                  </a:lnTo>
                  <a:lnTo>
                    <a:pt x="1176282" y="157509"/>
                  </a:lnTo>
                  <a:lnTo>
                    <a:pt x="1212351" y="2406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accent2"/>
                </a:gs>
                <a:gs pos="80000">
                  <a:schemeClr val="accent2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7" name="Круг: прозрачная заливка 16">
              <a:extLst>
                <a:ext uri="{FF2B5EF4-FFF2-40B4-BE49-F238E27FC236}">
                  <a16:creationId xmlns:a16="http://schemas.microsoft.com/office/drawing/2014/main" id="{505028C9-234B-4ADB-B6E8-8ECCB80882B5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2"/>
                </a:gs>
                <a:gs pos="80000">
                  <a:schemeClr val="accent2">
                    <a:lumMod val="50000"/>
                  </a:schemeClr>
                </a:gs>
              </a:gsLst>
              <a:lin ang="17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8" name="Овал 17">
              <a:extLst>
                <a:ext uri="{FF2B5EF4-FFF2-40B4-BE49-F238E27FC236}">
                  <a16:creationId xmlns:a16="http://schemas.microsoft.com/office/drawing/2014/main" id="{8345482A-A8CE-4CB0-92FE-1485568D8173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5080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Круг: прозрачная заливка 18">
              <a:extLst>
                <a:ext uri="{FF2B5EF4-FFF2-40B4-BE49-F238E27FC236}">
                  <a16:creationId xmlns:a16="http://schemas.microsoft.com/office/drawing/2014/main" id="{4915ABBE-2FE2-4493-90A7-98C8F8622876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2"/>
                </a:gs>
                <a:gs pos="80000">
                  <a:schemeClr val="accent2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20B09094-B066-463A-91FE-8549BAC1A1CA}"/>
              </a:ext>
            </a:extLst>
          </p:cNvPr>
          <p:cNvGrpSpPr/>
          <p:nvPr/>
        </p:nvGrpSpPr>
        <p:grpSpPr>
          <a:xfrm>
            <a:off x="5019543" y="1709157"/>
            <a:ext cx="2025000" cy="2025000"/>
            <a:chOff x="4836000" y="2169000"/>
            <a:chExt cx="2520000" cy="2520000"/>
          </a:xfrm>
        </p:grpSpPr>
        <p:sp>
          <p:nvSpPr>
            <p:cNvPr id="21" name="Овал 20">
              <a:extLst>
                <a:ext uri="{FF2B5EF4-FFF2-40B4-BE49-F238E27FC236}">
                  <a16:creationId xmlns:a16="http://schemas.microsoft.com/office/drawing/2014/main" id="{B5FD9F65-0BDF-4437-BA5E-49ADBF921CF6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олилиния: фигура 21">
              <a:extLst>
                <a:ext uri="{FF2B5EF4-FFF2-40B4-BE49-F238E27FC236}">
                  <a16:creationId xmlns:a16="http://schemas.microsoft.com/office/drawing/2014/main" id="{252609D5-82AF-4E04-8D2B-41D1D39B5144}"/>
                </a:ext>
              </a:extLst>
            </p:cNvPr>
            <p:cNvSpPr/>
            <p:nvPr/>
          </p:nvSpPr>
          <p:spPr>
            <a:xfrm>
              <a:off x="4836000" y="2169000"/>
              <a:ext cx="2520000" cy="2520000"/>
            </a:xfrm>
            <a:custGeom>
              <a:avLst/>
              <a:gdLst>
                <a:gd name="connsiteX0" fmla="*/ 1260000 w 2520000"/>
                <a:gd name="connsiteY0" fmla="*/ 0 h 2520000"/>
                <a:gd name="connsiteX1" fmla="*/ 1307651 w 2520000"/>
                <a:gd name="connsiteY1" fmla="*/ 2406 h 2520000"/>
                <a:gd name="connsiteX2" fmla="*/ 1343719 w 2520000"/>
                <a:gd name="connsiteY2" fmla="*/ 157509 h 2520000"/>
                <a:gd name="connsiteX3" fmla="*/ 1373156 w 2520000"/>
                <a:gd name="connsiteY3" fmla="*/ 158995 h 2520000"/>
                <a:gd name="connsiteX4" fmla="*/ 1464719 w 2520000"/>
                <a:gd name="connsiteY4" fmla="*/ 172969 h 2520000"/>
                <a:gd name="connsiteX5" fmla="*/ 1539823 w 2520000"/>
                <a:gd name="connsiteY5" fmla="*/ 32256 h 2520000"/>
                <a:gd name="connsiteX6" fmla="*/ 1631572 w 2520000"/>
                <a:gd name="connsiteY6" fmla="*/ 55847 h 2520000"/>
                <a:gd name="connsiteX7" fmla="*/ 1626212 w 2520000"/>
                <a:gd name="connsiteY7" fmla="*/ 216619 h 2520000"/>
                <a:gd name="connsiteX8" fmla="*/ 1690785 w 2520000"/>
                <a:gd name="connsiteY8" fmla="*/ 240253 h 2520000"/>
                <a:gd name="connsiteX9" fmla="*/ 1738743 w 2520000"/>
                <a:gd name="connsiteY9" fmla="*/ 263355 h 2520000"/>
                <a:gd name="connsiteX10" fmla="*/ 1848358 w 2520000"/>
                <a:gd name="connsiteY10" fmla="*/ 146182 h 2520000"/>
                <a:gd name="connsiteX11" fmla="*/ 1860591 w 2520000"/>
                <a:gd name="connsiteY11" fmla="*/ 152075 h 2520000"/>
                <a:gd name="connsiteX12" fmla="*/ 1930174 w 2520000"/>
                <a:gd name="connsiteY12" fmla="*/ 194348 h 2520000"/>
                <a:gd name="connsiteX13" fmla="*/ 1884010 w 2520000"/>
                <a:gd name="connsiteY13" fmla="*/ 346205 h 2520000"/>
                <a:gd name="connsiteX14" fmla="*/ 1963976 w 2520000"/>
                <a:gd name="connsiteY14" fmla="*/ 406002 h 2520000"/>
                <a:gd name="connsiteX15" fmla="*/ 1980587 w 2520000"/>
                <a:gd name="connsiteY15" fmla="*/ 421098 h 2520000"/>
                <a:gd name="connsiteX16" fmla="*/ 2115676 w 2520000"/>
                <a:gd name="connsiteY16" fmla="*/ 336982 h 2520000"/>
                <a:gd name="connsiteX17" fmla="*/ 2150955 w 2520000"/>
                <a:gd name="connsiteY17" fmla="*/ 369046 h 2520000"/>
                <a:gd name="connsiteX18" fmla="*/ 2183018 w 2520000"/>
                <a:gd name="connsiteY18" fmla="*/ 404324 h 2520000"/>
                <a:gd name="connsiteX19" fmla="*/ 2098902 w 2520000"/>
                <a:gd name="connsiteY19" fmla="*/ 539414 h 2520000"/>
                <a:gd name="connsiteX20" fmla="*/ 2113998 w 2520000"/>
                <a:gd name="connsiteY20" fmla="*/ 556024 h 2520000"/>
                <a:gd name="connsiteX21" fmla="*/ 2173796 w 2520000"/>
                <a:gd name="connsiteY21" fmla="*/ 635990 h 2520000"/>
                <a:gd name="connsiteX22" fmla="*/ 2325652 w 2520000"/>
                <a:gd name="connsiteY22" fmla="*/ 589826 h 2520000"/>
                <a:gd name="connsiteX23" fmla="*/ 2367925 w 2520000"/>
                <a:gd name="connsiteY23" fmla="*/ 659409 h 2520000"/>
                <a:gd name="connsiteX24" fmla="*/ 2373818 w 2520000"/>
                <a:gd name="connsiteY24" fmla="*/ 671642 h 2520000"/>
                <a:gd name="connsiteX25" fmla="*/ 2256645 w 2520000"/>
                <a:gd name="connsiteY25" fmla="*/ 781257 h 2520000"/>
                <a:gd name="connsiteX26" fmla="*/ 2279748 w 2520000"/>
                <a:gd name="connsiteY26" fmla="*/ 829215 h 2520000"/>
                <a:gd name="connsiteX27" fmla="*/ 2303382 w 2520000"/>
                <a:gd name="connsiteY27" fmla="*/ 893788 h 2520000"/>
                <a:gd name="connsiteX28" fmla="*/ 2464154 w 2520000"/>
                <a:gd name="connsiteY28" fmla="*/ 888428 h 2520000"/>
                <a:gd name="connsiteX29" fmla="*/ 2487745 w 2520000"/>
                <a:gd name="connsiteY29" fmla="*/ 980177 h 2520000"/>
                <a:gd name="connsiteX30" fmla="*/ 2347031 w 2520000"/>
                <a:gd name="connsiteY30" fmla="*/ 1055281 h 2520000"/>
                <a:gd name="connsiteX31" fmla="*/ 2361005 w 2520000"/>
                <a:gd name="connsiteY31" fmla="*/ 1146845 h 2520000"/>
                <a:gd name="connsiteX32" fmla="*/ 2362492 w 2520000"/>
                <a:gd name="connsiteY32" fmla="*/ 1176282 h 2520000"/>
                <a:gd name="connsiteX33" fmla="*/ 2517594 w 2520000"/>
                <a:gd name="connsiteY33" fmla="*/ 1212350 h 2520000"/>
                <a:gd name="connsiteX34" fmla="*/ 2520000 w 2520000"/>
                <a:gd name="connsiteY34" fmla="*/ 1260000 h 2520000"/>
                <a:gd name="connsiteX35" fmla="*/ 2517594 w 2520000"/>
                <a:gd name="connsiteY35" fmla="*/ 1307651 h 2520000"/>
                <a:gd name="connsiteX36" fmla="*/ 2362492 w 2520000"/>
                <a:gd name="connsiteY36" fmla="*/ 1343719 h 2520000"/>
                <a:gd name="connsiteX37" fmla="*/ 2361005 w 2520000"/>
                <a:gd name="connsiteY37" fmla="*/ 1373156 h 2520000"/>
                <a:gd name="connsiteX38" fmla="*/ 2347031 w 2520000"/>
                <a:gd name="connsiteY38" fmla="*/ 1464719 h 2520000"/>
                <a:gd name="connsiteX39" fmla="*/ 2487745 w 2520000"/>
                <a:gd name="connsiteY39" fmla="*/ 1539823 h 2520000"/>
                <a:gd name="connsiteX40" fmla="*/ 2464154 w 2520000"/>
                <a:gd name="connsiteY40" fmla="*/ 1631572 h 2520000"/>
                <a:gd name="connsiteX41" fmla="*/ 2303382 w 2520000"/>
                <a:gd name="connsiteY41" fmla="*/ 1626212 h 2520000"/>
                <a:gd name="connsiteX42" fmla="*/ 2279748 w 2520000"/>
                <a:gd name="connsiteY42" fmla="*/ 1690785 h 2520000"/>
                <a:gd name="connsiteX43" fmla="*/ 2256645 w 2520000"/>
                <a:gd name="connsiteY43" fmla="*/ 1738743 h 2520000"/>
                <a:gd name="connsiteX44" fmla="*/ 2373818 w 2520000"/>
                <a:gd name="connsiteY44" fmla="*/ 1848358 h 2520000"/>
                <a:gd name="connsiteX45" fmla="*/ 2367925 w 2520000"/>
                <a:gd name="connsiteY45" fmla="*/ 1860591 h 2520000"/>
                <a:gd name="connsiteX46" fmla="*/ 2325652 w 2520000"/>
                <a:gd name="connsiteY46" fmla="*/ 1930174 h 2520000"/>
                <a:gd name="connsiteX47" fmla="*/ 2173796 w 2520000"/>
                <a:gd name="connsiteY47" fmla="*/ 1884010 h 2520000"/>
                <a:gd name="connsiteX48" fmla="*/ 2113998 w 2520000"/>
                <a:gd name="connsiteY48" fmla="*/ 1963976 h 2520000"/>
                <a:gd name="connsiteX49" fmla="*/ 2098902 w 2520000"/>
                <a:gd name="connsiteY49" fmla="*/ 1980586 h 2520000"/>
                <a:gd name="connsiteX50" fmla="*/ 2183018 w 2520000"/>
                <a:gd name="connsiteY50" fmla="*/ 2115676 h 2520000"/>
                <a:gd name="connsiteX51" fmla="*/ 2150955 w 2520000"/>
                <a:gd name="connsiteY51" fmla="*/ 2150955 h 2520000"/>
                <a:gd name="connsiteX52" fmla="*/ 2115676 w 2520000"/>
                <a:gd name="connsiteY52" fmla="*/ 2183018 h 2520000"/>
                <a:gd name="connsiteX53" fmla="*/ 1980586 w 2520000"/>
                <a:gd name="connsiteY53" fmla="*/ 2098902 h 2520000"/>
                <a:gd name="connsiteX54" fmla="*/ 1963976 w 2520000"/>
                <a:gd name="connsiteY54" fmla="*/ 2113998 h 2520000"/>
                <a:gd name="connsiteX55" fmla="*/ 1884011 w 2520000"/>
                <a:gd name="connsiteY55" fmla="*/ 2173796 h 2520000"/>
                <a:gd name="connsiteX56" fmla="*/ 1930175 w 2520000"/>
                <a:gd name="connsiteY56" fmla="*/ 2325652 h 2520000"/>
                <a:gd name="connsiteX57" fmla="*/ 1860591 w 2520000"/>
                <a:gd name="connsiteY57" fmla="*/ 2367925 h 2520000"/>
                <a:gd name="connsiteX58" fmla="*/ 1848358 w 2520000"/>
                <a:gd name="connsiteY58" fmla="*/ 2373818 h 2520000"/>
                <a:gd name="connsiteX59" fmla="*/ 1738743 w 2520000"/>
                <a:gd name="connsiteY59" fmla="*/ 2256645 h 2520000"/>
                <a:gd name="connsiteX60" fmla="*/ 1690785 w 2520000"/>
                <a:gd name="connsiteY60" fmla="*/ 2279748 h 2520000"/>
                <a:gd name="connsiteX61" fmla="*/ 1626212 w 2520000"/>
                <a:gd name="connsiteY61" fmla="*/ 2303382 h 2520000"/>
                <a:gd name="connsiteX62" fmla="*/ 1631572 w 2520000"/>
                <a:gd name="connsiteY62" fmla="*/ 2464154 h 2520000"/>
                <a:gd name="connsiteX63" fmla="*/ 1539823 w 2520000"/>
                <a:gd name="connsiteY63" fmla="*/ 2487745 h 2520000"/>
                <a:gd name="connsiteX64" fmla="*/ 1464719 w 2520000"/>
                <a:gd name="connsiteY64" fmla="*/ 2347031 h 2520000"/>
                <a:gd name="connsiteX65" fmla="*/ 1373156 w 2520000"/>
                <a:gd name="connsiteY65" fmla="*/ 2361005 h 2520000"/>
                <a:gd name="connsiteX66" fmla="*/ 1343719 w 2520000"/>
                <a:gd name="connsiteY66" fmla="*/ 2362492 h 2520000"/>
                <a:gd name="connsiteX67" fmla="*/ 1307651 w 2520000"/>
                <a:gd name="connsiteY67" fmla="*/ 2517594 h 2520000"/>
                <a:gd name="connsiteX68" fmla="*/ 1260000 w 2520000"/>
                <a:gd name="connsiteY68" fmla="*/ 2520000 h 2520000"/>
                <a:gd name="connsiteX69" fmla="*/ 1212350 w 2520000"/>
                <a:gd name="connsiteY69" fmla="*/ 2517594 h 2520000"/>
                <a:gd name="connsiteX70" fmla="*/ 1176282 w 2520000"/>
                <a:gd name="connsiteY70" fmla="*/ 2362492 h 2520000"/>
                <a:gd name="connsiteX71" fmla="*/ 1146845 w 2520000"/>
                <a:gd name="connsiteY71" fmla="*/ 2361005 h 2520000"/>
                <a:gd name="connsiteX72" fmla="*/ 1055281 w 2520000"/>
                <a:gd name="connsiteY72" fmla="*/ 2347031 h 2520000"/>
                <a:gd name="connsiteX73" fmla="*/ 980177 w 2520000"/>
                <a:gd name="connsiteY73" fmla="*/ 2487745 h 2520000"/>
                <a:gd name="connsiteX74" fmla="*/ 888429 w 2520000"/>
                <a:gd name="connsiteY74" fmla="*/ 2464154 h 2520000"/>
                <a:gd name="connsiteX75" fmla="*/ 893788 w 2520000"/>
                <a:gd name="connsiteY75" fmla="*/ 2303382 h 2520000"/>
                <a:gd name="connsiteX76" fmla="*/ 829215 w 2520000"/>
                <a:gd name="connsiteY76" fmla="*/ 2279748 h 2520000"/>
                <a:gd name="connsiteX77" fmla="*/ 781257 w 2520000"/>
                <a:gd name="connsiteY77" fmla="*/ 2256645 h 2520000"/>
                <a:gd name="connsiteX78" fmla="*/ 671642 w 2520000"/>
                <a:gd name="connsiteY78" fmla="*/ 2373818 h 2520000"/>
                <a:gd name="connsiteX79" fmla="*/ 659409 w 2520000"/>
                <a:gd name="connsiteY79" fmla="*/ 2367925 h 2520000"/>
                <a:gd name="connsiteX80" fmla="*/ 589826 w 2520000"/>
                <a:gd name="connsiteY80" fmla="*/ 2325652 h 2520000"/>
                <a:gd name="connsiteX81" fmla="*/ 635990 w 2520000"/>
                <a:gd name="connsiteY81" fmla="*/ 2173796 h 2520000"/>
                <a:gd name="connsiteX82" fmla="*/ 556024 w 2520000"/>
                <a:gd name="connsiteY82" fmla="*/ 2113998 h 2520000"/>
                <a:gd name="connsiteX83" fmla="*/ 539414 w 2520000"/>
                <a:gd name="connsiteY83" fmla="*/ 2098902 h 2520000"/>
                <a:gd name="connsiteX84" fmla="*/ 404324 w 2520000"/>
                <a:gd name="connsiteY84" fmla="*/ 2183018 h 2520000"/>
                <a:gd name="connsiteX85" fmla="*/ 369046 w 2520000"/>
                <a:gd name="connsiteY85" fmla="*/ 2150955 h 2520000"/>
                <a:gd name="connsiteX86" fmla="*/ 336983 w 2520000"/>
                <a:gd name="connsiteY86" fmla="*/ 2115677 h 2520000"/>
                <a:gd name="connsiteX87" fmla="*/ 421099 w 2520000"/>
                <a:gd name="connsiteY87" fmla="*/ 1980586 h 2520000"/>
                <a:gd name="connsiteX88" fmla="*/ 406002 w 2520000"/>
                <a:gd name="connsiteY88" fmla="*/ 1963976 h 2520000"/>
                <a:gd name="connsiteX89" fmla="*/ 346205 w 2520000"/>
                <a:gd name="connsiteY89" fmla="*/ 1884010 h 2520000"/>
                <a:gd name="connsiteX90" fmla="*/ 194348 w 2520000"/>
                <a:gd name="connsiteY90" fmla="*/ 1930174 h 2520000"/>
                <a:gd name="connsiteX91" fmla="*/ 152075 w 2520000"/>
                <a:gd name="connsiteY91" fmla="*/ 1860591 h 2520000"/>
                <a:gd name="connsiteX92" fmla="*/ 146183 w 2520000"/>
                <a:gd name="connsiteY92" fmla="*/ 1848358 h 2520000"/>
                <a:gd name="connsiteX93" fmla="*/ 263355 w 2520000"/>
                <a:gd name="connsiteY93" fmla="*/ 1738743 h 2520000"/>
                <a:gd name="connsiteX94" fmla="*/ 240253 w 2520000"/>
                <a:gd name="connsiteY94" fmla="*/ 1690785 h 2520000"/>
                <a:gd name="connsiteX95" fmla="*/ 216619 w 2520000"/>
                <a:gd name="connsiteY95" fmla="*/ 1626212 h 2520000"/>
                <a:gd name="connsiteX96" fmla="*/ 55847 w 2520000"/>
                <a:gd name="connsiteY96" fmla="*/ 1631572 h 2520000"/>
                <a:gd name="connsiteX97" fmla="*/ 32256 w 2520000"/>
                <a:gd name="connsiteY97" fmla="*/ 1539823 h 2520000"/>
                <a:gd name="connsiteX98" fmla="*/ 172969 w 2520000"/>
                <a:gd name="connsiteY98" fmla="*/ 1464719 h 2520000"/>
                <a:gd name="connsiteX99" fmla="*/ 158995 w 2520000"/>
                <a:gd name="connsiteY99" fmla="*/ 1373156 h 2520000"/>
                <a:gd name="connsiteX100" fmla="*/ 157509 w 2520000"/>
                <a:gd name="connsiteY100" fmla="*/ 1343719 h 2520000"/>
                <a:gd name="connsiteX101" fmla="*/ 2406 w 2520000"/>
                <a:gd name="connsiteY101" fmla="*/ 1307650 h 2520000"/>
                <a:gd name="connsiteX102" fmla="*/ 0 w 2520000"/>
                <a:gd name="connsiteY102" fmla="*/ 1260000 h 2520000"/>
                <a:gd name="connsiteX103" fmla="*/ 2406 w 2520000"/>
                <a:gd name="connsiteY103" fmla="*/ 1212350 h 2520000"/>
                <a:gd name="connsiteX104" fmla="*/ 157509 w 2520000"/>
                <a:gd name="connsiteY104" fmla="*/ 1176282 h 2520000"/>
                <a:gd name="connsiteX105" fmla="*/ 158995 w 2520000"/>
                <a:gd name="connsiteY105" fmla="*/ 1146845 h 2520000"/>
                <a:gd name="connsiteX106" fmla="*/ 172969 w 2520000"/>
                <a:gd name="connsiteY106" fmla="*/ 1055281 h 2520000"/>
                <a:gd name="connsiteX107" fmla="*/ 32256 w 2520000"/>
                <a:gd name="connsiteY107" fmla="*/ 980177 h 2520000"/>
                <a:gd name="connsiteX108" fmla="*/ 55847 w 2520000"/>
                <a:gd name="connsiteY108" fmla="*/ 888428 h 2520000"/>
                <a:gd name="connsiteX109" fmla="*/ 216619 w 2520000"/>
                <a:gd name="connsiteY109" fmla="*/ 893788 h 2520000"/>
                <a:gd name="connsiteX110" fmla="*/ 240253 w 2520000"/>
                <a:gd name="connsiteY110" fmla="*/ 829215 h 2520000"/>
                <a:gd name="connsiteX111" fmla="*/ 263355 w 2520000"/>
                <a:gd name="connsiteY111" fmla="*/ 781257 h 2520000"/>
                <a:gd name="connsiteX112" fmla="*/ 146183 w 2520000"/>
                <a:gd name="connsiteY112" fmla="*/ 671642 h 2520000"/>
                <a:gd name="connsiteX113" fmla="*/ 152075 w 2520000"/>
                <a:gd name="connsiteY113" fmla="*/ 659409 h 2520000"/>
                <a:gd name="connsiteX114" fmla="*/ 194348 w 2520000"/>
                <a:gd name="connsiteY114" fmla="*/ 589826 h 2520000"/>
                <a:gd name="connsiteX115" fmla="*/ 346205 w 2520000"/>
                <a:gd name="connsiteY115" fmla="*/ 635990 h 2520000"/>
                <a:gd name="connsiteX116" fmla="*/ 406002 w 2520000"/>
                <a:gd name="connsiteY116" fmla="*/ 556024 h 2520000"/>
                <a:gd name="connsiteX117" fmla="*/ 421099 w 2520000"/>
                <a:gd name="connsiteY117" fmla="*/ 539414 h 2520000"/>
                <a:gd name="connsiteX118" fmla="*/ 336983 w 2520000"/>
                <a:gd name="connsiteY118" fmla="*/ 404324 h 2520000"/>
                <a:gd name="connsiteX119" fmla="*/ 369046 w 2520000"/>
                <a:gd name="connsiteY119" fmla="*/ 369046 h 2520000"/>
                <a:gd name="connsiteX120" fmla="*/ 404324 w 2520000"/>
                <a:gd name="connsiteY120" fmla="*/ 336982 h 2520000"/>
                <a:gd name="connsiteX121" fmla="*/ 539414 w 2520000"/>
                <a:gd name="connsiteY121" fmla="*/ 421098 h 2520000"/>
                <a:gd name="connsiteX122" fmla="*/ 556024 w 2520000"/>
                <a:gd name="connsiteY122" fmla="*/ 406002 h 2520000"/>
                <a:gd name="connsiteX123" fmla="*/ 635990 w 2520000"/>
                <a:gd name="connsiteY123" fmla="*/ 346205 h 2520000"/>
                <a:gd name="connsiteX124" fmla="*/ 589826 w 2520000"/>
                <a:gd name="connsiteY124" fmla="*/ 194348 h 2520000"/>
                <a:gd name="connsiteX125" fmla="*/ 659409 w 2520000"/>
                <a:gd name="connsiteY125" fmla="*/ 152075 h 2520000"/>
                <a:gd name="connsiteX126" fmla="*/ 671642 w 2520000"/>
                <a:gd name="connsiteY126" fmla="*/ 146182 h 2520000"/>
                <a:gd name="connsiteX127" fmla="*/ 781257 w 2520000"/>
                <a:gd name="connsiteY127" fmla="*/ 263355 h 2520000"/>
                <a:gd name="connsiteX128" fmla="*/ 829215 w 2520000"/>
                <a:gd name="connsiteY128" fmla="*/ 240253 h 2520000"/>
                <a:gd name="connsiteX129" fmla="*/ 893788 w 2520000"/>
                <a:gd name="connsiteY129" fmla="*/ 216619 h 2520000"/>
                <a:gd name="connsiteX130" fmla="*/ 888429 w 2520000"/>
                <a:gd name="connsiteY130" fmla="*/ 55847 h 2520000"/>
                <a:gd name="connsiteX131" fmla="*/ 980177 w 2520000"/>
                <a:gd name="connsiteY131" fmla="*/ 32256 h 2520000"/>
                <a:gd name="connsiteX132" fmla="*/ 1055281 w 2520000"/>
                <a:gd name="connsiteY132" fmla="*/ 172969 h 2520000"/>
                <a:gd name="connsiteX133" fmla="*/ 1146845 w 2520000"/>
                <a:gd name="connsiteY133" fmla="*/ 158995 h 2520000"/>
                <a:gd name="connsiteX134" fmla="*/ 1176282 w 2520000"/>
                <a:gd name="connsiteY134" fmla="*/ 157509 h 2520000"/>
                <a:gd name="connsiteX135" fmla="*/ 1212351 w 2520000"/>
                <a:gd name="connsiteY135" fmla="*/ 2406 h 25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</a:cxnLst>
              <a:rect l="l" t="t" r="r" b="b"/>
              <a:pathLst>
                <a:path w="2520000" h="2520000">
                  <a:moveTo>
                    <a:pt x="1260000" y="0"/>
                  </a:moveTo>
                  <a:lnTo>
                    <a:pt x="1307651" y="2406"/>
                  </a:lnTo>
                  <a:lnTo>
                    <a:pt x="1343719" y="157509"/>
                  </a:lnTo>
                  <a:lnTo>
                    <a:pt x="1373156" y="158995"/>
                  </a:lnTo>
                  <a:lnTo>
                    <a:pt x="1464719" y="172969"/>
                  </a:lnTo>
                  <a:lnTo>
                    <a:pt x="1539823" y="32256"/>
                  </a:lnTo>
                  <a:lnTo>
                    <a:pt x="1631572" y="55847"/>
                  </a:lnTo>
                  <a:lnTo>
                    <a:pt x="1626212" y="216619"/>
                  </a:lnTo>
                  <a:lnTo>
                    <a:pt x="1690785" y="240253"/>
                  </a:lnTo>
                  <a:lnTo>
                    <a:pt x="1738743" y="263355"/>
                  </a:lnTo>
                  <a:lnTo>
                    <a:pt x="1848358" y="146182"/>
                  </a:lnTo>
                  <a:lnTo>
                    <a:pt x="1860591" y="152075"/>
                  </a:lnTo>
                  <a:lnTo>
                    <a:pt x="1930174" y="194348"/>
                  </a:lnTo>
                  <a:lnTo>
                    <a:pt x="1884010" y="346205"/>
                  </a:lnTo>
                  <a:lnTo>
                    <a:pt x="1963976" y="406002"/>
                  </a:lnTo>
                  <a:lnTo>
                    <a:pt x="1980587" y="421098"/>
                  </a:lnTo>
                  <a:lnTo>
                    <a:pt x="2115676" y="336982"/>
                  </a:lnTo>
                  <a:lnTo>
                    <a:pt x="2150955" y="369046"/>
                  </a:lnTo>
                  <a:lnTo>
                    <a:pt x="2183018" y="404324"/>
                  </a:lnTo>
                  <a:lnTo>
                    <a:pt x="2098902" y="539414"/>
                  </a:lnTo>
                  <a:lnTo>
                    <a:pt x="2113998" y="556024"/>
                  </a:lnTo>
                  <a:lnTo>
                    <a:pt x="2173796" y="635990"/>
                  </a:lnTo>
                  <a:lnTo>
                    <a:pt x="2325652" y="589826"/>
                  </a:lnTo>
                  <a:lnTo>
                    <a:pt x="2367925" y="659409"/>
                  </a:lnTo>
                  <a:lnTo>
                    <a:pt x="2373818" y="671642"/>
                  </a:lnTo>
                  <a:lnTo>
                    <a:pt x="2256645" y="781257"/>
                  </a:lnTo>
                  <a:lnTo>
                    <a:pt x="2279748" y="829215"/>
                  </a:lnTo>
                  <a:lnTo>
                    <a:pt x="2303382" y="893788"/>
                  </a:lnTo>
                  <a:lnTo>
                    <a:pt x="2464154" y="888428"/>
                  </a:lnTo>
                  <a:lnTo>
                    <a:pt x="2487745" y="980177"/>
                  </a:lnTo>
                  <a:lnTo>
                    <a:pt x="2347031" y="1055281"/>
                  </a:lnTo>
                  <a:lnTo>
                    <a:pt x="2361005" y="1146845"/>
                  </a:lnTo>
                  <a:lnTo>
                    <a:pt x="2362492" y="1176282"/>
                  </a:lnTo>
                  <a:lnTo>
                    <a:pt x="2517594" y="1212350"/>
                  </a:lnTo>
                  <a:lnTo>
                    <a:pt x="2520000" y="1260000"/>
                  </a:lnTo>
                  <a:lnTo>
                    <a:pt x="2517594" y="1307651"/>
                  </a:lnTo>
                  <a:lnTo>
                    <a:pt x="2362492" y="1343719"/>
                  </a:lnTo>
                  <a:lnTo>
                    <a:pt x="2361005" y="1373156"/>
                  </a:lnTo>
                  <a:lnTo>
                    <a:pt x="2347031" y="1464719"/>
                  </a:lnTo>
                  <a:lnTo>
                    <a:pt x="2487745" y="1539823"/>
                  </a:lnTo>
                  <a:lnTo>
                    <a:pt x="2464154" y="1631572"/>
                  </a:lnTo>
                  <a:lnTo>
                    <a:pt x="2303382" y="1626212"/>
                  </a:lnTo>
                  <a:lnTo>
                    <a:pt x="2279748" y="1690785"/>
                  </a:lnTo>
                  <a:lnTo>
                    <a:pt x="2256645" y="1738743"/>
                  </a:lnTo>
                  <a:lnTo>
                    <a:pt x="2373818" y="1848358"/>
                  </a:lnTo>
                  <a:lnTo>
                    <a:pt x="2367925" y="1860591"/>
                  </a:lnTo>
                  <a:lnTo>
                    <a:pt x="2325652" y="1930174"/>
                  </a:lnTo>
                  <a:lnTo>
                    <a:pt x="2173796" y="1884010"/>
                  </a:lnTo>
                  <a:lnTo>
                    <a:pt x="2113998" y="1963976"/>
                  </a:lnTo>
                  <a:lnTo>
                    <a:pt x="2098902" y="1980586"/>
                  </a:lnTo>
                  <a:lnTo>
                    <a:pt x="2183018" y="2115676"/>
                  </a:lnTo>
                  <a:lnTo>
                    <a:pt x="2150955" y="2150955"/>
                  </a:lnTo>
                  <a:lnTo>
                    <a:pt x="2115676" y="2183018"/>
                  </a:lnTo>
                  <a:lnTo>
                    <a:pt x="1980586" y="2098902"/>
                  </a:lnTo>
                  <a:lnTo>
                    <a:pt x="1963976" y="2113998"/>
                  </a:lnTo>
                  <a:lnTo>
                    <a:pt x="1884011" y="2173796"/>
                  </a:lnTo>
                  <a:lnTo>
                    <a:pt x="1930175" y="2325652"/>
                  </a:lnTo>
                  <a:lnTo>
                    <a:pt x="1860591" y="2367925"/>
                  </a:lnTo>
                  <a:lnTo>
                    <a:pt x="1848358" y="2373818"/>
                  </a:lnTo>
                  <a:lnTo>
                    <a:pt x="1738743" y="2256645"/>
                  </a:lnTo>
                  <a:lnTo>
                    <a:pt x="1690785" y="2279748"/>
                  </a:lnTo>
                  <a:lnTo>
                    <a:pt x="1626212" y="2303382"/>
                  </a:lnTo>
                  <a:lnTo>
                    <a:pt x="1631572" y="2464154"/>
                  </a:lnTo>
                  <a:lnTo>
                    <a:pt x="1539823" y="2487745"/>
                  </a:lnTo>
                  <a:lnTo>
                    <a:pt x="1464719" y="2347031"/>
                  </a:lnTo>
                  <a:lnTo>
                    <a:pt x="1373156" y="2361005"/>
                  </a:lnTo>
                  <a:lnTo>
                    <a:pt x="1343719" y="2362492"/>
                  </a:lnTo>
                  <a:lnTo>
                    <a:pt x="1307651" y="2517594"/>
                  </a:lnTo>
                  <a:lnTo>
                    <a:pt x="1260000" y="2520000"/>
                  </a:lnTo>
                  <a:lnTo>
                    <a:pt x="1212350" y="2517594"/>
                  </a:lnTo>
                  <a:lnTo>
                    <a:pt x="1176282" y="2362492"/>
                  </a:lnTo>
                  <a:lnTo>
                    <a:pt x="1146845" y="2361005"/>
                  </a:lnTo>
                  <a:lnTo>
                    <a:pt x="1055281" y="2347031"/>
                  </a:lnTo>
                  <a:lnTo>
                    <a:pt x="980177" y="2487745"/>
                  </a:lnTo>
                  <a:lnTo>
                    <a:pt x="888429" y="2464154"/>
                  </a:lnTo>
                  <a:lnTo>
                    <a:pt x="893788" y="2303382"/>
                  </a:lnTo>
                  <a:lnTo>
                    <a:pt x="829215" y="2279748"/>
                  </a:lnTo>
                  <a:lnTo>
                    <a:pt x="781257" y="2256645"/>
                  </a:lnTo>
                  <a:lnTo>
                    <a:pt x="671642" y="2373818"/>
                  </a:lnTo>
                  <a:lnTo>
                    <a:pt x="659409" y="2367925"/>
                  </a:lnTo>
                  <a:lnTo>
                    <a:pt x="589826" y="2325652"/>
                  </a:lnTo>
                  <a:lnTo>
                    <a:pt x="635990" y="2173796"/>
                  </a:lnTo>
                  <a:lnTo>
                    <a:pt x="556024" y="2113998"/>
                  </a:lnTo>
                  <a:lnTo>
                    <a:pt x="539414" y="2098902"/>
                  </a:lnTo>
                  <a:lnTo>
                    <a:pt x="404324" y="2183018"/>
                  </a:lnTo>
                  <a:lnTo>
                    <a:pt x="369046" y="2150955"/>
                  </a:lnTo>
                  <a:lnTo>
                    <a:pt x="336983" y="2115677"/>
                  </a:lnTo>
                  <a:lnTo>
                    <a:pt x="421099" y="1980586"/>
                  </a:lnTo>
                  <a:lnTo>
                    <a:pt x="406002" y="1963976"/>
                  </a:lnTo>
                  <a:lnTo>
                    <a:pt x="346205" y="1884010"/>
                  </a:lnTo>
                  <a:lnTo>
                    <a:pt x="194348" y="1930174"/>
                  </a:lnTo>
                  <a:lnTo>
                    <a:pt x="152075" y="1860591"/>
                  </a:lnTo>
                  <a:lnTo>
                    <a:pt x="146183" y="1848358"/>
                  </a:lnTo>
                  <a:lnTo>
                    <a:pt x="263355" y="1738743"/>
                  </a:lnTo>
                  <a:lnTo>
                    <a:pt x="240253" y="1690785"/>
                  </a:lnTo>
                  <a:lnTo>
                    <a:pt x="216619" y="1626212"/>
                  </a:lnTo>
                  <a:lnTo>
                    <a:pt x="55847" y="1631572"/>
                  </a:lnTo>
                  <a:lnTo>
                    <a:pt x="32256" y="1539823"/>
                  </a:lnTo>
                  <a:lnTo>
                    <a:pt x="172969" y="1464719"/>
                  </a:lnTo>
                  <a:lnTo>
                    <a:pt x="158995" y="1373156"/>
                  </a:lnTo>
                  <a:lnTo>
                    <a:pt x="157509" y="1343719"/>
                  </a:lnTo>
                  <a:lnTo>
                    <a:pt x="2406" y="1307650"/>
                  </a:lnTo>
                  <a:lnTo>
                    <a:pt x="0" y="1260000"/>
                  </a:lnTo>
                  <a:lnTo>
                    <a:pt x="2406" y="1212350"/>
                  </a:lnTo>
                  <a:lnTo>
                    <a:pt x="157509" y="1176282"/>
                  </a:lnTo>
                  <a:lnTo>
                    <a:pt x="158995" y="1146845"/>
                  </a:lnTo>
                  <a:lnTo>
                    <a:pt x="172969" y="1055281"/>
                  </a:lnTo>
                  <a:lnTo>
                    <a:pt x="32256" y="980177"/>
                  </a:lnTo>
                  <a:lnTo>
                    <a:pt x="55847" y="888428"/>
                  </a:lnTo>
                  <a:lnTo>
                    <a:pt x="216619" y="893788"/>
                  </a:lnTo>
                  <a:lnTo>
                    <a:pt x="240253" y="829215"/>
                  </a:lnTo>
                  <a:lnTo>
                    <a:pt x="263355" y="781257"/>
                  </a:lnTo>
                  <a:lnTo>
                    <a:pt x="146183" y="671642"/>
                  </a:lnTo>
                  <a:lnTo>
                    <a:pt x="152075" y="659409"/>
                  </a:lnTo>
                  <a:lnTo>
                    <a:pt x="194348" y="589826"/>
                  </a:lnTo>
                  <a:lnTo>
                    <a:pt x="346205" y="635990"/>
                  </a:lnTo>
                  <a:lnTo>
                    <a:pt x="406002" y="556024"/>
                  </a:lnTo>
                  <a:lnTo>
                    <a:pt x="421099" y="539414"/>
                  </a:lnTo>
                  <a:lnTo>
                    <a:pt x="336983" y="404324"/>
                  </a:lnTo>
                  <a:lnTo>
                    <a:pt x="369046" y="369046"/>
                  </a:lnTo>
                  <a:lnTo>
                    <a:pt x="404324" y="336982"/>
                  </a:lnTo>
                  <a:lnTo>
                    <a:pt x="539414" y="421098"/>
                  </a:lnTo>
                  <a:lnTo>
                    <a:pt x="556024" y="406002"/>
                  </a:lnTo>
                  <a:lnTo>
                    <a:pt x="635990" y="346205"/>
                  </a:lnTo>
                  <a:lnTo>
                    <a:pt x="589826" y="194348"/>
                  </a:lnTo>
                  <a:lnTo>
                    <a:pt x="659409" y="152075"/>
                  </a:lnTo>
                  <a:lnTo>
                    <a:pt x="671642" y="146182"/>
                  </a:lnTo>
                  <a:lnTo>
                    <a:pt x="781257" y="263355"/>
                  </a:lnTo>
                  <a:lnTo>
                    <a:pt x="829215" y="240253"/>
                  </a:lnTo>
                  <a:lnTo>
                    <a:pt x="893788" y="216619"/>
                  </a:lnTo>
                  <a:lnTo>
                    <a:pt x="888429" y="55847"/>
                  </a:lnTo>
                  <a:lnTo>
                    <a:pt x="980177" y="32256"/>
                  </a:lnTo>
                  <a:lnTo>
                    <a:pt x="1055281" y="172969"/>
                  </a:lnTo>
                  <a:lnTo>
                    <a:pt x="1146845" y="158995"/>
                  </a:lnTo>
                  <a:lnTo>
                    <a:pt x="1176282" y="157509"/>
                  </a:lnTo>
                  <a:lnTo>
                    <a:pt x="1212351" y="2406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accent3"/>
                </a:gs>
                <a:gs pos="80000">
                  <a:schemeClr val="accent3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3" name="Круг: прозрачная заливка 22">
              <a:extLst>
                <a:ext uri="{FF2B5EF4-FFF2-40B4-BE49-F238E27FC236}">
                  <a16:creationId xmlns:a16="http://schemas.microsoft.com/office/drawing/2014/main" id="{FB4C28EB-22D8-4B3D-97D4-CA8FE1F688DF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3"/>
                </a:gs>
                <a:gs pos="80000">
                  <a:schemeClr val="accent3">
                    <a:lumMod val="50000"/>
                  </a:schemeClr>
                </a:gs>
              </a:gsLst>
              <a:lin ang="17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4" name="Овал 23">
              <a:extLst>
                <a:ext uri="{FF2B5EF4-FFF2-40B4-BE49-F238E27FC236}">
                  <a16:creationId xmlns:a16="http://schemas.microsoft.com/office/drawing/2014/main" id="{3C064428-B298-4DD7-AE23-A04BDDD4632A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5080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Круг: прозрачная заливка 24">
              <a:extLst>
                <a:ext uri="{FF2B5EF4-FFF2-40B4-BE49-F238E27FC236}">
                  <a16:creationId xmlns:a16="http://schemas.microsoft.com/office/drawing/2014/main" id="{708567B2-2B4D-4CCB-9548-E36F8D699828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3"/>
                </a:gs>
                <a:gs pos="80000">
                  <a:schemeClr val="accent3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Группа 25">
            <a:extLst>
              <a:ext uri="{FF2B5EF4-FFF2-40B4-BE49-F238E27FC236}">
                <a16:creationId xmlns:a16="http://schemas.microsoft.com/office/drawing/2014/main" id="{75FD00F7-9DB7-455A-BC71-A439F4DC5223}"/>
              </a:ext>
            </a:extLst>
          </p:cNvPr>
          <p:cNvGrpSpPr/>
          <p:nvPr/>
        </p:nvGrpSpPr>
        <p:grpSpPr>
          <a:xfrm>
            <a:off x="6895663" y="2979000"/>
            <a:ext cx="2025000" cy="2025000"/>
            <a:chOff x="4836000" y="2169000"/>
            <a:chExt cx="2520000" cy="2520000"/>
          </a:xfrm>
        </p:grpSpPr>
        <p:sp>
          <p:nvSpPr>
            <p:cNvPr id="27" name="Овал 26">
              <a:extLst>
                <a:ext uri="{FF2B5EF4-FFF2-40B4-BE49-F238E27FC236}">
                  <a16:creationId xmlns:a16="http://schemas.microsoft.com/office/drawing/2014/main" id="{26879D95-AC14-49A2-BBCD-030A2645D213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олилиния: фигура 27">
              <a:extLst>
                <a:ext uri="{FF2B5EF4-FFF2-40B4-BE49-F238E27FC236}">
                  <a16:creationId xmlns:a16="http://schemas.microsoft.com/office/drawing/2014/main" id="{CA96ADB6-1721-4A29-9F05-A11F4C71D915}"/>
                </a:ext>
              </a:extLst>
            </p:cNvPr>
            <p:cNvSpPr/>
            <p:nvPr/>
          </p:nvSpPr>
          <p:spPr>
            <a:xfrm>
              <a:off x="4836000" y="2169000"/>
              <a:ext cx="2520000" cy="2520000"/>
            </a:xfrm>
            <a:custGeom>
              <a:avLst/>
              <a:gdLst>
                <a:gd name="connsiteX0" fmla="*/ 1260000 w 2520000"/>
                <a:gd name="connsiteY0" fmla="*/ 0 h 2520000"/>
                <a:gd name="connsiteX1" fmla="*/ 1307651 w 2520000"/>
                <a:gd name="connsiteY1" fmla="*/ 2406 h 2520000"/>
                <a:gd name="connsiteX2" fmla="*/ 1343719 w 2520000"/>
                <a:gd name="connsiteY2" fmla="*/ 157509 h 2520000"/>
                <a:gd name="connsiteX3" fmla="*/ 1373156 w 2520000"/>
                <a:gd name="connsiteY3" fmla="*/ 158995 h 2520000"/>
                <a:gd name="connsiteX4" fmla="*/ 1464719 w 2520000"/>
                <a:gd name="connsiteY4" fmla="*/ 172969 h 2520000"/>
                <a:gd name="connsiteX5" fmla="*/ 1539823 w 2520000"/>
                <a:gd name="connsiteY5" fmla="*/ 32256 h 2520000"/>
                <a:gd name="connsiteX6" fmla="*/ 1631572 w 2520000"/>
                <a:gd name="connsiteY6" fmla="*/ 55847 h 2520000"/>
                <a:gd name="connsiteX7" fmla="*/ 1626212 w 2520000"/>
                <a:gd name="connsiteY7" fmla="*/ 216619 h 2520000"/>
                <a:gd name="connsiteX8" fmla="*/ 1690785 w 2520000"/>
                <a:gd name="connsiteY8" fmla="*/ 240253 h 2520000"/>
                <a:gd name="connsiteX9" fmla="*/ 1738743 w 2520000"/>
                <a:gd name="connsiteY9" fmla="*/ 263355 h 2520000"/>
                <a:gd name="connsiteX10" fmla="*/ 1848358 w 2520000"/>
                <a:gd name="connsiteY10" fmla="*/ 146182 h 2520000"/>
                <a:gd name="connsiteX11" fmla="*/ 1860591 w 2520000"/>
                <a:gd name="connsiteY11" fmla="*/ 152075 h 2520000"/>
                <a:gd name="connsiteX12" fmla="*/ 1930174 w 2520000"/>
                <a:gd name="connsiteY12" fmla="*/ 194348 h 2520000"/>
                <a:gd name="connsiteX13" fmla="*/ 1884010 w 2520000"/>
                <a:gd name="connsiteY13" fmla="*/ 346205 h 2520000"/>
                <a:gd name="connsiteX14" fmla="*/ 1963976 w 2520000"/>
                <a:gd name="connsiteY14" fmla="*/ 406002 h 2520000"/>
                <a:gd name="connsiteX15" fmla="*/ 1980587 w 2520000"/>
                <a:gd name="connsiteY15" fmla="*/ 421098 h 2520000"/>
                <a:gd name="connsiteX16" fmla="*/ 2115676 w 2520000"/>
                <a:gd name="connsiteY16" fmla="*/ 336982 h 2520000"/>
                <a:gd name="connsiteX17" fmla="*/ 2150955 w 2520000"/>
                <a:gd name="connsiteY17" fmla="*/ 369046 h 2520000"/>
                <a:gd name="connsiteX18" fmla="*/ 2183018 w 2520000"/>
                <a:gd name="connsiteY18" fmla="*/ 404324 h 2520000"/>
                <a:gd name="connsiteX19" fmla="*/ 2098902 w 2520000"/>
                <a:gd name="connsiteY19" fmla="*/ 539414 h 2520000"/>
                <a:gd name="connsiteX20" fmla="*/ 2113998 w 2520000"/>
                <a:gd name="connsiteY20" fmla="*/ 556024 h 2520000"/>
                <a:gd name="connsiteX21" fmla="*/ 2173796 w 2520000"/>
                <a:gd name="connsiteY21" fmla="*/ 635990 h 2520000"/>
                <a:gd name="connsiteX22" fmla="*/ 2325652 w 2520000"/>
                <a:gd name="connsiteY22" fmla="*/ 589826 h 2520000"/>
                <a:gd name="connsiteX23" fmla="*/ 2367925 w 2520000"/>
                <a:gd name="connsiteY23" fmla="*/ 659409 h 2520000"/>
                <a:gd name="connsiteX24" fmla="*/ 2373818 w 2520000"/>
                <a:gd name="connsiteY24" fmla="*/ 671642 h 2520000"/>
                <a:gd name="connsiteX25" fmla="*/ 2256645 w 2520000"/>
                <a:gd name="connsiteY25" fmla="*/ 781257 h 2520000"/>
                <a:gd name="connsiteX26" fmla="*/ 2279748 w 2520000"/>
                <a:gd name="connsiteY26" fmla="*/ 829215 h 2520000"/>
                <a:gd name="connsiteX27" fmla="*/ 2303382 w 2520000"/>
                <a:gd name="connsiteY27" fmla="*/ 893788 h 2520000"/>
                <a:gd name="connsiteX28" fmla="*/ 2464154 w 2520000"/>
                <a:gd name="connsiteY28" fmla="*/ 888428 h 2520000"/>
                <a:gd name="connsiteX29" fmla="*/ 2487745 w 2520000"/>
                <a:gd name="connsiteY29" fmla="*/ 980177 h 2520000"/>
                <a:gd name="connsiteX30" fmla="*/ 2347031 w 2520000"/>
                <a:gd name="connsiteY30" fmla="*/ 1055281 h 2520000"/>
                <a:gd name="connsiteX31" fmla="*/ 2361005 w 2520000"/>
                <a:gd name="connsiteY31" fmla="*/ 1146845 h 2520000"/>
                <a:gd name="connsiteX32" fmla="*/ 2362492 w 2520000"/>
                <a:gd name="connsiteY32" fmla="*/ 1176282 h 2520000"/>
                <a:gd name="connsiteX33" fmla="*/ 2517594 w 2520000"/>
                <a:gd name="connsiteY33" fmla="*/ 1212350 h 2520000"/>
                <a:gd name="connsiteX34" fmla="*/ 2520000 w 2520000"/>
                <a:gd name="connsiteY34" fmla="*/ 1260000 h 2520000"/>
                <a:gd name="connsiteX35" fmla="*/ 2517594 w 2520000"/>
                <a:gd name="connsiteY35" fmla="*/ 1307651 h 2520000"/>
                <a:gd name="connsiteX36" fmla="*/ 2362492 w 2520000"/>
                <a:gd name="connsiteY36" fmla="*/ 1343719 h 2520000"/>
                <a:gd name="connsiteX37" fmla="*/ 2361005 w 2520000"/>
                <a:gd name="connsiteY37" fmla="*/ 1373156 h 2520000"/>
                <a:gd name="connsiteX38" fmla="*/ 2347031 w 2520000"/>
                <a:gd name="connsiteY38" fmla="*/ 1464719 h 2520000"/>
                <a:gd name="connsiteX39" fmla="*/ 2487745 w 2520000"/>
                <a:gd name="connsiteY39" fmla="*/ 1539823 h 2520000"/>
                <a:gd name="connsiteX40" fmla="*/ 2464154 w 2520000"/>
                <a:gd name="connsiteY40" fmla="*/ 1631572 h 2520000"/>
                <a:gd name="connsiteX41" fmla="*/ 2303382 w 2520000"/>
                <a:gd name="connsiteY41" fmla="*/ 1626212 h 2520000"/>
                <a:gd name="connsiteX42" fmla="*/ 2279748 w 2520000"/>
                <a:gd name="connsiteY42" fmla="*/ 1690785 h 2520000"/>
                <a:gd name="connsiteX43" fmla="*/ 2256645 w 2520000"/>
                <a:gd name="connsiteY43" fmla="*/ 1738743 h 2520000"/>
                <a:gd name="connsiteX44" fmla="*/ 2373818 w 2520000"/>
                <a:gd name="connsiteY44" fmla="*/ 1848358 h 2520000"/>
                <a:gd name="connsiteX45" fmla="*/ 2367925 w 2520000"/>
                <a:gd name="connsiteY45" fmla="*/ 1860591 h 2520000"/>
                <a:gd name="connsiteX46" fmla="*/ 2325652 w 2520000"/>
                <a:gd name="connsiteY46" fmla="*/ 1930174 h 2520000"/>
                <a:gd name="connsiteX47" fmla="*/ 2173796 w 2520000"/>
                <a:gd name="connsiteY47" fmla="*/ 1884010 h 2520000"/>
                <a:gd name="connsiteX48" fmla="*/ 2113998 w 2520000"/>
                <a:gd name="connsiteY48" fmla="*/ 1963976 h 2520000"/>
                <a:gd name="connsiteX49" fmla="*/ 2098902 w 2520000"/>
                <a:gd name="connsiteY49" fmla="*/ 1980586 h 2520000"/>
                <a:gd name="connsiteX50" fmla="*/ 2183018 w 2520000"/>
                <a:gd name="connsiteY50" fmla="*/ 2115676 h 2520000"/>
                <a:gd name="connsiteX51" fmla="*/ 2150955 w 2520000"/>
                <a:gd name="connsiteY51" fmla="*/ 2150955 h 2520000"/>
                <a:gd name="connsiteX52" fmla="*/ 2115676 w 2520000"/>
                <a:gd name="connsiteY52" fmla="*/ 2183018 h 2520000"/>
                <a:gd name="connsiteX53" fmla="*/ 1980586 w 2520000"/>
                <a:gd name="connsiteY53" fmla="*/ 2098902 h 2520000"/>
                <a:gd name="connsiteX54" fmla="*/ 1963976 w 2520000"/>
                <a:gd name="connsiteY54" fmla="*/ 2113998 h 2520000"/>
                <a:gd name="connsiteX55" fmla="*/ 1884011 w 2520000"/>
                <a:gd name="connsiteY55" fmla="*/ 2173796 h 2520000"/>
                <a:gd name="connsiteX56" fmla="*/ 1930175 w 2520000"/>
                <a:gd name="connsiteY56" fmla="*/ 2325652 h 2520000"/>
                <a:gd name="connsiteX57" fmla="*/ 1860591 w 2520000"/>
                <a:gd name="connsiteY57" fmla="*/ 2367925 h 2520000"/>
                <a:gd name="connsiteX58" fmla="*/ 1848358 w 2520000"/>
                <a:gd name="connsiteY58" fmla="*/ 2373818 h 2520000"/>
                <a:gd name="connsiteX59" fmla="*/ 1738743 w 2520000"/>
                <a:gd name="connsiteY59" fmla="*/ 2256645 h 2520000"/>
                <a:gd name="connsiteX60" fmla="*/ 1690785 w 2520000"/>
                <a:gd name="connsiteY60" fmla="*/ 2279748 h 2520000"/>
                <a:gd name="connsiteX61" fmla="*/ 1626212 w 2520000"/>
                <a:gd name="connsiteY61" fmla="*/ 2303382 h 2520000"/>
                <a:gd name="connsiteX62" fmla="*/ 1631572 w 2520000"/>
                <a:gd name="connsiteY62" fmla="*/ 2464154 h 2520000"/>
                <a:gd name="connsiteX63" fmla="*/ 1539823 w 2520000"/>
                <a:gd name="connsiteY63" fmla="*/ 2487745 h 2520000"/>
                <a:gd name="connsiteX64" fmla="*/ 1464719 w 2520000"/>
                <a:gd name="connsiteY64" fmla="*/ 2347031 h 2520000"/>
                <a:gd name="connsiteX65" fmla="*/ 1373156 w 2520000"/>
                <a:gd name="connsiteY65" fmla="*/ 2361005 h 2520000"/>
                <a:gd name="connsiteX66" fmla="*/ 1343719 w 2520000"/>
                <a:gd name="connsiteY66" fmla="*/ 2362492 h 2520000"/>
                <a:gd name="connsiteX67" fmla="*/ 1307651 w 2520000"/>
                <a:gd name="connsiteY67" fmla="*/ 2517594 h 2520000"/>
                <a:gd name="connsiteX68" fmla="*/ 1260000 w 2520000"/>
                <a:gd name="connsiteY68" fmla="*/ 2520000 h 2520000"/>
                <a:gd name="connsiteX69" fmla="*/ 1212350 w 2520000"/>
                <a:gd name="connsiteY69" fmla="*/ 2517594 h 2520000"/>
                <a:gd name="connsiteX70" fmla="*/ 1176282 w 2520000"/>
                <a:gd name="connsiteY70" fmla="*/ 2362492 h 2520000"/>
                <a:gd name="connsiteX71" fmla="*/ 1146845 w 2520000"/>
                <a:gd name="connsiteY71" fmla="*/ 2361005 h 2520000"/>
                <a:gd name="connsiteX72" fmla="*/ 1055281 w 2520000"/>
                <a:gd name="connsiteY72" fmla="*/ 2347031 h 2520000"/>
                <a:gd name="connsiteX73" fmla="*/ 980177 w 2520000"/>
                <a:gd name="connsiteY73" fmla="*/ 2487745 h 2520000"/>
                <a:gd name="connsiteX74" fmla="*/ 888429 w 2520000"/>
                <a:gd name="connsiteY74" fmla="*/ 2464154 h 2520000"/>
                <a:gd name="connsiteX75" fmla="*/ 893788 w 2520000"/>
                <a:gd name="connsiteY75" fmla="*/ 2303382 h 2520000"/>
                <a:gd name="connsiteX76" fmla="*/ 829215 w 2520000"/>
                <a:gd name="connsiteY76" fmla="*/ 2279748 h 2520000"/>
                <a:gd name="connsiteX77" fmla="*/ 781257 w 2520000"/>
                <a:gd name="connsiteY77" fmla="*/ 2256645 h 2520000"/>
                <a:gd name="connsiteX78" fmla="*/ 671642 w 2520000"/>
                <a:gd name="connsiteY78" fmla="*/ 2373818 h 2520000"/>
                <a:gd name="connsiteX79" fmla="*/ 659409 w 2520000"/>
                <a:gd name="connsiteY79" fmla="*/ 2367925 h 2520000"/>
                <a:gd name="connsiteX80" fmla="*/ 589826 w 2520000"/>
                <a:gd name="connsiteY80" fmla="*/ 2325652 h 2520000"/>
                <a:gd name="connsiteX81" fmla="*/ 635990 w 2520000"/>
                <a:gd name="connsiteY81" fmla="*/ 2173796 h 2520000"/>
                <a:gd name="connsiteX82" fmla="*/ 556024 w 2520000"/>
                <a:gd name="connsiteY82" fmla="*/ 2113998 h 2520000"/>
                <a:gd name="connsiteX83" fmla="*/ 539414 w 2520000"/>
                <a:gd name="connsiteY83" fmla="*/ 2098902 h 2520000"/>
                <a:gd name="connsiteX84" fmla="*/ 404324 w 2520000"/>
                <a:gd name="connsiteY84" fmla="*/ 2183018 h 2520000"/>
                <a:gd name="connsiteX85" fmla="*/ 369046 w 2520000"/>
                <a:gd name="connsiteY85" fmla="*/ 2150955 h 2520000"/>
                <a:gd name="connsiteX86" fmla="*/ 336983 w 2520000"/>
                <a:gd name="connsiteY86" fmla="*/ 2115677 h 2520000"/>
                <a:gd name="connsiteX87" fmla="*/ 421099 w 2520000"/>
                <a:gd name="connsiteY87" fmla="*/ 1980586 h 2520000"/>
                <a:gd name="connsiteX88" fmla="*/ 406002 w 2520000"/>
                <a:gd name="connsiteY88" fmla="*/ 1963976 h 2520000"/>
                <a:gd name="connsiteX89" fmla="*/ 346205 w 2520000"/>
                <a:gd name="connsiteY89" fmla="*/ 1884010 h 2520000"/>
                <a:gd name="connsiteX90" fmla="*/ 194348 w 2520000"/>
                <a:gd name="connsiteY90" fmla="*/ 1930174 h 2520000"/>
                <a:gd name="connsiteX91" fmla="*/ 152075 w 2520000"/>
                <a:gd name="connsiteY91" fmla="*/ 1860591 h 2520000"/>
                <a:gd name="connsiteX92" fmla="*/ 146183 w 2520000"/>
                <a:gd name="connsiteY92" fmla="*/ 1848358 h 2520000"/>
                <a:gd name="connsiteX93" fmla="*/ 263355 w 2520000"/>
                <a:gd name="connsiteY93" fmla="*/ 1738743 h 2520000"/>
                <a:gd name="connsiteX94" fmla="*/ 240253 w 2520000"/>
                <a:gd name="connsiteY94" fmla="*/ 1690785 h 2520000"/>
                <a:gd name="connsiteX95" fmla="*/ 216619 w 2520000"/>
                <a:gd name="connsiteY95" fmla="*/ 1626212 h 2520000"/>
                <a:gd name="connsiteX96" fmla="*/ 55847 w 2520000"/>
                <a:gd name="connsiteY96" fmla="*/ 1631572 h 2520000"/>
                <a:gd name="connsiteX97" fmla="*/ 32256 w 2520000"/>
                <a:gd name="connsiteY97" fmla="*/ 1539823 h 2520000"/>
                <a:gd name="connsiteX98" fmla="*/ 172969 w 2520000"/>
                <a:gd name="connsiteY98" fmla="*/ 1464719 h 2520000"/>
                <a:gd name="connsiteX99" fmla="*/ 158995 w 2520000"/>
                <a:gd name="connsiteY99" fmla="*/ 1373156 h 2520000"/>
                <a:gd name="connsiteX100" fmla="*/ 157509 w 2520000"/>
                <a:gd name="connsiteY100" fmla="*/ 1343719 h 2520000"/>
                <a:gd name="connsiteX101" fmla="*/ 2406 w 2520000"/>
                <a:gd name="connsiteY101" fmla="*/ 1307650 h 2520000"/>
                <a:gd name="connsiteX102" fmla="*/ 0 w 2520000"/>
                <a:gd name="connsiteY102" fmla="*/ 1260000 h 2520000"/>
                <a:gd name="connsiteX103" fmla="*/ 2406 w 2520000"/>
                <a:gd name="connsiteY103" fmla="*/ 1212350 h 2520000"/>
                <a:gd name="connsiteX104" fmla="*/ 157509 w 2520000"/>
                <a:gd name="connsiteY104" fmla="*/ 1176282 h 2520000"/>
                <a:gd name="connsiteX105" fmla="*/ 158995 w 2520000"/>
                <a:gd name="connsiteY105" fmla="*/ 1146845 h 2520000"/>
                <a:gd name="connsiteX106" fmla="*/ 172969 w 2520000"/>
                <a:gd name="connsiteY106" fmla="*/ 1055281 h 2520000"/>
                <a:gd name="connsiteX107" fmla="*/ 32256 w 2520000"/>
                <a:gd name="connsiteY107" fmla="*/ 980177 h 2520000"/>
                <a:gd name="connsiteX108" fmla="*/ 55847 w 2520000"/>
                <a:gd name="connsiteY108" fmla="*/ 888428 h 2520000"/>
                <a:gd name="connsiteX109" fmla="*/ 216619 w 2520000"/>
                <a:gd name="connsiteY109" fmla="*/ 893788 h 2520000"/>
                <a:gd name="connsiteX110" fmla="*/ 240253 w 2520000"/>
                <a:gd name="connsiteY110" fmla="*/ 829215 h 2520000"/>
                <a:gd name="connsiteX111" fmla="*/ 263355 w 2520000"/>
                <a:gd name="connsiteY111" fmla="*/ 781257 h 2520000"/>
                <a:gd name="connsiteX112" fmla="*/ 146183 w 2520000"/>
                <a:gd name="connsiteY112" fmla="*/ 671642 h 2520000"/>
                <a:gd name="connsiteX113" fmla="*/ 152075 w 2520000"/>
                <a:gd name="connsiteY113" fmla="*/ 659409 h 2520000"/>
                <a:gd name="connsiteX114" fmla="*/ 194348 w 2520000"/>
                <a:gd name="connsiteY114" fmla="*/ 589826 h 2520000"/>
                <a:gd name="connsiteX115" fmla="*/ 346205 w 2520000"/>
                <a:gd name="connsiteY115" fmla="*/ 635990 h 2520000"/>
                <a:gd name="connsiteX116" fmla="*/ 406002 w 2520000"/>
                <a:gd name="connsiteY116" fmla="*/ 556024 h 2520000"/>
                <a:gd name="connsiteX117" fmla="*/ 421099 w 2520000"/>
                <a:gd name="connsiteY117" fmla="*/ 539414 h 2520000"/>
                <a:gd name="connsiteX118" fmla="*/ 336983 w 2520000"/>
                <a:gd name="connsiteY118" fmla="*/ 404324 h 2520000"/>
                <a:gd name="connsiteX119" fmla="*/ 369046 w 2520000"/>
                <a:gd name="connsiteY119" fmla="*/ 369046 h 2520000"/>
                <a:gd name="connsiteX120" fmla="*/ 404324 w 2520000"/>
                <a:gd name="connsiteY120" fmla="*/ 336982 h 2520000"/>
                <a:gd name="connsiteX121" fmla="*/ 539414 w 2520000"/>
                <a:gd name="connsiteY121" fmla="*/ 421098 h 2520000"/>
                <a:gd name="connsiteX122" fmla="*/ 556024 w 2520000"/>
                <a:gd name="connsiteY122" fmla="*/ 406002 h 2520000"/>
                <a:gd name="connsiteX123" fmla="*/ 635990 w 2520000"/>
                <a:gd name="connsiteY123" fmla="*/ 346205 h 2520000"/>
                <a:gd name="connsiteX124" fmla="*/ 589826 w 2520000"/>
                <a:gd name="connsiteY124" fmla="*/ 194348 h 2520000"/>
                <a:gd name="connsiteX125" fmla="*/ 659409 w 2520000"/>
                <a:gd name="connsiteY125" fmla="*/ 152075 h 2520000"/>
                <a:gd name="connsiteX126" fmla="*/ 671642 w 2520000"/>
                <a:gd name="connsiteY126" fmla="*/ 146182 h 2520000"/>
                <a:gd name="connsiteX127" fmla="*/ 781257 w 2520000"/>
                <a:gd name="connsiteY127" fmla="*/ 263355 h 2520000"/>
                <a:gd name="connsiteX128" fmla="*/ 829215 w 2520000"/>
                <a:gd name="connsiteY128" fmla="*/ 240253 h 2520000"/>
                <a:gd name="connsiteX129" fmla="*/ 893788 w 2520000"/>
                <a:gd name="connsiteY129" fmla="*/ 216619 h 2520000"/>
                <a:gd name="connsiteX130" fmla="*/ 888429 w 2520000"/>
                <a:gd name="connsiteY130" fmla="*/ 55847 h 2520000"/>
                <a:gd name="connsiteX131" fmla="*/ 980177 w 2520000"/>
                <a:gd name="connsiteY131" fmla="*/ 32256 h 2520000"/>
                <a:gd name="connsiteX132" fmla="*/ 1055281 w 2520000"/>
                <a:gd name="connsiteY132" fmla="*/ 172969 h 2520000"/>
                <a:gd name="connsiteX133" fmla="*/ 1146845 w 2520000"/>
                <a:gd name="connsiteY133" fmla="*/ 158995 h 2520000"/>
                <a:gd name="connsiteX134" fmla="*/ 1176282 w 2520000"/>
                <a:gd name="connsiteY134" fmla="*/ 157509 h 2520000"/>
                <a:gd name="connsiteX135" fmla="*/ 1212351 w 2520000"/>
                <a:gd name="connsiteY135" fmla="*/ 2406 h 25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</a:cxnLst>
              <a:rect l="l" t="t" r="r" b="b"/>
              <a:pathLst>
                <a:path w="2520000" h="2520000">
                  <a:moveTo>
                    <a:pt x="1260000" y="0"/>
                  </a:moveTo>
                  <a:lnTo>
                    <a:pt x="1307651" y="2406"/>
                  </a:lnTo>
                  <a:lnTo>
                    <a:pt x="1343719" y="157509"/>
                  </a:lnTo>
                  <a:lnTo>
                    <a:pt x="1373156" y="158995"/>
                  </a:lnTo>
                  <a:lnTo>
                    <a:pt x="1464719" y="172969"/>
                  </a:lnTo>
                  <a:lnTo>
                    <a:pt x="1539823" y="32256"/>
                  </a:lnTo>
                  <a:lnTo>
                    <a:pt x="1631572" y="55847"/>
                  </a:lnTo>
                  <a:lnTo>
                    <a:pt x="1626212" y="216619"/>
                  </a:lnTo>
                  <a:lnTo>
                    <a:pt x="1690785" y="240253"/>
                  </a:lnTo>
                  <a:lnTo>
                    <a:pt x="1738743" y="263355"/>
                  </a:lnTo>
                  <a:lnTo>
                    <a:pt x="1848358" y="146182"/>
                  </a:lnTo>
                  <a:lnTo>
                    <a:pt x="1860591" y="152075"/>
                  </a:lnTo>
                  <a:lnTo>
                    <a:pt x="1930174" y="194348"/>
                  </a:lnTo>
                  <a:lnTo>
                    <a:pt x="1884010" y="346205"/>
                  </a:lnTo>
                  <a:lnTo>
                    <a:pt x="1963976" y="406002"/>
                  </a:lnTo>
                  <a:lnTo>
                    <a:pt x="1980587" y="421098"/>
                  </a:lnTo>
                  <a:lnTo>
                    <a:pt x="2115676" y="336982"/>
                  </a:lnTo>
                  <a:lnTo>
                    <a:pt x="2150955" y="369046"/>
                  </a:lnTo>
                  <a:lnTo>
                    <a:pt x="2183018" y="404324"/>
                  </a:lnTo>
                  <a:lnTo>
                    <a:pt x="2098902" y="539414"/>
                  </a:lnTo>
                  <a:lnTo>
                    <a:pt x="2113998" y="556024"/>
                  </a:lnTo>
                  <a:lnTo>
                    <a:pt x="2173796" y="635990"/>
                  </a:lnTo>
                  <a:lnTo>
                    <a:pt x="2325652" y="589826"/>
                  </a:lnTo>
                  <a:lnTo>
                    <a:pt x="2367925" y="659409"/>
                  </a:lnTo>
                  <a:lnTo>
                    <a:pt x="2373818" y="671642"/>
                  </a:lnTo>
                  <a:lnTo>
                    <a:pt x="2256645" y="781257"/>
                  </a:lnTo>
                  <a:lnTo>
                    <a:pt x="2279748" y="829215"/>
                  </a:lnTo>
                  <a:lnTo>
                    <a:pt x="2303382" y="893788"/>
                  </a:lnTo>
                  <a:lnTo>
                    <a:pt x="2464154" y="888428"/>
                  </a:lnTo>
                  <a:lnTo>
                    <a:pt x="2487745" y="980177"/>
                  </a:lnTo>
                  <a:lnTo>
                    <a:pt x="2347031" y="1055281"/>
                  </a:lnTo>
                  <a:lnTo>
                    <a:pt x="2361005" y="1146845"/>
                  </a:lnTo>
                  <a:lnTo>
                    <a:pt x="2362492" y="1176282"/>
                  </a:lnTo>
                  <a:lnTo>
                    <a:pt x="2517594" y="1212350"/>
                  </a:lnTo>
                  <a:lnTo>
                    <a:pt x="2520000" y="1260000"/>
                  </a:lnTo>
                  <a:lnTo>
                    <a:pt x="2517594" y="1307651"/>
                  </a:lnTo>
                  <a:lnTo>
                    <a:pt x="2362492" y="1343719"/>
                  </a:lnTo>
                  <a:lnTo>
                    <a:pt x="2361005" y="1373156"/>
                  </a:lnTo>
                  <a:lnTo>
                    <a:pt x="2347031" y="1464719"/>
                  </a:lnTo>
                  <a:lnTo>
                    <a:pt x="2487745" y="1539823"/>
                  </a:lnTo>
                  <a:lnTo>
                    <a:pt x="2464154" y="1631572"/>
                  </a:lnTo>
                  <a:lnTo>
                    <a:pt x="2303382" y="1626212"/>
                  </a:lnTo>
                  <a:lnTo>
                    <a:pt x="2279748" y="1690785"/>
                  </a:lnTo>
                  <a:lnTo>
                    <a:pt x="2256645" y="1738743"/>
                  </a:lnTo>
                  <a:lnTo>
                    <a:pt x="2373818" y="1848358"/>
                  </a:lnTo>
                  <a:lnTo>
                    <a:pt x="2367925" y="1860591"/>
                  </a:lnTo>
                  <a:lnTo>
                    <a:pt x="2325652" y="1930174"/>
                  </a:lnTo>
                  <a:lnTo>
                    <a:pt x="2173796" y="1884010"/>
                  </a:lnTo>
                  <a:lnTo>
                    <a:pt x="2113998" y="1963976"/>
                  </a:lnTo>
                  <a:lnTo>
                    <a:pt x="2098902" y="1980586"/>
                  </a:lnTo>
                  <a:lnTo>
                    <a:pt x="2183018" y="2115676"/>
                  </a:lnTo>
                  <a:lnTo>
                    <a:pt x="2150955" y="2150955"/>
                  </a:lnTo>
                  <a:lnTo>
                    <a:pt x="2115676" y="2183018"/>
                  </a:lnTo>
                  <a:lnTo>
                    <a:pt x="1980586" y="2098902"/>
                  </a:lnTo>
                  <a:lnTo>
                    <a:pt x="1963976" y="2113998"/>
                  </a:lnTo>
                  <a:lnTo>
                    <a:pt x="1884011" y="2173796"/>
                  </a:lnTo>
                  <a:lnTo>
                    <a:pt x="1930175" y="2325652"/>
                  </a:lnTo>
                  <a:lnTo>
                    <a:pt x="1860591" y="2367925"/>
                  </a:lnTo>
                  <a:lnTo>
                    <a:pt x="1848358" y="2373818"/>
                  </a:lnTo>
                  <a:lnTo>
                    <a:pt x="1738743" y="2256645"/>
                  </a:lnTo>
                  <a:lnTo>
                    <a:pt x="1690785" y="2279748"/>
                  </a:lnTo>
                  <a:lnTo>
                    <a:pt x="1626212" y="2303382"/>
                  </a:lnTo>
                  <a:lnTo>
                    <a:pt x="1631572" y="2464154"/>
                  </a:lnTo>
                  <a:lnTo>
                    <a:pt x="1539823" y="2487745"/>
                  </a:lnTo>
                  <a:lnTo>
                    <a:pt x="1464719" y="2347031"/>
                  </a:lnTo>
                  <a:lnTo>
                    <a:pt x="1373156" y="2361005"/>
                  </a:lnTo>
                  <a:lnTo>
                    <a:pt x="1343719" y="2362492"/>
                  </a:lnTo>
                  <a:lnTo>
                    <a:pt x="1307651" y="2517594"/>
                  </a:lnTo>
                  <a:lnTo>
                    <a:pt x="1260000" y="2520000"/>
                  </a:lnTo>
                  <a:lnTo>
                    <a:pt x="1212350" y="2517594"/>
                  </a:lnTo>
                  <a:lnTo>
                    <a:pt x="1176282" y="2362492"/>
                  </a:lnTo>
                  <a:lnTo>
                    <a:pt x="1146845" y="2361005"/>
                  </a:lnTo>
                  <a:lnTo>
                    <a:pt x="1055281" y="2347031"/>
                  </a:lnTo>
                  <a:lnTo>
                    <a:pt x="980177" y="2487745"/>
                  </a:lnTo>
                  <a:lnTo>
                    <a:pt x="888429" y="2464154"/>
                  </a:lnTo>
                  <a:lnTo>
                    <a:pt x="893788" y="2303382"/>
                  </a:lnTo>
                  <a:lnTo>
                    <a:pt x="829215" y="2279748"/>
                  </a:lnTo>
                  <a:lnTo>
                    <a:pt x="781257" y="2256645"/>
                  </a:lnTo>
                  <a:lnTo>
                    <a:pt x="671642" y="2373818"/>
                  </a:lnTo>
                  <a:lnTo>
                    <a:pt x="659409" y="2367925"/>
                  </a:lnTo>
                  <a:lnTo>
                    <a:pt x="589826" y="2325652"/>
                  </a:lnTo>
                  <a:lnTo>
                    <a:pt x="635990" y="2173796"/>
                  </a:lnTo>
                  <a:lnTo>
                    <a:pt x="556024" y="2113998"/>
                  </a:lnTo>
                  <a:lnTo>
                    <a:pt x="539414" y="2098902"/>
                  </a:lnTo>
                  <a:lnTo>
                    <a:pt x="404324" y="2183018"/>
                  </a:lnTo>
                  <a:lnTo>
                    <a:pt x="369046" y="2150955"/>
                  </a:lnTo>
                  <a:lnTo>
                    <a:pt x="336983" y="2115677"/>
                  </a:lnTo>
                  <a:lnTo>
                    <a:pt x="421099" y="1980586"/>
                  </a:lnTo>
                  <a:lnTo>
                    <a:pt x="406002" y="1963976"/>
                  </a:lnTo>
                  <a:lnTo>
                    <a:pt x="346205" y="1884010"/>
                  </a:lnTo>
                  <a:lnTo>
                    <a:pt x="194348" y="1930174"/>
                  </a:lnTo>
                  <a:lnTo>
                    <a:pt x="152075" y="1860591"/>
                  </a:lnTo>
                  <a:lnTo>
                    <a:pt x="146183" y="1848358"/>
                  </a:lnTo>
                  <a:lnTo>
                    <a:pt x="263355" y="1738743"/>
                  </a:lnTo>
                  <a:lnTo>
                    <a:pt x="240253" y="1690785"/>
                  </a:lnTo>
                  <a:lnTo>
                    <a:pt x="216619" y="1626212"/>
                  </a:lnTo>
                  <a:lnTo>
                    <a:pt x="55847" y="1631572"/>
                  </a:lnTo>
                  <a:lnTo>
                    <a:pt x="32256" y="1539823"/>
                  </a:lnTo>
                  <a:lnTo>
                    <a:pt x="172969" y="1464719"/>
                  </a:lnTo>
                  <a:lnTo>
                    <a:pt x="158995" y="1373156"/>
                  </a:lnTo>
                  <a:lnTo>
                    <a:pt x="157509" y="1343719"/>
                  </a:lnTo>
                  <a:lnTo>
                    <a:pt x="2406" y="1307650"/>
                  </a:lnTo>
                  <a:lnTo>
                    <a:pt x="0" y="1260000"/>
                  </a:lnTo>
                  <a:lnTo>
                    <a:pt x="2406" y="1212350"/>
                  </a:lnTo>
                  <a:lnTo>
                    <a:pt x="157509" y="1176282"/>
                  </a:lnTo>
                  <a:lnTo>
                    <a:pt x="158995" y="1146845"/>
                  </a:lnTo>
                  <a:lnTo>
                    <a:pt x="172969" y="1055281"/>
                  </a:lnTo>
                  <a:lnTo>
                    <a:pt x="32256" y="980177"/>
                  </a:lnTo>
                  <a:lnTo>
                    <a:pt x="55847" y="888428"/>
                  </a:lnTo>
                  <a:lnTo>
                    <a:pt x="216619" y="893788"/>
                  </a:lnTo>
                  <a:lnTo>
                    <a:pt x="240253" y="829215"/>
                  </a:lnTo>
                  <a:lnTo>
                    <a:pt x="263355" y="781257"/>
                  </a:lnTo>
                  <a:lnTo>
                    <a:pt x="146183" y="671642"/>
                  </a:lnTo>
                  <a:lnTo>
                    <a:pt x="152075" y="659409"/>
                  </a:lnTo>
                  <a:lnTo>
                    <a:pt x="194348" y="589826"/>
                  </a:lnTo>
                  <a:lnTo>
                    <a:pt x="346205" y="635990"/>
                  </a:lnTo>
                  <a:lnTo>
                    <a:pt x="406002" y="556024"/>
                  </a:lnTo>
                  <a:lnTo>
                    <a:pt x="421099" y="539414"/>
                  </a:lnTo>
                  <a:lnTo>
                    <a:pt x="336983" y="404324"/>
                  </a:lnTo>
                  <a:lnTo>
                    <a:pt x="369046" y="369046"/>
                  </a:lnTo>
                  <a:lnTo>
                    <a:pt x="404324" y="336982"/>
                  </a:lnTo>
                  <a:lnTo>
                    <a:pt x="539414" y="421098"/>
                  </a:lnTo>
                  <a:lnTo>
                    <a:pt x="556024" y="406002"/>
                  </a:lnTo>
                  <a:lnTo>
                    <a:pt x="635990" y="346205"/>
                  </a:lnTo>
                  <a:lnTo>
                    <a:pt x="589826" y="194348"/>
                  </a:lnTo>
                  <a:lnTo>
                    <a:pt x="659409" y="152075"/>
                  </a:lnTo>
                  <a:lnTo>
                    <a:pt x="671642" y="146182"/>
                  </a:lnTo>
                  <a:lnTo>
                    <a:pt x="781257" y="263355"/>
                  </a:lnTo>
                  <a:lnTo>
                    <a:pt x="829215" y="240253"/>
                  </a:lnTo>
                  <a:lnTo>
                    <a:pt x="893788" y="216619"/>
                  </a:lnTo>
                  <a:lnTo>
                    <a:pt x="888429" y="55847"/>
                  </a:lnTo>
                  <a:lnTo>
                    <a:pt x="980177" y="32256"/>
                  </a:lnTo>
                  <a:lnTo>
                    <a:pt x="1055281" y="172969"/>
                  </a:lnTo>
                  <a:lnTo>
                    <a:pt x="1146845" y="158995"/>
                  </a:lnTo>
                  <a:lnTo>
                    <a:pt x="1176282" y="157509"/>
                  </a:lnTo>
                  <a:lnTo>
                    <a:pt x="1212351" y="2406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accent4"/>
                </a:gs>
                <a:gs pos="80000">
                  <a:schemeClr val="accent4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9" name="Круг: прозрачная заливка 28">
              <a:extLst>
                <a:ext uri="{FF2B5EF4-FFF2-40B4-BE49-F238E27FC236}">
                  <a16:creationId xmlns:a16="http://schemas.microsoft.com/office/drawing/2014/main" id="{82A37B77-65EB-44B7-8D42-222547E5DD18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4"/>
                </a:gs>
                <a:gs pos="80000">
                  <a:schemeClr val="accent4">
                    <a:lumMod val="50000"/>
                  </a:schemeClr>
                </a:gs>
              </a:gsLst>
              <a:lin ang="17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0" name="Овал 29">
              <a:extLst>
                <a:ext uri="{FF2B5EF4-FFF2-40B4-BE49-F238E27FC236}">
                  <a16:creationId xmlns:a16="http://schemas.microsoft.com/office/drawing/2014/main" id="{4D8D9D56-CF02-419F-AE52-2933A8D9462E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5080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Круг: прозрачная заливка 30">
              <a:extLst>
                <a:ext uri="{FF2B5EF4-FFF2-40B4-BE49-F238E27FC236}">
                  <a16:creationId xmlns:a16="http://schemas.microsoft.com/office/drawing/2014/main" id="{42055B3F-E538-456B-8632-D0FA48039828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4"/>
                </a:gs>
                <a:gs pos="80000">
                  <a:schemeClr val="accent4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Группа 31">
            <a:extLst>
              <a:ext uri="{FF2B5EF4-FFF2-40B4-BE49-F238E27FC236}">
                <a16:creationId xmlns:a16="http://schemas.microsoft.com/office/drawing/2014/main" id="{5DEB7FFB-686C-49F0-849E-7FAAD1D3B0C0}"/>
              </a:ext>
            </a:extLst>
          </p:cNvPr>
          <p:cNvGrpSpPr/>
          <p:nvPr/>
        </p:nvGrpSpPr>
        <p:grpSpPr>
          <a:xfrm>
            <a:off x="8771783" y="1709156"/>
            <a:ext cx="2025000" cy="2025000"/>
            <a:chOff x="4836000" y="2169000"/>
            <a:chExt cx="2520000" cy="2520000"/>
          </a:xfrm>
        </p:grpSpPr>
        <p:sp>
          <p:nvSpPr>
            <p:cNvPr id="33" name="Овал 32">
              <a:extLst>
                <a:ext uri="{FF2B5EF4-FFF2-40B4-BE49-F238E27FC236}">
                  <a16:creationId xmlns:a16="http://schemas.microsoft.com/office/drawing/2014/main" id="{71F0FA79-D626-4BA4-AAB8-413341B69126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олилиния: фигура 33">
              <a:extLst>
                <a:ext uri="{FF2B5EF4-FFF2-40B4-BE49-F238E27FC236}">
                  <a16:creationId xmlns:a16="http://schemas.microsoft.com/office/drawing/2014/main" id="{ECC2FA00-CBC5-4E21-ABF9-BE3DE17A474A}"/>
                </a:ext>
              </a:extLst>
            </p:cNvPr>
            <p:cNvSpPr/>
            <p:nvPr/>
          </p:nvSpPr>
          <p:spPr>
            <a:xfrm>
              <a:off x="4836000" y="2169000"/>
              <a:ext cx="2520000" cy="2520000"/>
            </a:xfrm>
            <a:custGeom>
              <a:avLst/>
              <a:gdLst>
                <a:gd name="connsiteX0" fmla="*/ 1260000 w 2520000"/>
                <a:gd name="connsiteY0" fmla="*/ 0 h 2520000"/>
                <a:gd name="connsiteX1" fmla="*/ 1307651 w 2520000"/>
                <a:gd name="connsiteY1" fmla="*/ 2406 h 2520000"/>
                <a:gd name="connsiteX2" fmla="*/ 1343719 w 2520000"/>
                <a:gd name="connsiteY2" fmla="*/ 157509 h 2520000"/>
                <a:gd name="connsiteX3" fmla="*/ 1373156 w 2520000"/>
                <a:gd name="connsiteY3" fmla="*/ 158995 h 2520000"/>
                <a:gd name="connsiteX4" fmla="*/ 1464719 w 2520000"/>
                <a:gd name="connsiteY4" fmla="*/ 172969 h 2520000"/>
                <a:gd name="connsiteX5" fmla="*/ 1539823 w 2520000"/>
                <a:gd name="connsiteY5" fmla="*/ 32256 h 2520000"/>
                <a:gd name="connsiteX6" fmla="*/ 1631572 w 2520000"/>
                <a:gd name="connsiteY6" fmla="*/ 55847 h 2520000"/>
                <a:gd name="connsiteX7" fmla="*/ 1626212 w 2520000"/>
                <a:gd name="connsiteY7" fmla="*/ 216619 h 2520000"/>
                <a:gd name="connsiteX8" fmla="*/ 1690785 w 2520000"/>
                <a:gd name="connsiteY8" fmla="*/ 240253 h 2520000"/>
                <a:gd name="connsiteX9" fmla="*/ 1738743 w 2520000"/>
                <a:gd name="connsiteY9" fmla="*/ 263355 h 2520000"/>
                <a:gd name="connsiteX10" fmla="*/ 1848358 w 2520000"/>
                <a:gd name="connsiteY10" fmla="*/ 146182 h 2520000"/>
                <a:gd name="connsiteX11" fmla="*/ 1860591 w 2520000"/>
                <a:gd name="connsiteY11" fmla="*/ 152075 h 2520000"/>
                <a:gd name="connsiteX12" fmla="*/ 1930174 w 2520000"/>
                <a:gd name="connsiteY12" fmla="*/ 194348 h 2520000"/>
                <a:gd name="connsiteX13" fmla="*/ 1884010 w 2520000"/>
                <a:gd name="connsiteY13" fmla="*/ 346205 h 2520000"/>
                <a:gd name="connsiteX14" fmla="*/ 1963976 w 2520000"/>
                <a:gd name="connsiteY14" fmla="*/ 406002 h 2520000"/>
                <a:gd name="connsiteX15" fmla="*/ 1980587 w 2520000"/>
                <a:gd name="connsiteY15" fmla="*/ 421098 h 2520000"/>
                <a:gd name="connsiteX16" fmla="*/ 2115676 w 2520000"/>
                <a:gd name="connsiteY16" fmla="*/ 336982 h 2520000"/>
                <a:gd name="connsiteX17" fmla="*/ 2150955 w 2520000"/>
                <a:gd name="connsiteY17" fmla="*/ 369046 h 2520000"/>
                <a:gd name="connsiteX18" fmla="*/ 2183018 w 2520000"/>
                <a:gd name="connsiteY18" fmla="*/ 404324 h 2520000"/>
                <a:gd name="connsiteX19" fmla="*/ 2098902 w 2520000"/>
                <a:gd name="connsiteY19" fmla="*/ 539414 h 2520000"/>
                <a:gd name="connsiteX20" fmla="*/ 2113998 w 2520000"/>
                <a:gd name="connsiteY20" fmla="*/ 556024 h 2520000"/>
                <a:gd name="connsiteX21" fmla="*/ 2173796 w 2520000"/>
                <a:gd name="connsiteY21" fmla="*/ 635990 h 2520000"/>
                <a:gd name="connsiteX22" fmla="*/ 2325652 w 2520000"/>
                <a:gd name="connsiteY22" fmla="*/ 589826 h 2520000"/>
                <a:gd name="connsiteX23" fmla="*/ 2367925 w 2520000"/>
                <a:gd name="connsiteY23" fmla="*/ 659409 h 2520000"/>
                <a:gd name="connsiteX24" fmla="*/ 2373818 w 2520000"/>
                <a:gd name="connsiteY24" fmla="*/ 671642 h 2520000"/>
                <a:gd name="connsiteX25" fmla="*/ 2256645 w 2520000"/>
                <a:gd name="connsiteY25" fmla="*/ 781257 h 2520000"/>
                <a:gd name="connsiteX26" fmla="*/ 2279748 w 2520000"/>
                <a:gd name="connsiteY26" fmla="*/ 829215 h 2520000"/>
                <a:gd name="connsiteX27" fmla="*/ 2303382 w 2520000"/>
                <a:gd name="connsiteY27" fmla="*/ 893788 h 2520000"/>
                <a:gd name="connsiteX28" fmla="*/ 2464154 w 2520000"/>
                <a:gd name="connsiteY28" fmla="*/ 888428 h 2520000"/>
                <a:gd name="connsiteX29" fmla="*/ 2487745 w 2520000"/>
                <a:gd name="connsiteY29" fmla="*/ 980177 h 2520000"/>
                <a:gd name="connsiteX30" fmla="*/ 2347031 w 2520000"/>
                <a:gd name="connsiteY30" fmla="*/ 1055281 h 2520000"/>
                <a:gd name="connsiteX31" fmla="*/ 2361005 w 2520000"/>
                <a:gd name="connsiteY31" fmla="*/ 1146845 h 2520000"/>
                <a:gd name="connsiteX32" fmla="*/ 2362492 w 2520000"/>
                <a:gd name="connsiteY32" fmla="*/ 1176282 h 2520000"/>
                <a:gd name="connsiteX33" fmla="*/ 2517594 w 2520000"/>
                <a:gd name="connsiteY33" fmla="*/ 1212350 h 2520000"/>
                <a:gd name="connsiteX34" fmla="*/ 2520000 w 2520000"/>
                <a:gd name="connsiteY34" fmla="*/ 1260000 h 2520000"/>
                <a:gd name="connsiteX35" fmla="*/ 2517594 w 2520000"/>
                <a:gd name="connsiteY35" fmla="*/ 1307651 h 2520000"/>
                <a:gd name="connsiteX36" fmla="*/ 2362492 w 2520000"/>
                <a:gd name="connsiteY36" fmla="*/ 1343719 h 2520000"/>
                <a:gd name="connsiteX37" fmla="*/ 2361005 w 2520000"/>
                <a:gd name="connsiteY37" fmla="*/ 1373156 h 2520000"/>
                <a:gd name="connsiteX38" fmla="*/ 2347031 w 2520000"/>
                <a:gd name="connsiteY38" fmla="*/ 1464719 h 2520000"/>
                <a:gd name="connsiteX39" fmla="*/ 2487745 w 2520000"/>
                <a:gd name="connsiteY39" fmla="*/ 1539823 h 2520000"/>
                <a:gd name="connsiteX40" fmla="*/ 2464154 w 2520000"/>
                <a:gd name="connsiteY40" fmla="*/ 1631572 h 2520000"/>
                <a:gd name="connsiteX41" fmla="*/ 2303382 w 2520000"/>
                <a:gd name="connsiteY41" fmla="*/ 1626212 h 2520000"/>
                <a:gd name="connsiteX42" fmla="*/ 2279748 w 2520000"/>
                <a:gd name="connsiteY42" fmla="*/ 1690785 h 2520000"/>
                <a:gd name="connsiteX43" fmla="*/ 2256645 w 2520000"/>
                <a:gd name="connsiteY43" fmla="*/ 1738743 h 2520000"/>
                <a:gd name="connsiteX44" fmla="*/ 2373818 w 2520000"/>
                <a:gd name="connsiteY44" fmla="*/ 1848358 h 2520000"/>
                <a:gd name="connsiteX45" fmla="*/ 2367925 w 2520000"/>
                <a:gd name="connsiteY45" fmla="*/ 1860591 h 2520000"/>
                <a:gd name="connsiteX46" fmla="*/ 2325652 w 2520000"/>
                <a:gd name="connsiteY46" fmla="*/ 1930174 h 2520000"/>
                <a:gd name="connsiteX47" fmla="*/ 2173796 w 2520000"/>
                <a:gd name="connsiteY47" fmla="*/ 1884010 h 2520000"/>
                <a:gd name="connsiteX48" fmla="*/ 2113998 w 2520000"/>
                <a:gd name="connsiteY48" fmla="*/ 1963976 h 2520000"/>
                <a:gd name="connsiteX49" fmla="*/ 2098902 w 2520000"/>
                <a:gd name="connsiteY49" fmla="*/ 1980586 h 2520000"/>
                <a:gd name="connsiteX50" fmla="*/ 2183018 w 2520000"/>
                <a:gd name="connsiteY50" fmla="*/ 2115676 h 2520000"/>
                <a:gd name="connsiteX51" fmla="*/ 2150955 w 2520000"/>
                <a:gd name="connsiteY51" fmla="*/ 2150955 h 2520000"/>
                <a:gd name="connsiteX52" fmla="*/ 2115676 w 2520000"/>
                <a:gd name="connsiteY52" fmla="*/ 2183018 h 2520000"/>
                <a:gd name="connsiteX53" fmla="*/ 1980586 w 2520000"/>
                <a:gd name="connsiteY53" fmla="*/ 2098902 h 2520000"/>
                <a:gd name="connsiteX54" fmla="*/ 1963976 w 2520000"/>
                <a:gd name="connsiteY54" fmla="*/ 2113998 h 2520000"/>
                <a:gd name="connsiteX55" fmla="*/ 1884011 w 2520000"/>
                <a:gd name="connsiteY55" fmla="*/ 2173796 h 2520000"/>
                <a:gd name="connsiteX56" fmla="*/ 1930175 w 2520000"/>
                <a:gd name="connsiteY56" fmla="*/ 2325652 h 2520000"/>
                <a:gd name="connsiteX57" fmla="*/ 1860591 w 2520000"/>
                <a:gd name="connsiteY57" fmla="*/ 2367925 h 2520000"/>
                <a:gd name="connsiteX58" fmla="*/ 1848358 w 2520000"/>
                <a:gd name="connsiteY58" fmla="*/ 2373818 h 2520000"/>
                <a:gd name="connsiteX59" fmla="*/ 1738743 w 2520000"/>
                <a:gd name="connsiteY59" fmla="*/ 2256645 h 2520000"/>
                <a:gd name="connsiteX60" fmla="*/ 1690785 w 2520000"/>
                <a:gd name="connsiteY60" fmla="*/ 2279748 h 2520000"/>
                <a:gd name="connsiteX61" fmla="*/ 1626212 w 2520000"/>
                <a:gd name="connsiteY61" fmla="*/ 2303382 h 2520000"/>
                <a:gd name="connsiteX62" fmla="*/ 1631572 w 2520000"/>
                <a:gd name="connsiteY62" fmla="*/ 2464154 h 2520000"/>
                <a:gd name="connsiteX63" fmla="*/ 1539823 w 2520000"/>
                <a:gd name="connsiteY63" fmla="*/ 2487745 h 2520000"/>
                <a:gd name="connsiteX64" fmla="*/ 1464719 w 2520000"/>
                <a:gd name="connsiteY64" fmla="*/ 2347031 h 2520000"/>
                <a:gd name="connsiteX65" fmla="*/ 1373156 w 2520000"/>
                <a:gd name="connsiteY65" fmla="*/ 2361005 h 2520000"/>
                <a:gd name="connsiteX66" fmla="*/ 1343719 w 2520000"/>
                <a:gd name="connsiteY66" fmla="*/ 2362492 h 2520000"/>
                <a:gd name="connsiteX67" fmla="*/ 1307651 w 2520000"/>
                <a:gd name="connsiteY67" fmla="*/ 2517594 h 2520000"/>
                <a:gd name="connsiteX68" fmla="*/ 1260000 w 2520000"/>
                <a:gd name="connsiteY68" fmla="*/ 2520000 h 2520000"/>
                <a:gd name="connsiteX69" fmla="*/ 1212350 w 2520000"/>
                <a:gd name="connsiteY69" fmla="*/ 2517594 h 2520000"/>
                <a:gd name="connsiteX70" fmla="*/ 1176282 w 2520000"/>
                <a:gd name="connsiteY70" fmla="*/ 2362492 h 2520000"/>
                <a:gd name="connsiteX71" fmla="*/ 1146845 w 2520000"/>
                <a:gd name="connsiteY71" fmla="*/ 2361005 h 2520000"/>
                <a:gd name="connsiteX72" fmla="*/ 1055281 w 2520000"/>
                <a:gd name="connsiteY72" fmla="*/ 2347031 h 2520000"/>
                <a:gd name="connsiteX73" fmla="*/ 980177 w 2520000"/>
                <a:gd name="connsiteY73" fmla="*/ 2487745 h 2520000"/>
                <a:gd name="connsiteX74" fmla="*/ 888429 w 2520000"/>
                <a:gd name="connsiteY74" fmla="*/ 2464154 h 2520000"/>
                <a:gd name="connsiteX75" fmla="*/ 893788 w 2520000"/>
                <a:gd name="connsiteY75" fmla="*/ 2303382 h 2520000"/>
                <a:gd name="connsiteX76" fmla="*/ 829215 w 2520000"/>
                <a:gd name="connsiteY76" fmla="*/ 2279748 h 2520000"/>
                <a:gd name="connsiteX77" fmla="*/ 781257 w 2520000"/>
                <a:gd name="connsiteY77" fmla="*/ 2256645 h 2520000"/>
                <a:gd name="connsiteX78" fmla="*/ 671642 w 2520000"/>
                <a:gd name="connsiteY78" fmla="*/ 2373818 h 2520000"/>
                <a:gd name="connsiteX79" fmla="*/ 659409 w 2520000"/>
                <a:gd name="connsiteY79" fmla="*/ 2367925 h 2520000"/>
                <a:gd name="connsiteX80" fmla="*/ 589826 w 2520000"/>
                <a:gd name="connsiteY80" fmla="*/ 2325652 h 2520000"/>
                <a:gd name="connsiteX81" fmla="*/ 635990 w 2520000"/>
                <a:gd name="connsiteY81" fmla="*/ 2173796 h 2520000"/>
                <a:gd name="connsiteX82" fmla="*/ 556024 w 2520000"/>
                <a:gd name="connsiteY82" fmla="*/ 2113998 h 2520000"/>
                <a:gd name="connsiteX83" fmla="*/ 539414 w 2520000"/>
                <a:gd name="connsiteY83" fmla="*/ 2098902 h 2520000"/>
                <a:gd name="connsiteX84" fmla="*/ 404324 w 2520000"/>
                <a:gd name="connsiteY84" fmla="*/ 2183018 h 2520000"/>
                <a:gd name="connsiteX85" fmla="*/ 369046 w 2520000"/>
                <a:gd name="connsiteY85" fmla="*/ 2150955 h 2520000"/>
                <a:gd name="connsiteX86" fmla="*/ 336983 w 2520000"/>
                <a:gd name="connsiteY86" fmla="*/ 2115677 h 2520000"/>
                <a:gd name="connsiteX87" fmla="*/ 421099 w 2520000"/>
                <a:gd name="connsiteY87" fmla="*/ 1980586 h 2520000"/>
                <a:gd name="connsiteX88" fmla="*/ 406002 w 2520000"/>
                <a:gd name="connsiteY88" fmla="*/ 1963976 h 2520000"/>
                <a:gd name="connsiteX89" fmla="*/ 346205 w 2520000"/>
                <a:gd name="connsiteY89" fmla="*/ 1884010 h 2520000"/>
                <a:gd name="connsiteX90" fmla="*/ 194348 w 2520000"/>
                <a:gd name="connsiteY90" fmla="*/ 1930174 h 2520000"/>
                <a:gd name="connsiteX91" fmla="*/ 152075 w 2520000"/>
                <a:gd name="connsiteY91" fmla="*/ 1860591 h 2520000"/>
                <a:gd name="connsiteX92" fmla="*/ 146183 w 2520000"/>
                <a:gd name="connsiteY92" fmla="*/ 1848358 h 2520000"/>
                <a:gd name="connsiteX93" fmla="*/ 263355 w 2520000"/>
                <a:gd name="connsiteY93" fmla="*/ 1738743 h 2520000"/>
                <a:gd name="connsiteX94" fmla="*/ 240253 w 2520000"/>
                <a:gd name="connsiteY94" fmla="*/ 1690785 h 2520000"/>
                <a:gd name="connsiteX95" fmla="*/ 216619 w 2520000"/>
                <a:gd name="connsiteY95" fmla="*/ 1626212 h 2520000"/>
                <a:gd name="connsiteX96" fmla="*/ 55847 w 2520000"/>
                <a:gd name="connsiteY96" fmla="*/ 1631572 h 2520000"/>
                <a:gd name="connsiteX97" fmla="*/ 32256 w 2520000"/>
                <a:gd name="connsiteY97" fmla="*/ 1539823 h 2520000"/>
                <a:gd name="connsiteX98" fmla="*/ 172969 w 2520000"/>
                <a:gd name="connsiteY98" fmla="*/ 1464719 h 2520000"/>
                <a:gd name="connsiteX99" fmla="*/ 158995 w 2520000"/>
                <a:gd name="connsiteY99" fmla="*/ 1373156 h 2520000"/>
                <a:gd name="connsiteX100" fmla="*/ 157509 w 2520000"/>
                <a:gd name="connsiteY100" fmla="*/ 1343719 h 2520000"/>
                <a:gd name="connsiteX101" fmla="*/ 2406 w 2520000"/>
                <a:gd name="connsiteY101" fmla="*/ 1307650 h 2520000"/>
                <a:gd name="connsiteX102" fmla="*/ 0 w 2520000"/>
                <a:gd name="connsiteY102" fmla="*/ 1260000 h 2520000"/>
                <a:gd name="connsiteX103" fmla="*/ 2406 w 2520000"/>
                <a:gd name="connsiteY103" fmla="*/ 1212350 h 2520000"/>
                <a:gd name="connsiteX104" fmla="*/ 157509 w 2520000"/>
                <a:gd name="connsiteY104" fmla="*/ 1176282 h 2520000"/>
                <a:gd name="connsiteX105" fmla="*/ 158995 w 2520000"/>
                <a:gd name="connsiteY105" fmla="*/ 1146845 h 2520000"/>
                <a:gd name="connsiteX106" fmla="*/ 172969 w 2520000"/>
                <a:gd name="connsiteY106" fmla="*/ 1055281 h 2520000"/>
                <a:gd name="connsiteX107" fmla="*/ 32256 w 2520000"/>
                <a:gd name="connsiteY107" fmla="*/ 980177 h 2520000"/>
                <a:gd name="connsiteX108" fmla="*/ 55847 w 2520000"/>
                <a:gd name="connsiteY108" fmla="*/ 888428 h 2520000"/>
                <a:gd name="connsiteX109" fmla="*/ 216619 w 2520000"/>
                <a:gd name="connsiteY109" fmla="*/ 893788 h 2520000"/>
                <a:gd name="connsiteX110" fmla="*/ 240253 w 2520000"/>
                <a:gd name="connsiteY110" fmla="*/ 829215 h 2520000"/>
                <a:gd name="connsiteX111" fmla="*/ 263355 w 2520000"/>
                <a:gd name="connsiteY111" fmla="*/ 781257 h 2520000"/>
                <a:gd name="connsiteX112" fmla="*/ 146183 w 2520000"/>
                <a:gd name="connsiteY112" fmla="*/ 671642 h 2520000"/>
                <a:gd name="connsiteX113" fmla="*/ 152075 w 2520000"/>
                <a:gd name="connsiteY113" fmla="*/ 659409 h 2520000"/>
                <a:gd name="connsiteX114" fmla="*/ 194348 w 2520000"/>
                <a:gd name="connsiteY114" fmla="*/ 589826 h 2520000"/>
                <a:gd name="connsiteX115" fmla="*/ 346205 w 2520000"/>
                <a:gd name="connsiteY115" fmla="*/ 635990 h 2520000"/>
                <a:gd name="connsiteX116" fmla="*/ 406002 w 2520000"/>
                <a:gd name="connsiteY116" fmla="*/ 556024 h 2520000"/>
                <a:gd name="connsiteX117" fmla="*/ 421099 w 2520000"/>
                <a:gd name="connsiteY117" fmla="*/ 539414 h 2520000"/>
                <a:gd name="connsiteX118" fmla="*/ 336983 w 2520000"/>
                <a:gd name="connsiteY118" fmla="*/ 404324 h 2520000"/>
                <a:gd name="connsiteX119" fmla="*/ 369046 w 2520000"/>
                <a:gd name="connsiteY119" fmla="*/ 369046 h 2520000"/>
                <a:gd name="connsiteX120" fmla="*/ 404324 w 2520000"/>
                <a:gd name="connsiteY120" fmla="*/ 336982 h 2520000"/>
                <a:gd name="connsiteX121" fmla="*/ 539414 w 2520000"/>
                <a:gd name="connsiteY121" fmla="*/ 421098 h 2520000"/>
                <a:gd name="connsiteX122" fmla="*/ 556024 w 2520000"/>
                <a:gd name="connsiteY122" fmla="*/ 406002 h 2520000"/>
                <a:gd name="connsiteX123" fmla="*/ 635990 w 2520000"/>
                <a:gd name="connsiteY123" fmla="*/ 346205 h 2520000"/>
                <a:gd name="connsiteX124" fmla="*/ 589826 w 2520000"/>
                <a:gd name="connsiteY124" fmla="*/ 194348 h 2520000"/>
                <a:gd name="connsiteX125" fmla="*/ 659409 w 2520000"/>
                <a:gd name="connsiteY125" fmla="*/ 152075 h 2520000"/>
                <a:gd name="connsiteX126" fmla="*/ 671642 w 2520000"/>
                <a:gd name="connsiteY126" fmla="*/ 146182 h 2520000"/>
                <a:gd name="connsiteX127" fmla="*/ 781257 w 2520000"/>
                <a:gd name="connsiteY127" fmla="*/ 263355 h 2520000"/>
                <a:gd name="connsiteX128" fmla="*/ 829215 w 2520000"/>
                <a:gd name="connsiteY128" fmla="*/ 240253 h 2520000"/>
                <a:gd name="connsiteX129" fmla="*/ 893788 w 2520000"/>
                <a:gd name="connsiteY129" fmla="*/ 216619 h 2520000"/>
                <a:gd name="connsiteX130" fmla="*/ 888429 w 2520000"/>
                <a:gd name="connsiteY130" fmla="*/ 55847 h 2520000"/>
                <a:gd name="connsiteX131" fmla="*/ 980177 w 2520000"/>
                <a:gd name="connsiteY131" fmla="*/ 32256 h 2520000"/>
                <a:gd name="connsiteX132" fmla="*/ 1055281 w 2520000"/>
                <a:gd name="connsiteY132" fmla="*/ 172969 h 2520000"/>
                <a:gd name="connsiteX133" fmla="*/ 1146845 w 2520000"/>
                <a:gd name="connsiteY133" fmla="*/ 158995 h 2520000"/>
                <a:gd name="connsiteX134" fmla="*/ 1176282 w 2520000"/>
                <a:gd name="connsiteY134" fmla="*/ 157509 h 2520000"/>
                <a:gd name="connsiteX135" fmla="*/ 1212351 w 2520000"/>
                <a:gd name="connsiteY135" fmla="*/ 2406 h 25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</a:cxnLst>
              <a:rect l="l" t="t" r="r" b="b"/>
              <a:pathLst>
                <a:path w="2520000" h="2520000">
                  <a:moveTo>
                    <a:pt x="1260000" y="0"/>
                  </a:moveTo>
                  <a:lnTo>
                    <a:pt x="1307651" y="2406"/>
                  </a:lnTo>
                  <a:lnTo>
                    <a:pt x="1343719" y="157509"/>
                  </a:lnTo>
                  <a:lnTo>
                    <a:pt x="1373156" y="158995"/>
                  </a:lnTo>
                  <a:lnTo>
                    <a:pt x="1464719" y="172969"/>
                  </a:lnTo>
                  <a:lnTo>
                    <a:pt x="1539823" y="32256"/>
                  </a:lnTo>
                  <a:lnTo>
                    <a:pt x="1631572" y="55847"/>
                  </a:lnTo>
                  <a:lnTo>
                    <a:pt x="1626212" y="216619"/>
                  </a:lnTo>
                  <a:lnTo>
                    <a:pt x="1690785" y="240253"/>
                  </a:lnTo>
                  <a:lnTo>
                    <a:pt x="1738743" y="263355"/>
                  </a:lnTo>
                  <a:lnTo>
                    <a:pt x="1848358" y="146182"/>
                  </a:lnTo>
                  <a:lnTo>
                    <a:pt x="1860591" y="152075"/>
                  </a:lnTo>
                  <a:lnTo>
                    <a:pt x="1930174" y="194348"/>
                  </a:lnTo>
                  <a:lnTo>
                    <a:pt x="1884010" y="346205"/>
                  </a:lnTo>
                  <a:lnTo>
                    <a:pt x="1963976" y="406002"/>
                  </a:lnTo>
                  <a:lnTo>
                    <a:pt x="1980587" y="421098"/>
                  </a:lnTo>
                  <a:lnTo>
                    <a:pt x="2115676" y="336982"/>
                  </a:lnTo>
                  <a:lnTo>
                    <a:pt x="2150955" y="369046"/>
                  </a:lnTo>
                  <a:lnTo>
                    <a:pt x="2183018" y="404324"/>
                  </a:lnTo>
                  <a:lnTo>
                    <a:pt x="2098902" y="539414"/>
                  </a:lnTo>
                  <a:lnTo>
                    <a:pt x="2113998" y="556024"/>
                  </a:lnTo>
                  <a:lnTo>
                    <a:pt x="2173796" y="635990"/>
                  </a:lnTo>
                  <a:lnTo>
                    <a:pt x="2325652" y="589826"/>
                  </a:lnTo>
                  <a:lnTo>
                    <a:pt x="2367925" y="659409"/>
                  </a:lnTo>
                  <a:lnTo>
                    <a:pt x="2373818" y="671642"/>
                  </a:lnTo>
                  <a:lnTo>
                    <a:pt x="2256645" y="781257"/>
                  </a:lnTo>
                  <a:lnTo>
                    <a:pt x="2279748" y="829215"/>
                  </a:lnTo>
                  <a:lnTo>
                    <a:pt x="2303382" y="893788"/>
                  </a:lnTo>
                  <a:lnTo>
                    <a:pt x="2464154" y="888428"/>
                  </a:lnTo>
                  <a:lnTo>
                    <a:pt x="2487745" y="980177"/>
                  </a:lnTo>
                  <a:lnTo>
                    <a:pt x="2347031" y="1055281"/>
                  </a:lnTo>
                  <a:lnTo>
                    <a:pt x="2361005" y="1146845"/>
                  </a:lnTo>
                  <a:lnTo>
                    <a:pt x="2362492" y="1176282"/>
                  </a:lnTo>
                  <a:lnTo>
                    <a:pt x="2517594" y="1212350"/>
                  </a:lnTo>
                  <a:lnTo>
                    <a:pt x="2520000" y="1260000"/>
                  </a:lnTo>
                  <a:lnTo>
                    <a:pt x="2517594" y="1307651"/>
                  </a:lnTo>
                  <a:lnTo>
                    <a:pt x="2362492" y="1343719"/>
                  </a:lnTo>
                  <a:lnTo>
                    <a:pt x="2361005" y="1373156"/>
                  </a:lnTo>
                  <a:lnTo>
                    <a:pt x="2347031" y="1464719"/>
                  </a:lnTo>
                  <a:lnTo>
                    <a:pt x="2487745" y="1539823"/>
                  </a:lnTo>
                  <a:lnTo>
                    <a:pt x="2464154" y="1631572"/>
                  </a:lnTo>
                  <a:lnTo>
                    <a:pt x="2303382" y="1626212"/>
                  </a:lnTo>
                  <a:lnTo>
                    <a:pt x="2279748" y="1690785"/>
                  </a:lnTo>
                  <a:lnTo>
                    <a:pt x="2256645" y="1738743"/>
                  </a:lnTo>
                  <a:lnTo>
                    <a:pt x="2373818" y="1848358"/>
                  </a:lnTo>
                  <a:lnTo>
                    <a:pt x="2367925" y="1860591"/>
                  </a:lnTo>
                  <a:lnTo>
                    <a:pt x="2325652" y="1930174"/>
                  </a:lnTo>
                  <a:lnTo>
                    <a:pt x="2173796" y="1884010"/>
                  </a:lnTo>
                  <a:lnTo>
                    <a:pt x="2113998" y="1963976"/>
                  </a:lnTo>
                  <a:lnTo>
                    <a:pt x="2098902" y="1980586"/>
                  </a:lnTo>
                  <a:lnTo>
                    <a:pt x="2183018" y="2115676"/>
                  </a:lnTo>
                  <a:lnTo>
                    <a:pt x="2150955" y="2150955"/>
                  </a:lnTo>
                  <a:lnTo>
                    <a:pt x="2115676" y="2183018"/>
                  </a:lnTo>
                  <a:lnTo>
                    <a:pt x="1980586" y="2098902"/>
                  </a:lnTo>
                  <a:lnTo>
                    <a:pt x="1963976" y="2113998"/>
                  </a:lnTo>
                  <a:lnTo>
                    <a:pt x="1884011" y="2173796"/>
                  </a:lnTo>
                  <a:lnTo>
                    <a:pt x="1930175" y="2325652"/>
                  </a:lnTo>
                  <a:lnTo>
                    <a:pt x="1860591" y="2367925"/>
                  </a:lnTo>
                  <a:lnTo>
                    <a:pt x="1848358" y="2373818"/>
                  </a:lnTo>
                  <a:lnTo>
                    <a:pt x="1738743" y="2256645"/>
                  </a:lnTo>
                  <a:lnTo>
                    <a:pt x="1690785" y="2279748"/>
                  </a:lnTo>
                  <a:lnTo>
                    <a:pt x="1626212" y="2303382"/>
                  </a:lnTo>
                  <a:lnTo>
                    <a:pt x="1631572" y="2464154"/>
                  </a:lnTo>
                  <a:lnTo>
                    <a:pt x="1539823" y="2487745"/>
                  </a:lnTo>
                  <a:lnTo>
                    <a:pt x="1464719" y="2347031"/>
                  </a:lnTo>
                  <a:lnTo>
                    <a:pt x="1373156" y="2361005"/>
                  </a:lnTo>
                  <a:lnTo>
                    <a:pt x="1343719" y="2362492"/>
                  </a:lnTo>
                  <a:lnTo>
                    <a:pt x="1307651" y="2517594"/>
                  </a:lnTo>
                  <a:lnTo>
                    <a:pt x="1260000" y="2520000"/>
                  </a:lnTo>
                  <a:lnTo>
                    <a:pt x="1212350" y="2517594"/>
                  </a:lnTo>
                  <a:lnTo>
                    <a:pt x="1176282" y="2362492"/>
                  </a:lnTo>
                  <a:lnTo>
                    <a:pt x="1146845" y="2361005"/>
                  </a:lnTo>
                  <a:lnTo>
                    <a:pt x="1055281" y="2347031"/>
                  </a:lnTo>
                  <a:lnTo>
                    <a:pt x="980177" y="2487745"/>
                  </a:lnTo>
                  <a:lnTo>
                    <a:pt x="888429" y="2464154"/>
                  </a:lnTo>
                  <a:lnTo>
                    <a:pt x="893788" y="2303382"/>
                  </a:lnTo>
                  <a:lnTo>
                    <a:pt x="829215" y="2279748"/>
                  </a:lnTo>
                  <a:lnTo>
                    <a:pt x="781257" y="2256645"/>
                  </a:lnTo>
                  <a:lnTo>
                    <a:pt x="671642" y="2373818"/>
                  </a:lnTo>
                  <a:lnTo>
                    <a:pt x="659409" y="2367925"/>
                  </a:lnTo>
                  <a:lnTo>
                    <a:pt x="589826" y="2325652"/>
                  </a:lnTo>
                  <a:lnTo>
                    <a:pt x="635990" y="2173796"/>
                  </a:lnTo>
                  <a:lnTo>
                    <a:pt x="556024" y="2113998"/>
                  </a:lnTo>
                  <a:lnTo>
                    <a:pt x="539414" y="2098902"/>
                  </a:lnTo>
                  <a:lnTo>
                    <a:pt x="404324" y="2183018"/>
                  </a:lnTo>
                  <a:lnTo>
                    <a:pt x="369046" y="2150955"/>
                  </a:lnTo>
                  <a:lnTo>
                    <a:pt x="336983" y="2115677"/>
                  </a:lnTo>
                  <a:lnTo>
                    <a:pt x="421099" y="1980586"/>
                  </a:lnTo>
                  <a:lnTo>
                    <a:pt x="406002" y="1963976"/>
                  </a:lnTo>
                  <a:lnTo>
                    <a:pt x="346205" y="1884010"/>
                  </a:lnTo>
                  <a:lnTo>
                    <a:pt x="194348" y="1930174"/>
                  </a:lnTo>
                  <a:lnTo>
                    <a:pt x="152075" y="1860591"/>
                  </a:lnTo>
                  <a:lnTo>
                    <a:pt x="146183" y="1848358"/>
                  </a:lnTo>
                  <a:lnTo>
                    <a:pt x="263355" y="1738743"/>
                  </a:lnTo>
                  <a:lnTo>
                    <a:pt x="240253" y="1690785"/>
                  </a:lnTo>
                  <a:lnTo>
                    <a:pt x="216619" y="1626212"/>
                  </a:lnTo>
                  <a:lnTo>
                    <a:pt x="55847" y="1631572"/>
                  </a:lnTo>
                  <a:lnTo>
                    <a:pt x="32256" y="1539823"/>
                  </a:lnTo>
                  <a:lnTo>
                    <a:pt x="172969" y="1464719"/>
                  </a:lnTo>
                  <a:lnTo>
                    <a:pt x="158995" y="1373156"/>
                  </a:lnTo>
                  <a:lnTo>
                    <a:pt x="157509" y="1343719"/>
                  </a:lnTo>
                  <a:lnTo>
                    <a:pt x="2406" y="1307650"/>
                  </a:lnTo>
                  <a:lnTo>
                    <a:pt x="0" y="1260000"/>
                  </a:lnTo>
                  <a:lnTo>
                    <a:pt x="2406" y="1212350"/>
                  </a:lnTo>
                  <a:lnTo>
                    <a:pt x="157509" y="1176282"/>
                  </a:lnTo>
                  <a:lnTo>
                    <a:pt x="158995" y="1146845"/>
                  </a:lnTo>
                  <a:lnTo>
                    <a:pt x="172969" y="1055281"/>
                  </a:lnTo>
                  <a:lnTo>
                    <a:pt x="32256" y="980177"/>
                  </a:lnTo>
                  <a:lnTo>
                    <a:pt x="55847" y="888428"/>
                  </a:lnTo>
                  <a:lnTo>
                    <a:pt x="216619" y="893788"/>
                  </a:lnTo>
                  <a:lnTo>
                    <a:pt x="240253" y="829215"/>
                  </a:lnTo>
                  <a:lnTo>
                    <a:pt x="263355" y="781257"/>
                  </a:lnTo>
                  <a:lnTo>
                    <a:pt x="146183" y="671642"/>
                  </a:lnTo>
                  <a:lnTo>
                    <a:pt x="152075" y="659409"/>
                  </a:lnTo>
                  <a:lnTo>
                    <a:pt x="194348" y="589826"/>
                  </a:lnTo>
                  <a:lnTo>
                    <a:pt x="346205" y="635990"/>
                  </a:lnTo>
                  <a:lnTo>
                    <a:pt x="406002" y="556024"/>
                  </a:lnTo>
                  <a:lnTo>
                    <a:pt x="421099" y="539414"/>
                  </a:lnTo>
                  <a:lnTo>
                    <a:pt x="336983" y="404324"/>
                  </a:lnTo>
                  <a:lnTo>
                    <a:pt x="369046" y="369046"/>
                  </a:lnTo>
                  <a:lnTo>
                    <a:pt x="404324" y="336982"/>
                  </a:lnTo>
                  <a:lnTo>
                    <a:pt x="539414" y="421098"/>
                  </a:lnTo>
                  <a:lnTo>
                    <a:pt x="556024" y="406002"/>
                  </a:lnTo>
                  <a:lnTo>
                    <a:pt x="635990" y="346205"/>
                  </a:lnTo>
                  <a:lnTo>
                    <a:pt x="589826" y="194348"/>
                  </a:lnTo>
                  <a:lnTo>
                    <a:pt x="659409" y="152075"/>
                  </a:lnTo>
                  <a:lnTo>
                    <a:pt x="671642" y="146182"/>
                  </a:lnTo>
                  <a:lnTo>
                    <a:pt x="781257" y="263355"/>
                  </a:lnTo>
                  <a:lnTo>
                    <a:pt x="829215" y="240253"/>
                  </a:lnTo>
                  <a:lnTo>
                    <a:pt x="893788" y="216619"/>
                  </a:lnTo>
                  <a:lnTo>
                    <a:pt x="888429" y="55847"/>
                  </a:lnTo>
                  <a:lnTo>
                    <a:pt x="980177" y="32256"/>
                  </a:lnTo>
                  <a:lnTo>
                    <a:pt x="1055281" y="172969"/>
                  </a:lnTo>
                  <a:lnTo>
                    <a:pt x="1146845" y="158995"/>
                  </a:lnTo>
                  <a:lnTo>
                    <a:pt x="1176282" y="157509"/>
                  </a:lnTo>
                  <a:lnTo>
                    <a:pt x="1212351" y="2406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accent5"/>
                </a:gs>
                <a:gs pos="80000">
                  <a:schemeClr val="accent5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5" name="Круг: прозрачная заливка 34">
              <a:extLst>
                <a:ext uri="{FF2B5EF4-FFF2-40B4-BE49-F238E27FC236}">
                  <a16:creationId xmlns:a16="http://schemas.microsoft.com/office/drawing/2014/main" id="{33336ED6-D25F-43F5-B82A-55978B0DECDA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5"/>
                </a:gs>
                <a:gs pos="80000">
                  <a:schemeClr val="accent5">
                    <a:lumMod val="50000"/>
                  </a:schemeClr>
                </a:gs>
              </a:gsLst>
              <a:lin ang="17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Овал 35">
              <a:extLst>
                <a:ext uri="{FF2B5EF4-FFF2-40B4-BE49-F238E27FC236}">
                  <a16:creationId xmlns:a16="http://schemas.microsoft.com/office/drawing/2014/main" id="{2446610D-FB4C-48F0-849E-AFE7C96EBD47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5080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Круг: прозрачная заливка 36">
              <a:extLst>
                <a:ext uri="{FF2B5EF4-FFF2-40B4-BE49-F238E27FC236}">
                  <a16:creationId xmlns:a16="http://schemas.microsoft.com/office/drawing/2014/main" id="{A3AAB31F-C7FC-462C-A4CC-283B0449C8A1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5"/>
                </a:gs>
                <a:gs pos="80000">
                  <a:schemeClr val="accent5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D3FD9AE3-E0D8-484B-88A4-154335FC8AF9}"/>
              </a:ext>
            </a:extLst>
          </p:cNvPr>
          <p:cNvSpPr/>
          <p:nvPr/>
        </p:nvSpPr>
        <p:spPr>
          <a:xfrm>
            <a:off x="1316513" y="4144536"/>
            <a:ext cx="17989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/>
              <a:t>Lorem</a:t>
            </a:r>
            <a:r>
              <a:rPr lang="ru-RU" sz="1400" dirty="0"/>
              <a:t> </a:t>
            </a:r>
            <a:r>
              <a:rPr lang="ru-RU" sz="1400" dirty="0" err="1"/>
              <a:t>ipsum</a:t>
            </a:r>
            <a:r>
              <a:rPr lang="ru-RU" sz="1400" dirty="0"/>
              <a:t> </a:t>
            </a:r>
            <a:r>
              <a:rPr lang="ru-RU" sz="1400" dirty="0" err="1"/>
              <a:t>dolor</a:t>
            </a:r>
            <a:r>
              <a:rPr lang="ru-RU" sz="1400" dirty="0"/>
              <a:t> </a:t>
            </a:r>
            <a:r>
              <a:rPr lang="ru-RU" sz="1400" dirty="0" err="1"/>
              <a:t>sit</a:t>
            </a:r>
            <a:r>
              <a:rPr lang="ru-RU" sz="1400" dirty="0"/>
              <a:t> </a:t>
            </a:r>
            <a:r>
              <a:rPr lang="ru-RU" sz="1400" dirty="0" err="1"/>
              <a:t>amet</a:t>
            </a:r>
            <a:r>
              <a:rPr lang="ru-RU" sz="1400" dirty="0"/>
              <a:t>, </a:t>
            </a:r>
            <a:r>
              <a:rPr lang="ru-RU" sz="1400" dirty="0" err="1"/>
              <a:t>consectetur</a:t>
            </a:r>
            <a:r>
              <a:rPr lang="ru-RU" sz="1400" dirty="0"/>
              <a:t> </a:t>
            </a:r>
            <a:r>
              <a:rPr lang="ru-RU" sz="1400" dirty="0" err="1"/>
              <a:t>adipiscing</a:t>
            </a:r>
            <a:r>
              <a:rPr lang="ru-RU" sz="1400" dirty="0"/>
              <a:t> </a:t>
            </a:r>
            <a:r>
              <a:rPr lang="ru-RU" sz="1400" dirty="0" err="1"/>
              <a:t>elit</a:t>
            </a:r>
            <a:r>
              <a:rPr lang="ru-RU" sz="1400" dirty="0"/>
              <a:t>, </a:t>
            </a:r>
            <a:r>
              <a:rPr lang="ru-RU" sz="1400" dirty="0" err="1"/>
              <a:t>sed</a:t>
            </a:r>
            <a:r>
              <a:rPr lang="ru-RU" sz="1400" dirty="0"/>
              <a:t> </a:t>
            </a:r>
            <a:r>
              <a:rPr lang="ru-RU" sz="1400" dirty="0" err="1"/>
              <a:t>do</a:t>
            </a:r>
            <a:r>
              <a:rPr lang="ru-RU" sz="1400" dirty="0"/>
              <a:t> </a:t>
            </a:r>
            <a:r>
              <a:rPr lang="ru-RU" sz="1400" dirty="0" err="1"/>
              <a:t>eiusmod</a:t>
            </a:r>
            <a:r>
              <a:rPr lang="ru-RU" sz="1400" dirty="0"/>
              <a:t> </a:t>
            </a:r>
            <a:r>
              <a:rPr lang="ru-RU" sz="1400" dirty="0" err="1"/>
              <a:t>tempor</a:t>
            </a:r>
            <a:r>
              <a:rPr lang="ru-RU" sz="1400" dirty="0"/>
              <a:t> </a:t>
            </a:r>
            <a:r>
              <a:rPr lang="ru-RU" sz="1400" dirty="0" err="1"/>
              <a:t>incididunt</a:t>
            </a:r>
            <a:r>
              <a:rPr lang="ru-RU" sz="1400" dirty="0"/>
              <a:t> </a:t>
            </a:r>
            <a:r>
              <a:rPr lang="ru-RU" sz="1400" dirty="0" err="1"/>
              <a:t>ut</a:t>
            </a:r>
            <a:r>
              <a:rPr lang="ru-RU" sz="1400" dirty="0"/>
              <a:t> </a:t>
            </a:r>
            <a:r>
              <a:rPr lang="ru-RU" sz="1400" dirty="0" err="1"/>
              <a:t>labore</a:t>
            </a:r>
            <a:r>
              <a:rPr lang="ru-RU" sz="1400" dirty="0"/>
              <a:t> </a:t>
            </a:r>
            <a:r>
              <a:rPr lang="ru-RU" sz="1400" dirty="0" err="1"/>
              <a:t>et</a:t>
            </a:r>
            <a:r>
              <a:rPr lang="ru-RU" sz="1400" dirty="0"/>
              <a:t> </a:t>
            </a:r>
            <a:r>
              <a:rPr lang="ru-RU" sz="1400" dirty="0" err="1"/>
              <a:t>dolore</a:t>
            </a:r>
            <a:r>
              <a:rPr lang="ru-RU" sz="1400" dirty="0"/>
              <a:t> </a:t>
            </a:r>
            <a:r>
              <a:rPr lang="ru-RU" sz="1400" dirty="0" err="1"/>
              <a:t>magna</a:t>
            </a:r>
            <a:r>
              <a:rPr lang="ru-RU" sz="1400" dirty="0"/>
              <a:t> </a:t>
            </a:r>
            <a:r>
              <a:rPr lang="ru-RU" sz="1400" dirty="0" err="1"/>
              <a:t>aliqua</a:t>
            </a:r>
            <a:r>
              <a:rPr lang="ru-RU" sz="1400" dirty="0"/>
              <a:t>. 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60BD3F14-080C-4E1D-9705-DBAF67ACE69D}"/>
              </a:ext>
            </a:extLst>
          </p:cNvPr>
          <p:cNvSpPr/>
          <p:nvPr/>
        </p:nvSpPr>
        <p:spPr>
          <a:xfrm>
            <a:off x="1316513" y="3785210"/>
            <a:ext cx="14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chemeClr val="accent1"/>
                </a:solidFill>
              </a:rPr>
              <a:t>Lorem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ipsum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426CAF7F-1E06-42CF-8427-56AFEE300598}"/>
              </a:ext>
            </a:extLst>
          </p:cNvPr>
          <p:cNvSpPr/>
          <p:nvPr/>
        </p:nvSpPr>
        <p:spPr>
          <a:xfrm>
            <a:off x="5191394" y="4150119"/>
            <a:ext cx="17989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/>
              <a:t>Lorem</a:t>
            </a:r>
            <a:r>
              <a:rPr lang="ru-RU" sz="1400" dirty="0"/>
              <a:t> </a:t>
            </a:r>
            <a:r>
              <a:rPr lang="ru-RU" sz="1400" dirty="0" err="1"/>
              <a:t>ipsum</a:t>
            </a:r>
            <a:r>
              <a:rPr lang="ru-RU" sz="1400" dirty="0"/>
              <a:t> </a:t>
            </a:r>
            <a:r>
              <a:rPr lang="ru-RU" sz="1400" dirty="0" err="1"/>
              <a:t>dolor</a:t>
            </a:r>
            <a:r>
              <a:rPr lang="ru-RU" sz="1400" dirty="0"/>
              <a:t> </a:t>
            </a:r>
            <a:r>
              <a:rPr lang="ru-RU" sz="1400" dirty="0" err="1"/>
              <a:t>sit</a:t>
            </a:r>
            <a:r>
              <a:rPr lang="ru-RU" sz="1400" dirty="0"/>
              <a:t> </a:t>
            </a:r>
            <a:r>
              <a:rPr lang="ru-RU" sz="1400" dirty="0" err="1"/>
              <a:t>amet</a:t>
            </a:r>
            <a:r>
              <a:rPr lang="ru-RU" sz="1400" dirty="0"/>
              <a:t>, </a:t>
            </a:r>
            <a:r>
              <a:rPr lang="ru-RU" sz="1400" dirty="0" err="1"/>
              <a:t>consectetur</a:t>
            </a:r>
            <a:r>
              <a:rPr lang="ru-RU" sz="1400" dirty="0"/>
              <a:t> </a:t>
            </a:r>
            <a:r>
              <a:rPr lang="ru-RU" sz="1400" dirty="0" err="1"/>
              <a:t>adipiscing</a:t>
            </a:r>
            <a:r>
              <a:rPr lang="ru-RU" sz="1400" dirty="0"/>
              <a:t> </a:t>
            </a:r>
            <a:r>
              <a:rPr lang="ru-RU" sz="1400" dirty="0" err="1"/>
              <a:t>elit</a:t>
            </a:r>
            <a:r>
              <a:rPr lang="ru-RU" sz="1400" dirty="0"/>
              <a:t>, </a:t>
            </a:r>
            <a:r>
              <a:rPr lang="ru-RU" sz="1400" dirty="0" err="1"/>
              <a:t>sed</a:t>
            </a:r>
            <a:r>
              <a:rPr lang="ru-RU" sz="1400" dirty="0"/>
              <a:t> </a:t>
            </a:r>
            <a:r>
              <a:rPr lang="ru-RU" sz="1400" dirty="0" err="1"/>
              <a:t>do</a:t>
            </a:r>
            <a:r>
              <a:rPr lang="ru-RU" sz="1400" dirty="0"/>
              <a:t> </a:t>
            </a:r>
            <a:r>
              <a:rPr lang="ru-RU" sz="1400" dirty="0" err="1"/>
              <a:t>eiusmod</a:t>
            </a:r>
            <a:r>
              <a:rPr lang="ru-RU" sz="1400" dirty="0"/>
              <a:t> </a:t>
            </a:r>
            <a:r>
              <a:rPr lang="ru-RU" sz="1400" dirty="0" err="1"/>
              <a:t>tempor</a:t>
            </a:r>
            <a:r>
              <a:rPr lang="ru-RU" sz="1400" dirty="0"/>
              <a:t> </a:t>
            </a:r>
            <a:r>
              <a:rPr lang="ru-RU" sz="1400" dirty="0" err="1"/>
              <a:t>incididunt</a:t>
            </a:r>
            <a:r>
              <a:rPr lang="ru-RU" sz="1400" dirty="0"/>
              <a:t> </a:t>
            </a:r>
            <a:r>
              <a:rPr lang="ru-RU" sz="1400" dirty="0" err="1"/>
              <a:t>ut</a:t>
            </a:r>
            <a:r>
              <a:rPr lang="ru-RU" sz="1400" dirty="0"/>
              <a:t> </a:t>
            </a:r>
            <a:r>
              <a:rPr lang="ru-RU" sz="1400" dirty="0" err="1"/>
              <a:t>labore</a:t>
            </a:r>
            <a:r>
              <a:rPr lang="ru-RU" sz="1400" dirty="0"/>
              <a:t> </a:t>
            </a:r>
            <a:r>
              <a:rPr lang="ru-RU" sz="1400" dirty="0" err="1"/>
              <a:t>et</a:t>
            </a:r>
            <a:r>
              <a:rPr lang="ru-RU" sz="1400" dirty="0"/>
              <a:t> </a:t>
            </a:r>
            <a:r>
              <a:rPr lang="ru-RU" sz="1400" dirty="0" err="1"/>
              <a:t>dolore</a:t>
            </a:r>
            <a:r>
              <a:rPr lang="ru-RU" sz="1400" dirty="0"/>
              <a:t> </a:t>
            </a:r>
            <a:r>
              <a:rPr lang="ru-RU" sz="1400" dirty="0" err="1"/>
              <a:t>magna</a:t>
            </a:r>
            <a:r>
              <a:rPr lang="ru-RU" sz="1400" dirty="0"/>
              <a:t> </a:t>
            </a:r>
            <a:r>
              <a:rPr lang="ru-RU" sz="1400" dirty="0" err="1"/>
              <a:t>aliqua</a:t>
            </a:r>
            <a:r>
              <a:rPr lang="ru-RU" sz="1400" dirty="0"/>
              <a:t>. </a:t>
            </a: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B5913338-F012-44A4-9A0D-7EE82BC7331F}"/>
              </a:ext>
            </a:extLst>
          </p:cNvPr>
          <p:cNvSpPr/>
          <p:nvPr/>
        </p:nvSpPr>
        <p:spPr>
          <a:xfrm>
            <a:off x="5184207" y="3763298"/>
            <a:ext cx="14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chemeClr val="accent3"/>
                </a:solidFill>
              </a:rPr>
              <a:t>Lorem</a:t>
            </a:r>
            <a:r>
              <a:rPr lang="ru-RU" b="1" dirty="0">
                <a:solidFill>
                  <a:schemeClr val="accent3"/>
                </a:solidFill>
              </a:rPr>
              <a:t> </a:t>
            </a:r>
            <a:r>
              <a:rPr lang="ru-RU" b="1" dirty="0" err="1">
                <a:solidFill>
                  <a:schemeClr val="accent3"/>
                </a:solidFill>
              </a:rPr>
              <a:t>ipsum</a:t>
            </a:r>
            <a:r>
              <a:rPr lang="ru-RU" b="1" dirty="0">
                <a:solidFill>
                  <a:schemeClr val="accent3"/>
                </a:solidFill>
              </a:rPr>
              <a:t> </a:t>
            </a: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0265CB9E-1124-498F-A2DF-92C067F31C19}"/>
              </a:ext>
            </a:extLst>
          </p:cNvPr>
          <p:cNvSpPr/>
          <p:nvPr/>
        </p:nvSpPr>
        <p:spPr>
          <a:xfrm>
            <a:off x="9073964" y="4154542"/>
            <a:ext cx="17989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/>
              <a:t>Lorem</a:t>
            </a:r>
            <a:r>
              <a:rPr lang="ru-RU" sz="1400" dirty="0"/>
              <a:t> </a:t>
            </a:r>
            <a:r>
              <a:rPr lang="ru-RU" sz="1400" dirty="0" err="1"/>
              <a:t>ipsum</a:t>
            </a:r>
            <a:r>
              <a:rPr lang="ru-RU" sz="1400" dirty="0"/>
              <a:t> </a:t>
            </a:r>
            <a:r>
              <a:rPr lang="ru-RU" sz="1400" dirty="0" err="1"/>
              <a:t>dolor</a:t>
            </a:r>
            <a:r>
              <a:rPr lang="ru-RU" sz="1400" dirty="0"/>
              <a:t> </a:t>
            </a:r>
            <a:r>
              <a:rPr lang="ru-RU" sz="1400" dirty="0" err="1"/>
              <a:t>sit</a:t>
            </a:r>
            <a:r>
              <a:rPr lang="ru-RU" sz="1400" dirty="0"/>
              <a:t> </a:t>
            </a:r>
            <a:r>
              <a:rPr lang="ru-RU" sz="1400" dirty="0" err="1"/>
              <a:t>amet</a:t>
            </a:r>
            <a:r>
              <a:rPr lang="ru-RU" sz="1400" dirty="0"/>
              <a:t>, </a:t>
            </a:r>
            <a:r>
              <a:rPr lang="ru-RU" sz="1400" dirty="0" err="1"/>
              <a:t>consectetur</a:t>
            </a:r>
            <a:r>
              <a:rPr lang="ru-RU" sz="1400" dirty="0"/>
              <a:t> </a:t>
            </a:r>
            <a:r>
              <a:rPr lang="ru-RU" sz="1400" dirty="0" err="1"/>
              <a:t>adipiscing</a:t>
            </a:r>
            <a:r>
              <a:rPr lang="ru-RU" sz="1400" dirty="0"/>
              <a:t> </a:t>
            </a:r>
            <a:r>
              <a:rPr lang="ru-RU" sz="1400" dirty="0" err="1"/>
              <a:t>elit</a:t>
            </a:r>
            <a:r>
              <a:rPr lang="ru-RU" sz="1400" dirty="0"/>
              <a:t>, </a:t>
            </a:r>
            <a:r>
              <a:rPr lang="ru-RU" sz="1400" dirty="0" err="1"/>
              <a:t>sed</a:t>
            </a:r>
            <a:r>
              <a:rPr lang="ru-RU" sz="1400" dirty="0"/>
              <a:t> </a:t>
            </a:r>
            <a:r>
              <a:rPr lang="ru-RU" sz="1400" dirty="0" err="1"/>
              <a:t>do</a:t>
            </a:r>
            <a:r>
              <a:rPr lang="ru-RU" sz="1400" dirty="0"/>
              <a:t> </a:t>
            </a:r>
            <a:r>
              <a:rPr lang="ru-RU" sz="1400" dirty="0" err="1"/>
              <a:t>eiusmod</a:t>
            </a:r>
            <a:r>
              <a:rPr lang="ru-RU" sz="1400" dirty="0"/>
              <a:t> </a:t>
            </a:r>
            <a:r>
              <a:rPr lang="ru-RU" sz="1400" dirty="0" err="1"/>
              <a:t>tempor</a:t>
            </a:r>
            <a:r>
              <a:rPr lang="ru-RU" sz="1400" dirty="0"/>
              <a:t> </a:t>
            </a:r>
            <a:r>
              <a:rPr lang="ru-RU" sz="1400" dirty="0" err="1"/>
              <a:t>incididunt</a:t>
            </a:r>
            <a:r>
              <a:rPr lang="ru-RU" sz="1400" dirty="0"/>
              <a:t> </a:t>
            </a:r>
            <a:r>
              <a:rPr lang="ru-RU" sz="1400" dirty="0" err="1"/>
              <a:t>ut</a:t>
            </a:r>
            <a:r>
              <a:rPr lang="ru-RU" sz="1400" dirty="0"/>
              <a:t> </a:t>
            </a:r>
            <a:r>
              <a:rPr lang="ru-RU" sz="1400" dirty="0" err="1"/>
              <a:t>labore</a:t>
            </a:r>
            <a:r>
              <a:rPr lang="ru-RU" sz="1400" dirty="0"/>
              <a:t> </a:t>
            </a:r>
            <a:r>
              <a:rPr lang="ru-RU" sz="1400" dirty="0" err="1"/>
              <a:t>et</a:t>
            </a:r>
            <a:r>
              <a:rPr lang="ru-RU" sz="1400" dirty="0"/>
              <a:t> </a:t>
            </a:r>
            <a:r>
              <a:rPr lang="ru-RU" sz="1400" dirty="0" err="1"/>
              <a:t>dolore</a:t>
            </a:r>
            <a:r>
              <a:rPr lang="ru-RU" sz="1400" dirty="0"/>
              <a:t> </a:t>
            </a:r>
            <a:r>
              <a:rPr lang="ru-RU" sz="1400" dirty="0" err="1"/>
              <a:t>magna</a:t>
            </a:r>
            <a:r>
              <a:rPr lang="ru-RU" sz="1400" dirty="0"/>
              <a:t> </a:t>
            </a:r>
            <a:r>
              <a:rPr lang="ru-RU" sz="1400" dirty="0" err="1"/>
              <a:t>aliqua</a:t>
            </a:r>
            <a:r>
              <a:rPr lang="ru-RU" sz="1400" dirty="0"/>
              <a:t>. </a:t>
            </a: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81B30877-A745-406B-A641-C635C425264D}"/>
              </a:ext>
            </a:extLst>
          </p:cNvPr>
          <p:cNvSpPr/>
          <p:nvPr/>
        </p:nvSpPr>
        <p:spPr>
          <a:xfrm>
            <a:off x="9073964" y="3795216"/>
            <a:ext cx="14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chemeClr val="accent5"/>
                </a:solidFill>
              </a:rPr>
              <a:t>Lorem</a:t>
            </a:r>
            <a:r>
              <a:rPr lang="ru-RU" b="1" dirty="0">
                <a:solidFill>
                  <a:schemeClr val="accent5"/>
                </a:solidFill>
              </a:rPr>
              <a:t> </a:t>
            </a:r>
            <a:r>
              <a:rPr lang="ru-RU" b="1" dirty="0" err="1">
                <a:solidFill>
                  <a:schemeClr val="accent5"/>
                </a:solidFill>
              </a:rPr>
              <a:t>ipsum</a:t>
            </a:r>
            <a:r>
              <a:rPr lang="ru-RU" b="1" dirty="0">
                <a:solidFill>
                  <a:schemeClr val="accent5"/>
                </a:solidFill>
              </a:rPr>
              <a:t> </a:t>
            </a: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16B794C1-B8EF-494E-9150-78958F328C81}"/>
              </a:ext>
            </a:extLst>
          </p:cNvPr>
          <p:cNvSpPr/>
          <p:nvPr/>
        </p:nvSpPr>
        <p:spPr>
          <a:xfrm>
            <a:off x="3292302" y="1368000"/>
            <a:ext cx="17989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/>
              <a:t>Lorem</a:t>
            </a:r>
            <a:r>
              <a:rPr lang="ru-RU" sz="1400" dirty="0"/>
              <a:t> </a:t>
            </a:r>
            <a:r>
              <a:rPr lang="ru-RU" sz="1400" dirty="0" err="1"/>
              <a:t>ipsum</a:t>
            </a:r>
            <a:r>
              <a:rPr lang="ru-RU" sz="1400" dirty="0"/>
              <a:t> </a:t>
            </a:r>
            <a:r>
              <a:rPr lang="ru-RU" sz="1400" dirty="0" err="1"/>
              <a:t>dolor</a:t>
            </a:r>
            <a:r>
              <a:rPr lang="ru-RU" sz="1400" dirty="0"/>
              <a:t> </a:t>
            </a:r>
            <a:r>
              <a:rPr lang="ru-RU" sz="1400" dirty="0" err="1"/>
              <a:t>sit</a:t>
            </a:r>
            <a:r>
              <a:rPr lang="ru-RU" sz="1400" dirty="0"/>
              <a:t> </a:t>
            </a:r>
            <a:r>
              <a:rPr lang="ru-RU" sz="1400" dirty="0" err="1"/>
              <a:t>amet</a:t>
            </a:r>
            <a:r>
              <a:rPr lang="ru-RU" sz="1400" dirty="0"/>
              <a:t>, </a:t>
            </a:r>
            <a:r>
              <a:rPr lang="ru-RU" sz="1400" dirty="0" err="1"/>
              <a:t>consectetur</a:t>
            </a:r>
            <a:r>
              <a:rPr lang="ru-RU" sz="1400" dirty="0"/>
              <a:t> </a:t>
            </a:r>
            <a:r>
              <a:rPr lang="ru-RU" sz="1400" dirty="0" err="1"/>
              <a:t>adipiscing</a:t>
            </a:r>
            <a:r>
              <a:rPr lang="ru-RU" sz="1400" dirty="0"/>
              <a:t> </a:t>
            </a:r>
            <a:r>
              <a:rPr lang="ru-RU" sz="1400" dirty="0" err="1"/>
              <a:t>elit</a:t>
            </a:r>
            <a:r>
              <a:rPr lang="ru-RU" sz="1400" dirty="0"/>
              <a:t>, </a:t>
            </a:r>
            <a:r>
              <a:rPr lang="ru-RU" sz="1400" dirty="0" err="1"/>
              <a:t>sed</a:t>
            </a:r>
            <a:r>
              <a:rPr lang="ru-RU" sz="1400" dirty="0"/>
              <a:t> </a:t>
            </a:r>
            <a:r>
              <a:rPr lang="ru-RU" sz="1400" dirty="0" err="1"/>
              <a:t>do</a:t>
            </a:r>
            <a:r>
              <a:rPr lang="ru-RU" sz="1400" dirty="0"/>
              <a:t> </a:t>
            </a:r>
            <a:r>
              <a:rPr lang="ru-RU" sz="1400" dirty="0" err="1"/>
              <a:t>eiusmod</a:t>
            </a:r>
            <a:r>
              <a:rPr lang="ru-RU" sz="1400" dirty="0"/>
              <a:t> </a:t>
            </a:r>
            <a:r>
              <a:rPr lang="ru-RU" sz="1400" dirty="0" err="1"/>
              <a:t>tempor</a:t>
            </a:r>
            <a:r>
              <a:rPr lang="ru-RU" sz="1400" dirty="0"/>
              <a:t> </a:t>
            </a:r>
            <a:r>
              <a:rPr lang="ru-RU" sz="1400" dirty="0" err="1"/>
              <a:t>incididunt</a:t>
            </a:r>
            <a:r>
              <a:rPr lang="ru-RU" sz="1400" dirty="0"/>
              <a:t> </a:t>
            </a:r>
            <a:r>
              <a:rPr lang="ru-RU" sz="1400" dirty="0" err="1"/>
              <a:t>ut</a:t>
            </a:r>
            <a:r>
              <a:rPr lang="ru-RU" sz="1400" dirty="0"/>
              <a:t> </a:t>
            </a:r>
            <a:r>
              <a:rPr lang="ru-RU" sz="1400" dirty="0" err="1"/>
              <a:t>labore</a:t>
            </a:r>
            <a:r>
              <a:rPr lang="ru-RU" sz="1400" dirty="0"/>
              <a:t> </a:t>
            </a:r>
            <a:r>
              <a:rPr lang="ru-RU" sz="1400" dirty="0" err="1"/>
              <a:t>et</a:t>
            </a:r>
            <a:r>
              <a:rPr lang="ru-RU" sz="1400" dirty="0"/>
              <a:t> </a:t>
            </a:r>
            <a:r>
              <a:rPr lang="ru-RU" sz="1400" dirty="0" err="1"/>
              <a:t>dolore</a:t>
            </a:r>
            <a:r>
              <a:rPr lang="ru-RU" sz="1400" dirty="0"/>
              <a:t> </a:t>
            </a:r>
            <a:r>
              <a:rPr lang="ru-RU" sz="1400" dirty="0" err="1"/>
              <a:t>magna</a:t>
            </a:r>
            <a:r>
              <a:rPr lang="ru-RU" sz="1400" dirty="0"/>
              <a:t> </a:t>
            </a:r>
            <a:r>
              <a:rPr lang="ru-RU" sz="1400" dirty="0" err="1"/>
              <a:t>aliqua</a:t>
            </a:r>
            <a:r>
              <a:rPr lang="ru-RU" sz="1400" dirty="0"/>
              <a:t>. </a:t>
            </a: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AB0609DC-C9D0-4075-82FB-F8DC1F1B0F53}"/>
              </a:ext>
            </a:extLst>
          </p:cNvPr>
          <p:cNvSpPr/>
          <p:nvPr/>
        </p:nvSpPr>
        <p:spPr>
          <a:xfrm>
            <a:off x="3292302" y="1008674"/>
            <a:ext cx="14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chemeClr val="accent2"/>
                </a:solidFill>
              </a:rPr>
              <a:t>Lorem</a:t>
            </a:r>
            <a:r>
              <a:rPr lang="ru-RU" b="1" dirty="0">
                <a:solidFill>
                  <a:schemeClr val="accent2"/>
                </a:solidFill>
              </a:rPr>
              <a:t> </a:t>
            </a:r>
            <a:r>
              <a:rPr lang="ru-RU" b="1" dirty="0" err="1">
                <a:solidFill>
                  <a:schemeClr val="accent2"/>
                </a:solidFill>
              </a:rPr>
              <a:t>ipsum</a:t>
            </a:r>
            <a:r>
              <a:rPr lang="ru-RU" b="1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6AFB6B85-1FE0-4B81-A2A6-67D7BBAC2CA2}"/>
              </a:ext>
            </a:extLst>
          </p:cNvPr>
          <p:cNvSpPr/>
          <p:nvPr/>
        </p:nvSpPr>
        <p:spPr>
          <a:xfrm>
            <a:off x="7044542" y="1368000"/>
            <a:ext cx="17989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/>
              <a:t>Lorem</a:t>
            </a:r>
            <a:r>
              <a:rPr lang="ru-RU" sz="1400" dirty="0"/>
              <a:t> </a:t>
            </a:r>
            <a:r>
              <a:rPr lang="ru-RU" sz="1400" dirty="0" err="1"/>
              <a:t>ipsum</a:t>
            </a:r>
            <a:r>
              <a:rPr lang="ru-RU" sz="1400" dirty="0"/>
              <a:t> </a:t>
            </a:r>
            <a:r>
              <a:rPr lang="ru-RU" sz="1400" dirty="0" err="1"/>
              <a:t>dolor</a:t>
            </a:r>
            <a:r>
              <a:rPr lang="ru-RU" sz="1400" dirty="0"/>
              <a:t> </a:t>
            </a:r>
            <a:r>
              <a:rPr lang="ru-RU" sz="1400" dirty="0" err="1"/>
              <a:t>sit</a:t>
            </a:r>
            <a:r>
              <a:rPr lang="ru-RU" sz="1400" dirty="0"/>
              <a:t> </a:t>
            </a:r>
            <a:r>
              <a:rPr lang="ru-RU" sz="1400" dirty="0" err="1"/>
              <a:t>amet</a:t>
            </a:r>
            <a:r>
              <a:rPr lang="ru-RU" sz="1400" dirty="0"/>
              <a:t>, </a:t>
            </a:r>
            <a:r>
              <a:rPr lang="ru-RU" sz="1400" dirty="0" err="1"/>
              <a:t>consectetur</a:t>
            </a:r>
            <a:r>
              <a:rPr lang="ru-RU" sz="1400" dirty="0"/>
              <a:t> </a:t>
            </a:r>
            <a:r>
              <a:rPr lang="ru-RU" sz="1400" dirty="0" err="1"/>
              <a:t>adipiscing</a:t>
            </a:r>
            <a:r>
              <a:rPr lang="ru-RU" sz="1400" dirty="0"/>
              <a:t> </a:t>
            </a:r>
            <a:r>
              <a:rPr lang="ru-RU" sz="1400" dirty="0" err="1"/>
              <a:t>elit</a:t>
            </a:r>
            <a:r>
              <a:rPr lang="ru-RU" sz="1400" dirty="0"/>
              <a:t>, </a:t>
            </a:r>
            <a:r>
              <a:rPr lang="ru-RU" sz="1400" dirty="0" err="1"/>
              <a:t>sed</a:t>
            </a:r>
            <a:r>
              <a:rPr lang="ru-RU" sz="1400" dirty="0"/>
              <a:t> </a:t>
            </a:r>
            <a:r>
              <a:rPr lang="ru-RU" sz="1400" dirty="0" err="1"/>
              <a:t>do</a:t>
            </a:r>
            <a:r>
              <a:rPr lang="ru-RU" sz="1400" dirty="0"/>
              <a:t> </a:t>
            </a:r>
            <a:r>
              <a:rPr lang="ru-RU" sz="1400" dirty="0" err="1"/>
              <a:t>eiusmod</a:t>
            </a:r>
            <a:r>
              <a:rPr lang="ru-RU" sz="1400" dirty="0"/>
              <a:t> </a:t>
            </a:r>
            <a:r>
              <a:rPr lang="ru-RU" sz="1400" dirty="0" err="1"/>
              <a:t>tempor</a:t>
            </a:r>
            <a:r>
              <a:rPr lang="ru-RU" sz="1400" dirty="0"/>
              <a:t> </a:t>
            </a:r>
            <a:r>
              <a:rPr lang="ru-RU" sz="1400" dirty="0" err="1"/>
              <a:t>incididunt</a:t>
            </a:r>
            <a:r>
              <a:rPr lang="ru-RU" sz="1400" dirty="0"/>
              <a:t> </a:t>
            </a:r>
            <a:r>
              <a:rPr lang="ru-RU" sz="1400" dirty="0" err="1"/>
              <a:t>ut</a:t>
            </a:r>
            <a:r>
              <a:rPr lang="ru-RU" sz="1400" dirty="0"/>
              <a:t> </a:t>
            </a:r>
            <a:r>
              <a:rPr lang="ru-RU" sz="1400" dirty="0" err="1"/>
              <a:t>labore</a:t>
            </a:r>
            <a:r>
              <a:rPr lang="ru-RU" sz="1400" dirty="0"/>
              <a:t> </a:t>
            </a:r>
            <a:r>
              <a:rPr lang="ru-RU" sz="1400" dirty="0" err="1"/>
              <a:t>et</a:t>
            </a:r>
            <a:r>
              <a:rPr lang="ru-RU" sz="1400" dirty="0"/>
              <a:t> </a:t>
            </a:r>
            <a:r>
              <a:rPr lang="ru-RU" sz="1400" dirty="0" err="1"/>
              <a:t>dolore</a:t>
            </a:r>
            <a:r>
              <a:rPr lang="ru-RU" sz="1400" dirty="0"/>
              <a:t> </a:t>
            </a:r>
            <a:r>
              <a:rPr lang="ru-RU" sz="1400" dirty="0" err="1"/>
              <a:t>magna</a:t>
            </a:r>
            <a:r>
              <a:rPr lang="ru-RU" sz="1400" dirty="0"/>
              <a:t> </a:t>
            </a:r>
            <a:r>
              <a:rPr lang="ru-RU" sz="1400" dirty="0" err="1"/>
              <a:t>aliqua</a:t>
            </a:r>
            <a:r>
              <a:rPr lang="ru-RU" sz="1400" dirty="0"/>
              <a:t>. 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60888738-D4D7-4F24-98D3-B9E163EDAD84}"/>
              </a:ext>
            </a:extLst>
          </p:cNvPr>
          <p:cNvSpPr/>
          <p:nvPr/>
        </p:nvSpPr>
        <p:spPr>
          <a:xfrm>
            <a:off x="7044542" y="1008674"/>
            <a:ext cx="14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chemeClr val="accent4"/>
                </a:solidFill>
              </a:rPr>
              <a:t>Lorem</a:t>
            </a:r>
            <a:r>
              <a:rPr lang="ru-RU" b="1" dirty="0">
                <a:solidFill>
                  <a:schemeClr val="accent4"/>
                </a:solidFill>
              </a:rPr>
              <a:t> </a:t>
            </a:r>
            <a:r>
              <a:rPr lang="ru-RU" b="1" dirty="0" err="1">
                <a:solidFill>
                  <a:schemeClr val="accent4"/>
                </a:solidFill>
              </a:rPr>
              <a:t>ipsum</a:t>
            </a:r>
            <a:r>
              <a:rPr lang="ru-RU" b="1" dirty="0">
                <a:solidFill>
                  <a:schemeClr val="accent4"/>
                </a:solidFill>
              </a:rPr>
              <a:t> </a:t>
            </a:r>
          </a:p>
        </p:txBody>
      </p:sp>
      <p:sp>
        <p:nvSpPr>
          <p:cNvPr id="48" name="Нижний колонтитул 4">
            <a:extLst>
              <a:ext uri="{FF2B5EF4-FFF2-40B4-BE49-F238E27FC236}">
                <a16:creationId xmlns:a16="http://schemas.microsoft.com/office/drawing/2014/main" id="{BA2951F9-1C45-47AD-8783-C3D465312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91000" y="6356350"/>
            <a:ext cx="9810000" cy="365126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PowerPoint Templates and Google Slides Themes  from </a:t>
            </a:r>
            <a:r>
              <a:rPr lang="en-US" dirty="0">
                <a:hlinkClick r:id="rId2"/>
              </a:rPr>
              <a:t>free-slides.net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8201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E9A39AC1-D8D4-4E59-BB85-487E94F75937}"/>
              </a:ext>
            </a:extLst>
          </p:cNvPr>
          <p:cNvGrpSpPr/>
          <p:nvPr/>
        </p:nvGrpSpPr>
        <p:grpSpPr>
          <a:xfrm>
            <a:off x="1267303" y="1709157"/>
            <a:ext cx="2025000" cy="2025000"/>
            <a:chOff x="4836000" y="2169000"/>
            <a:chExt cx="2520000" cy="2520000"/>
          </a:xfrm>
        </p:grpSpPr>
        <p:sp>
          <p:nvSpPr>
            <p:cNvPr id="5" name="Овал 4">
              <a:extLst>
                <a:ext uri="{FF2B5EF4-FFF2-40B4-BE49-F238E27FC236}">
                  <a16:creationId xmlns:a16="http://schemas.microsoft.com/office/drawing/2014/main" id="{A0E011C6-8727-42B6-B271-F1317CD18D44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олилиния: фигура 8">
              <a:extLst>
                <a:ext uri="{FF2B5EF4-FFF2-40B4-BE49-F238E27FC236}">
                  <a16:creationId xmlns:a16="http://schemas.microsoft.com/office/drawing/2014/main" id="{F724F889-7FE8-45CC-8102-44C6604F95A9}"/>
                </a:ext>
              </a:extLst>
            </p:cNvPr>
            <p:cNvSpPr/>
            <p:nvPr/>
          </p:nvSpPr>
          <p:spPr>
            <a:xfrm>
              <a:off x="4836000" y="2169000"/>
              <a:ext cx="2520000" cy="2520000"/>
            </a:xfrm>
            <a:custGeom>
              <a:avLst/>
              <a:gdLst>
                <a:gd name="connsiteX0" fmla="*/ 1260000 w 2520000"/>
                <a:gd name="connsiteY0" fmla="*/ 0 h 2520000"/>
                <a:gd name="connsiteX1" fmla="*/ 1307651 w 2520000"/>
                <a:gd name="connsiteY1" fmla="*/ 2406 h 2520000"/>
                <a:gd name="connsiteX2" fmla="*/ 1343719 w 2520000"/>
                <a:gd name="connsiteY2" fmla="*/ 157509 h 2520000"/>
                <a:gd name="connsiteX3" fmla="*/ 1373156 w 2520000"/>
                <a:gd name="connsiteY3" fmla="*/ 158995 h 2520000"/>
                <a:gd name="connsiteX4" fmla="*/ 1464719 w 2520000"/>
                <a:gd name="connsiteY4" fmla="*/ 172969 h 2520000"/>
                <a:gd name="connsiteX5" fmla="*/ 1539823 w 2520000"/>
                <a:gd name="connsiteY5" fmla="*/ 32256 h 2520000"/>
                <a:gd name="connsiteX6" fmla="*/ 1631572 w 2520000"/>
                <a:gd name="connsiteY6" fmla="*/ 55847 h 2520000"/>
                <a:gd name="connsiteX7" fmla="*/ 1626212 w 2520000"/>
                <a:gd name="connsiteY7" fmla="*/ 216619 h 2520000"/>
                <a:gd name="connsiteX8" fmla="*/ 1690785 w 2520000"/>
                <a:gd name="connsiteY8" fmla="*/ 240253 h 2520000"/>
                <a:gd name="connsiteX9" fmla="*/ 1738743 w 2520000"/>
                <a:gd name="connsiteY9" fmla="*/ 263355 h 2520000"/>
                <a:gd name="connsiteX10" fmla="*/ 1848358 w 2520000"/>
                <a:gd name="connsiteY10" fmla="*/ 146182 h 2520000"/>
                <a:gd name="connsiteX11" fmla="*/ 1860591 w 2520000"/>
                <a:gd name="connsiteY11" fmla="*/ 152075 h 2520000"/>
                <a:gd name="connsiteX12" fmla="*/ 1930174 w 2520000"/>
                <a:gd name="connsiteY12" fmla="*/ 194348 h 2520000"/>
                <a:gd name="connsiteX13" fmla="*/ 1884010 w 2520000"/>
                <a:gd name="connsiteY13" fmla="*/ 346205 h 2520000"/>
                <a:gd name="connsiteX14" fmla="*/ 1963976 w 2520000"/>
                <a:gd name="connsiteY14" fmla="*/ 406002 h 2520000"/>
                <a:gd name="connsiteX15" fmla="*/ 1980587 w 2520000"/>
                <a:gd name="connsiteY15" fmla="*/ 421098 h 2520000"/>
                <a:gd name="connsiteX16" fmla="*/ 2115676 w 2520000"/>
                <a:gd name="connsiteY16" fmla="*/ 336982 h 2520000"/>
                <a:gd name="connsiteX17" fmla="*/ 2150955 w 2520000"/>
                <a:gd name="connsiteY17" fmla="*/ 369046 h 2520000"/>
                <a:gd name="connsiteX18" fmla="*/ 2183018 w 2520000"/>
                <a:gd name="connsiteY18" fmla="*/ 404324 h 2520000"/>
                <a:gd name="connsiteX19" fmla="*/ 2098902 w 2520000"/>
                <a:gd name="connsiteY19" fmla="*/ 539414 h 2520000"/>
                <a:gd name="connsiteX20" fmla="*/ 2113998 w 2520000"/>
                <a:gd name="connsiteY20" fmla="*/ 556024 h 2520000"/>
                <a:gd name="connsiteX21" fmla="*/ 2173796 w 2520000"/>
                <a:gd name="connsiteY21" fmla="*/ 635990 h 2520000"/>
                <a:gd name="connsiteX22" fmla="*/ 2325652 w 2520000"/>
                <a:gd name="connsiteY22" fmla="*/ 589826 h 2520000"/>
                <a:gd name="connsiteX23" fmla="*/ 2367925 w 2520000"/>
                <a:gd name="connsiteY23" fmla="*/ 659409 h 2520000"/>
                <a:gd name="connsiteX24" fmla="*/ 2373818 w 2520000"/>
                <a:gd name="connsiteY24" fmla="*/ 671642 h 2520000"/>
                <a:gd name="connsiteX25" fmla="*/ 2256645 w 2520000"/>
                <a:gd name="connsiteY25" fmla="*/ 781257 h 2520000"/>
                <a:gd name="connsiteX26" fmla="*/ 2279748 w 2520000"/>
                <a:gd name="connsiteY26" fmla="*/ 829215 h 2520000"/>
                <a:gd name="connsiteX27" fmla="*/ 2303382 w 2520000"/>
                <a:gd name="connsiteY27" fmla="*/ 893788 h 2520000"/>
                <a:gd name="connsiteX28" fmla="*/ 2464154 w 2520000"/>
                <a:gd name="connsiteY28" fmla="*/ 888428 h 2520000"/>
                <a:gd name="connsiteX29" fmla="*/ 2487745 w 2520000"/>
                <a:gd name="connsiteY29" fmla="*/ 980177 h 2520000"/>
                <a:gd name="connsiteX30" fmla="*/ 2347031 w 2520000"/>
                <a:gd name="connsiteY30" fmla="*/ 1055281 h 2520000"/>
                <a:gd name="connsiteX31" fmla="*/ 2361005 w 2520000"/>
                <a:gd name="connsiteY31" fmla="*/ 1146845 h 2520000"/>
                <a:gd name="connsiteX32" fmla="*/ 2362492 w 2520000"/>
                <a:gd name="connsiteY32" fmla="*/ 1176282 h 2520000"/>
                <a:gd name="connsiteX33" fmla="*/ 2517594 w 2520000"/>
                <a:gd name="connsiteY33" fmla="*/ 1212350 h 2520000"/>
                <a:gd name="connsiteX34" fmla="*/ 2520000 w 2520000"/>
                <a:gd name="connsiteY34" fmla="*/ 1260000 h 2520000"/>
                <a:gd name="connsiteX35" fmla="*/ 2517594 w 2520000"/>
                <a:gd name="connsiteY35" fmla="*/ 1307651 h 2520000"/>
                <a:gd name="connsiteX36" fmla="*/ 2362492 w 2520000"/>
                <a:gd name="connsiteY36" fmla="*/ 1343719 h 2520000"/>
                <a:gd name="connsiteX37" fmla="*/ 2361005 w 2520000"/>
                <a:gd name="connsiteY37" fmla="*/ 1373156 h 2520000"/>
                <a:gd name="connsiteX38" fmla="*/ 2347031 w 2520000"/>
                <a:gd name="connsiteY38" fmla="*/ 1464719 h 2520000"/>
                <a:gd name="connsiteX39" fmla="*/ 2487745 w 2520000"/>
                <a:gd name="connsiteY39" fmla="*/ 1539823 h 2520000"/>
                <a:gd name="connsiteX40" fmla="*/ 2464154 w 2520000"/>
                <a:gd name="connsiteY40" fmla="*/ 1631572 h 2520000"/>
                <a:gd name="connsiteX41" fmla="*/ 2303382 w 2520000"/>
                <a:gd name="connsiteY41" fmla="*/ 1626212 h 2520000"/>
                <a:gd name="connsiteX42" fmla="*/ 2279748 w 2520000"/>
                <a:gd name="connsiteY42" fmla="*/ 1690785 h 2520000"/>
                <a:gd name="connsiteX43" fmla="*/ 2256645 w 2520000"/>
                <a:gd name="connsiteY43" fmla="*/ 1738743 h 2520000"/>
                <a:gd name="connsiteX44" fmla="*/ 2373818 w 2520000"/>
                <a:gd name="connsiteY44" fmla="*/ 1848358 h 2520000"/>
                <a:gd name="connsiteX45" fmla="*/ 2367925 w 2520000"/>
                <a:gd name="connsiteY45" fmla="*/ 1860591 h 2520000"/>
                <a:gd name="connsiteX46" fmla="*/ 2325652 w 2520000"/>
                <a:gd name="connsiteY46" fmla="*/ 1930174 h 2520000"/>
                <a:gd name="connsiteX47" fmla="*/ 2173796 w 2520000"/>
                <a:gd name="connsiteY47" fmla="*/ 1884010 h 2520000"/>
                <a:gd name="connsiteX48" fmla="*/ 2113998 w 2520000"/>
                <a:gd name="connsiteY48" fmla="*/ 1963976 h 2520000"/>
                <a:gd name="connsiteX49" fmla="*/ 2098902 w 2520000"/>
                <a:gd name="connsiteY49" fmla="*/ 1980586 h 2520000"/>
                <a:gd name="connsiteX50" fmla="*/ 2183018 w 2520000"/>
                <a:gd name="connsiteY50" fmla="*/ 2115676 h 2520000"/>
                <a:gd name="connsiteX51" fmla="*/ 2150955 w 2520000"/>
                <a:gd name="connsiteY51" fmla="*/ 2150955 h 2520000"/>
                <a:gd name="connsiteX52" fmla="*/ 2115676 w 2520000"/>
                <a:gd name="connsiteY52" fmla="*/ 2183018 h 2520000"/>
                <a:gd name="connsiteX53" fmla="*/ 1980586 w 2520000"/>
                <a:gd name="connsiteY53" fmla="*/ 2098902 h 2520000"/>
                <a:gd name="connsiteX54" fmla="*/ 1963976 w 2520000"/>
                <a:gd name="connsiteY54" fmla="*/ 2113998 h 2520000"/>
                <a:gd name="connsiteX55" fmla="*/ 1884011 w 2520000"/>
                <a:gd name="connsiteY55" fmla="*/ 2173796 h 2520000"/>
                <a:gd name="connsiteX56" fmla="*/ 1930175 w 2520000"/>
                <a:gd name="connsiteY56" fmla="*/ 2325652 h 2520000"/>
                <a:gd name="connsiteX57" fmla="*/ 1860591 w 2520000"/>
                <a:gd name="connsiteY57" fmla="*/ 2367925 h 2520000"/>
                <a:gd name="connsiteX58" fmla="*/ 1848358 w 2520000"/>
                <a:gd name="connsiteY58" fmla="*/ 2373818 h 2520000"/>
                <a:gd name="connsiteX59" fmla="*/ 1738743 w 2520000"/>
                <a:gd name="connsiteY59" fmla="*/ 2256645 h 2520000"/>
                <a:gd name="connsiteX60" fmla="*/ 1690785 w 2520000"/>
                <a:gd name="connsiteY60" fmla="*/ 2279748 h 2520000"/>
                <a:gd name="connsiteX61" fmla="*/ 1626212 w 2520000"/>
                <a:gd name="connsiteY61" fmla="*/ 2303382 h 2520000"/>
                <a:gd name="connsiteX62" fmla="*/ 1631572 w 2520000"/>
                <a:gd name="connsiteY62" fmla="*/ 2464154 h 2520000"/>
                <a:gd name="connsiteX63" fmla="*/ 1539823 w 2520000"/>
                <a:gd name="connsiteY63" fmla="*/ 2487745 h 2520000"/>
                <a:gd name="connsiteX64" fmla="*/ 1464719 w 2520000"/>
                <a:gd name="connsiteY64" fmla="*/ 2347031 h 2520000"/>
                <a:gd name="connsiteX65" fmla="*/ 1373156 w 2520000"/>
                <a:gd name="connsiteY65" fmla="*/ 2361005 h 2520000"/>
                <a:gd name="connsiteX66" fmla="*/ 1343719 w 2520000"/>
                <a:gd name="connsiteY66" fmla="*/ 2362492 h 2520000"/>
                <a:gd name="connsiteX67" fmla="*/ 1307651 w 2520000"/>
                <a:gd name="connsiteY67" fmla="*/ 2517594 h 2520000"/>
                <a:gd name="connsiteX68" fmla="*/ 1260000 w 2520000"/>
                <a:gd name="connsiteY68" fmla="*/ 2520000 h 2520000"/>
                <a:gd name="connsiteX69" fmla="*/ 1212350 w 2520000"/>
                <a:gd name="connsiteY69" fmla="*/ 2517594 h 2520000"/>
                <a:gd name="connsiteX70" fmla="*/ 1176282 w 2520000"/>
                <a:gd name="connsiteY70" fmla="*/ 2362492 h 2520000"/>
                <a:gd name="connsiteX71" fmla="*/ 1146845 w 2520000"/>
                <a:gd name="connsiteY71" fmla="*/ 2361005 h 2520000"/>
                <a:gd name="connsiteX72" fmla="*/ 1055281 w 2520000"/>
                <a:gd name="connsiteY72" fmla="*/ 2347031 h 2520000"/>
                <a:gd name="connsiteX73" fmla="*/ 980177 w 2520000"/>
                <a:gd name="connsiteY73" fmla="*/ 2487745 h 2520000"/>
                <a:gd name="connsiteX74" fmla="*/ 888429 w 2520000"/>
                <a:gd name="connsiteY74" fmla="*/ 2464154 h 2520000"/>
                <a:gd name="connsiteX75" fmla="*/ 893788 w 2520000"/>
                <a:gd name="connsiteY75" fmla="*/ 2303382 h 2520000"/>
                <a:gd name="connsiteX76" fmla="*/ 829215 w 2520000"/>
                <a:gd name="connsiteY76" fmla="*/ 2279748 h 2520000"/>
                <a:gd name="connsiteX77" fmla="*/ 781257 w 2520000"/>
                <a:gd name="connsiteY77" fmla="*/ 2256645 h 2520000"/>
                <a:gd name="connsiteX78" fmla="*/ 671642 w 2520000"/>
                <a:gd name="connsiteY78" fmla="*/ 2373818 h 2520000"/>
                <a:gd name="connsiteX79" fmla="*/ 659409 w 2520000"/>
                <a:gd name="connsiteY79" fmla="*/ 2367925 h 2520000"/>
                <a:gd name="connsiteX80" fmla="*/ 589826 w 2520000"/>
                <a:gd name="connsiteY80" fmla="*/ 2325652 h 2520000"/>
                <a:gd name="connsiteX81" fmla="*/ 635990 w 2520000"/>
                <a:gd name="connsiteY81" fmla="*/ 2173796 h 2520000"/>
                <a:gd name="connsiteX82" fmla="*/ 556024 w 2520000"/>
                <a:gd name="connsiteY82" fmla="*/ 2113998 h 2520000"/>
                <a:gd name="connsiteX83" fmla="*/ 539414 w 2520000"/>
                <a:gd name="connsiteY83" fmla="*/ 2098902 h 2520000"/>
                <a:gd name="connsiteX84" fmla="*/ 404324 w 2520000"/>
                <a:gd name="connsiteY84" fmla="*/ 2183018 h 2520000"/>
                <a:gd name="connsiteX85" fmla="*/ 369046 w 2520000"/>
                <a:gd name="connsiteY85" fmla="*/ 2150955 h 2520000"/>
                <a:gd name="connsiteX86" fmla="*/ 336983 w 2520000"/>
                <a:gd name="connsiteY86" fmla="*/ 2115677 h 2520000"/>
                <a:gd name="connsiteX87" fmla="*/ 421099 w 2520000"/>
                <a:gd name="connsiteY87" fmla="*/ 1980586 h 2520000"/>
                <a:gd name="connsiteX88" fmla="*/ 406002 w 2520000"/>
                <a:gd name="connsiteY88" fmla="*/ 1963976 h 2520000"/>
                <a:gd name="connsiteX89" fmla="*/ 346205 w 2520000"/>
                <a:gd name="connsiteY89" fmla="*/ 1884010 h 2520000"/>
                <a:gd name="connsiteX90" fmla="*/ 194348 w 2520000"/>
                <a:gd name="connsiteY90" fmla="*/ 1930174 h 2520000"/>
                <a:gd name="connsiteX91" fmla="*/ 152075 w 2520000"/>
                <a:gd name="connsiteY91" fmla="*/ 1860591 h 2520000"/>
                <a:gd name="connsiteX92" fmla="*/ 146183 w 2520000"/>
                <a:gd name="connsiteY92" fmla="*/ 1848358 h 2520000"/>
                <a:gd name="connsiteX93" fmla="*/ 263355 w 2520000"/>
                <a:gd name="connsiteY93" fmla="*/ 1738743 h 2520000"/>
                <a:gd name="connsiteX94" fmla="*/ 240253 w 2520000"/>
                <a:gd name="connsiteY94" fmla="*/ 1690785 h 2520000"/>
                <a:gd name="connsiteX95" fmla="*/ 216619 w 2520000"/>
                <a:gd name="connsiteY95" fmla="*/ 1626212 h 2520000"/>
                <a:gd name="connsiteX96" fmla="*/ 55847 w 2520000"/>
                <a:gd name="connsiteY96" fmla="*/ 1631572 h 2520000"/>
                <a:gd name="connsiteX97" fmla="*/ 32256 w 2520000"/>
                <a:gd name="connsiteY97" fmla="*/ 1539823 h 2520000"/>
                <a:gd name="connsiteX98" fmla="*/ 172969 w 2520000"/>
                <a:gd name="connsiteY98" fmla="*/ 1464719 h 2520000"/>
                <a:gd name="connsiteX99" fmla="*/ 158995 w 2520000"/>
                <a:gd name="connsiteY99" fmla="*/ 1373156 h 2520000"/>
                <a:gd name="connsiteX100" fmla="*/ 157509 w 2520000"/>
                <a:gd name="connsiteY100" fmla="*/ 1343719 h 2520000"/>
                <a:gd name="connsiteX101" fmla="*/ 2406 w 2520000"/>
                <a:gd name="connsiteY101" fmla="*/ 1307650 h 2520000"/>
                <a:gd name="connsiteX102" fmla="*/ 0 w 2520000"/>
                <a:gd name="connsiteY102" fmla="*/ 1260000 h 2520000"/>
                <a:gd name="connsiteX103" fmla="*/ 2406 w 2520000"/>
                <a:gd name="connsiteY103" fmla="*/ 1212350 h 2520000"/>
                <a:gd name="connsiteX104" fmla="*/ 157509 w 2520000"/>
                <a:gd name="connsiteY104" fmla="*/ 1176282 h 2520000"/>
                <a:gd name="connsiteX105" fmla="*/ 158995 w 2520000"/>
                <a:gd name="connsiteY105" fmla="*/ 1146845 h 2520000"/>
                <a:gd name="connsiteX106" fmla="*/ 172969 w 2520000"/>
                <a:gd name="connsiteY106" fmla="*/ 1055281 h 2520000"/>
                <a:gd name="connsiteX107" fmla="*/ 32256 w 2520000"/>
                <a:gd name="connsiteY107" fmla="*/ 980177 h 2520000"/>
                <a:gd name="connsiteX108" fmla="*/ 55847 w 2520000"/>
                <a:gd name="connsiteY108" fmla="*/ 888428 h 2520000"/>
                <a:gd name="connsiteX109" fmla="*/ 216619 w 2520000"/>
                <a:gd name="connsiteY109" fmla="*/ 893788 h 2520000"/>
                <a:gd name="connsiteX110" fmla="*/ 240253 w 2520000"/>
                <a:gd name="connsiteY110" fmla="*/ 829215 h 2520000"/>
                <a:gd name="connsiteX111" fmla="*/ 263355 w 2520000"/>
                <a:gd name="connsiteY111" fmla="*/ 781257 h 2520000"/>
                <a:gd name="connsiteX112" fmla="*/ 146183 w 2520000"/>
                <a:gd name="connsiteY112" fmla="*/ 671642 h 2520000"/>
                <a:gd name="connsiteX113" fmla="*/ 152075 w 2520000"/>
                <a:gd name="connsiteY113" fmla="*/ 659409 h 2520000"/>
                <a:gd name="connsiteX114" fmla="*/ 194348 w 2520000"/>
                <a:gd name="connsiteY114" fmla="*/ 589826 h 2520000"/>
                <a:gd name="connsiteX115" fmla="*/ 346205 w 2520000"/>
                <a:gd name="connsiteY115" fmla="*/ 635990 h 2520000"/>
                <a:gd name="connsiteX116" fmla="*/ 406002 w 2520000"/>
                <a:gd name="connsiteY116" fmla="*/ 556024 h 2520000"/>
                <a:gd name="connsiteX117" fmla="*/ 421099 w 2520000"/>
                <a:gd name="connsiteY117" fmla="*/ 539414 h 2520000"/>
                <a:gd name="connsiteX118" fmla="*/ 336983 w 2520000"/>
                <a:gd name="connsiteY118" fmla="*/ 404324 h 2520000"/>
                <a:gd name="connsiteX119" fmla="*/ 369046 w 2520000"/>
                <a:gd name="connsiteY119" fmla="*/ 369046 h 2520000"/>
                <a:gd name="connsiteX120" fmla="*/ 404324 w 2520000"/>
                <a:gd name="connsiteY120" fmla="*/ 336982 h 2520000"/>
                <a:gd name="connsiteX121" fmla="*/ 539414 w 2520000"/>
                <a:gd name="connsiteY121" fmla="*/ 421098 h 2520000"/>
                <a:gd name="connsiteX122" fmla="*/ 556024 w 2520000"/>
                <a:gd name="connsiteY122" fmla="*/ 406002 h 2520000"/>
                <a:gd name="connsiteX123" fmla="*/ 635990 w 2520000"/>
                <a:gd name="connsiteY123" fmla="*/ 346205 h 2520000"/>
                <a:gd name="connsiteX124" fmla="*/ 589826 w 2520000"/>
                <a:gd name="connsiteY124" fmla="*/ 194348 h 2520000"/>
                <a:gd name="connsiteX125" fmla="*/ 659409 w 2520000"/>
                <a:gd name="connsiteY125" fmla="*/ 152075 h 2520000"/>
                <a:gd name="connsiteX126" fmla="*/ 671642 w 2520000"/>
                <a:gd name="connsiteY126" fmla="*/ 146182 h 2520000"/>
                <a:gd name="connsiteX127" fmla="*/ 781257 w 2520000"/>
                <a:gd name="connsiteY127" fmla="*/ 263355 h 2520000"/>
                <a:gd name="connsiteX128" fmla="*/ 829215 w 2520000"/>
                <a:gd name="connsiteY128" fmla="*/ 240253 h 2520000"/>
                <a:gd name="connsiteX129" fmla="*/ 893788 w 2520000"/>
                <a:gd name="connsiteY129" fmla="*/ 216619 h 2520000"/>
                <a:gd name="connsiteX130" fmla="*/ 888429 w 2520000"/>
                <a:gd name="connsiteY130" fmla="*/ 55847 h 2520000"/>
                <a:gd name="connsiteX131" fmla="*/ 980177 w 2520000"/>
                <a:gd name="connsiteY131" fmla="*/ 32256 h 2520000"/>
                <a:gd name="connsiteX132" fmla="*/ 1055281 w 2520000"/>
                <a:gd name="connsiteY132" fmla="*/ 172969 h 2520000"/>
                <a:gd name="connsiteX133" fmla="*/ 1146845 w 2520000"/>
                <a:gd name="connsiteY133" fmla="*/ 158995 h 2520000"/>
                <a:gd name="connsiteX134" fmla="*/ 1176282 w 2520000"/>
                <a:gd name="connsiteY134" fmla="*/ 157509 h 2520000"/>
                <a:gd name="connsiteX135" fmla="*/ 1212351 w 2520000"/>
                <a:gd name="connsiteY135" fmla="*/ 2406 h 25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</a:cxnLst>
              <a:rect l="l" t="t" r="r" b="b"/>
              <a:pathLst>
                <a:path w="2520000" h="2520000">
                  <a:moveTo>
                    <a:pt x="1260000" y="0"/>
                  </a:moveTo>
                  <a:lnTo>
                    <a:pt x="1307651" y="2406"/>
                  </a:lnTo>
                  <a:lnTo>
                    <a:pt x="1343719" y="157509"/>
                  </a:lnTo>
                  <a:lnTo>
                    <a:pt x="1373156" y="158995"/>
                  </a:lnTo>
                  <a:lnTo>
                    <a:pt x="1464719" y="172969"/>
                  </a:lnTo>
                  <a:lnTo>
                    <a:pt x="1539823" y="32256"/>
                  </a:lnTo>
                  <a:lnTo>
                    <a:pt x="1631572" y="55847"/>
                  </a:lnTo>
                  <a:lnTo>
                    <a:pt x="1626212" y="216619"/>
                  </a:lnTo>
                  <a:lnTo>
                    <a:pt x="1690785" y="240253"/>
                  </a:lnTo>
                  <a:lnTo>
                    <a:pt x="1738743" y="263355"/>
                  </a:lnTo>
                  <a:lnTo>
                    <a:pt x="1848358" y="146182"/>
                  </a:lnTo>
                  <a:lnTo>
                    <a:pt x="1860591" y="152075"/>
                  </a:lnTo>
                  <a:lnTo>
                    <a:pt x="1930174" y="194348"/>
                  </a:lnTo>
                  <a:lnTo>
                    <a:pt x="1884010" y="346205"/>
                  </a:lnTo>
                  <a:lnTo>
                    <a:pt x="1963976" y="406002"/>
                  </a:lnTo>
                  <a:lnTo>
                    <a:pt x="1980587" y="421098"/>
                  </a:lnTo>
                  <a:lnTo>
                    <a:pt x="2115676" y="336982"/>
                  </a:lnTo>
                  <a:lnTo>
                    <a:pt x="2150955" y="369046"/>
                  </a:lnTo>
                  <a:lnTo>
                    <a:pt x="2183018" y="404324"/>
                  </a:lnTo>
                  <a:lnTo>
                    <a:pt x="2098902" y="539414"/>
                  </a:lnTo>
                  <a:lnTo>
                    <a:pt x="2113998" y="556024"/>
                  </a:lnTo>
                  <a:lnTo>
                    <a:pt x="2173796" y="635990"/>
                  </a:lnTo>
                  <a:lnTo>
                    <a:pt x="2325652" y="589826"/>
                  </a:lnTo>
                  <a:lnTo>
                    <a:pt x="2367925" y="659409"/>
                  </a:lnTo>
                  <a:lnTo>
                    <a:pt x="2373818" y="671642"/>
                  </a:lnTo>
                  <a:lnTo>
                    <a:pt x="2256645" y="781257"/>
                  </a:lnTo>
                  <a:lnTo>
                    <a:pt x="2279748" y="829215"/>
                  </a:lnTo>
                  <a:lnTo>
                    <a:pt x="2303382" y="893788"/>
                  </a:lnTo>
                  <a:lnTo>
                    <a:pt x="2464154" y="888428"/>
                  </a:lnTo>
                  <a:lnTo>
                    <a:pt x="2487745" y="980177"/>
                  </a:lnTo>
                  <a:lnTo>
                    <a:pt x="2347031" y="1055281"/>
                  </a:lnTo>
                  <a:lnTo>
                    <a:pt x="2361005" y="1146845"/>
                  </a:lnTo>
                  <a:lnTo>
                    <a:pt x="2362492" y="1176282"/>
                  </a:lnTo>
                  <a:lnTo>
                    <a:pt x="2517594" y="1212350"/>
                  </a:lnTo>
                  <a:lnTo>
                    <a:pt x="2520000" y="1260000"/>
                  </a:lnTo>
                  <a:lnTo>
                    <a:pt x="2517594" y="1307651"/>
                  </a:lnTo>
                  <a:lnTo>
                    <a:pt x="2362492" y="1343719"/>
                  </a:lnTo>
                  <a:lnTo>
                    <a:pt x="2361005" y="1373156"/>
                  </a:lnTo>
                  <a:lnTo>
                    <a:pt x="2347031" y="1464719"/>
                  </a:lnTo>
                  <a:lnTo>
                    <a:pt x="2487745" y="1539823"/>
                  </a:lnTo>
                  <a:lnTo>
                    <a:pt x="2464154" y="1631572"/>
                  </a:lnTo>
                  <a:lnTo>
                    <a:pt x="2303382" y="1626212"/>
                  </a:lnTo>
                  <a:lnTo>
                    <a:pt x="2279748" y="1690785"/>
                  </a:lnTo>
                  <a:lnTo>
                    <a:pt x="2256645" y="1738743"/>
                  </a:lnTo>
                  <a:lnTo>
                    <a:pt x="2373818" y="1848358"/>
                  </a:lnTo>
                  <a:lnTo>
                    <a:pt x="2367925" y="1860591"/>
                  </a:lnTo>
                  <a:lnTo>
                    <a:pt x="2325652" y="1930174"/>
                  </a:lnTo>
                  <a:lnTo>
                    <a:pt x="2173796" y="1884010"/>
                  </a:lnTo>
                  <a:lnTo>
                    <a:pt x="2113998" y="1963976"/>
                  </a:lnTo>
                  <a:lnTo>
                    <a:pt x="2098902" y="1980586"/>
                  </a:lnTo>
                  <a:lnTo>
                    <a:pt x="2183018" y="2115676"/>
                  </a:lnTo>
                  <a:lnTo>
                    <a:pt x="2150955" y="2150955"/>
                  </a:lnTo>
                  <a:lnTo>
                    <a:pt x="2115676" y="2183018"/>
                  </a:lnTo>
                  <a:lnTo>
                    <a:pt x="1980586" y="2098902"/>
                  </a:lnTo>
                  <a:lnTo>
                    <a:pt x="1963976" y="2113998"/>
                  </a:lnTo>
                  <a:lnTo>
                    <a:pt x="1884011" y="2173796"/>
                  </a:lnTo>
                  <a:lnTo>
                    <a:pt x="1930175" y="2325652"/>
                  </a:lnTo>
                  <a:lnTo>
                    <a:pt x="1860591" y="2367925"/>
                  </a:lnTo>
                  <a:lnTo>
                    <a:pt x="1848358" y="2373818"/>
                  </a:lnTo>
                  <a:lnTo>
                    <a:pt x="1738743" y="2256645"/>
                  </a:lnTo>
                  <a:lnTo>
                    <a:pt x="1690785" y="2279748"/>
                  </a:lnTo>
                  <a:lnTo>
                    <a:pt x="1626212" y="2303382"/>
                  </a:lnTo>
                  <a:lnTo>
                    <a:pt x="1631572" y="2464154"/>
                  </a:lnTo>
                  <a:lnTo>
                    <a:pt x="1539823" y="2487745"/>
                  </a:lnTo>
                  <a:lnTo>
                    <a:pt x="1464719" y="2347031"/>
                  </a:lnTo>
                  <a:lnTo>
                    <a:pt x="1373156" y="2361005"/>
                  </a:lnTo>
                  <a:lnTo>
                    <a:pt x="1343719" y="2362492"/>
                  </a:lnTo>
                  <a:lnTo>
                    <a:pt x="1307651" y="2517594"/>
                  </a:lnTo>
                  <a:lnTo>
                    <a:pt x="1260000" y="2520000"/>
                  </a:lnTo>
                  <a:lnTo>
                    <a:pt x="1212350" y="2517594"/>
                  </a:lnTo>
                  <a:lnTo>
                    <a:pt x="1176282" y="2362492"/>
                  </a:lnTo>
                  <a:lnTo>
                    <a:pt x="1146845" y="2361005"/>
                  </a:lnTo>
                  <a:lnTo>
                    <a:pt x="1055281" y="2347031"/>
                  </a:lnTo>
                  <a:lnTo>
                    <a:pt x="980177" y="2487745"/>
                  </a:lnTo>
                  <a:lnTo>
                    <a:pt x="888429" y="2464154"/>
                  </a:lnTo>
                  <a:lnTo>
                    <a:pt x="893788" y="2303382"/>
                  </a:lnTo>
                  <a:lnTo>
                    <a:pt x="829215" y="2279748"/>
                  </a:lnTo>
                  <a:lnTo>
                    <a:pt x="781257" y="2256645"/>
                  </a:lnTo>
                  <a:lnTo>
                    <a:pt x="671642" y="2373818"/>
                  </a:lnTo>
                  <a:lnTo>
                    <a:pt x="659409" y="2367925"/>
                  </a:lnTo>
                  <a:lnTo>
                    <a:pt x="589826" y="2325652"/>
                  </a:lnTo>
                  <a:lnTo>
                    <a:pt x="635990" y="2173796"/>
                  </a:lnTo>
                  <a:lnTo>
                    <a:pt x="556024" y="2113998"/>
                  </a:lnTo>
                  <a:lnTo>
                    <a:pt x="539414" y="2098902"/>
                  </a:lnTo>
                  <a:lnTo>
                    <a:pt x="404324" y="2183018"/>
                  </a:lnTo>
                  <a:lnTo>
                    <a:pt x="369046" y="2150955"/>
                  </a:lnTo>
                  <a:lnTo>
                    <a:pt x="336983" y="2115677"/>
                  </a:lnTo>
                  <a:lnTo>
                    <a:pt x="421099" y="1980586"/>
                  </a:lnTo>
                  <a:lnTo>
                    <a:pt x="406002" y="1963976"/>
                  </a:lnTo>
                  <a:lnTo>
                    <a:pt x="346205" y="1884010"/>
                  </a:lnTo>
                  <a:lnTo>
                    <a:pt x="194348" y="1930174"/>
                  </a:lnTo>
                  <a:lnTo>
                    <a:pt x="152075" y="1860591"/>
                  </a:lnTo>
                  <a:lnTo>
                    <a:pt x="146183" y="1848358"/>
                  </a:lnTo>
                  <a:lnTo>
                    <a:pt x="263355" y="1738743"/>
                  </a:lnTo>
                  <a:lnTo>
                    <a:pt x="240253" y="1690785"/>
                  </a:lnTo>
                  <a:lnTo>
                    <a:pt x="216619" y="1626212"/>
                  </a:lnTo>
                  <a:lnTo>
                    <a:pt x="55847" y="1631572"/>
                  </a:lnTo>
                  <a:lnTo>
                    <a:pt x="32256" y="1539823"/>
                  </a:lnTo>
                  <a:lnTo>
                    <a:pt x="172969" y="1464719"/>
                  </a:lnTo>
                  <a:lnTo>
                    <a:pt x="158995" y="1373156"/>
                  </a:lnTo>
                  <a:lnTo>
                    <a:pt x="157509" y="1343719"/>
                  </a:lnTo>
                  <a:lnTo>
                    <a:pt x="2406" y="1307650"/>
                  </a:lnTo>
                  <a:lnTo>
                    <a:pt x="0" y="1260000"/>
                  </a:lnTo>
                  <a:lnTo>
                    <a:pt x="2406" y="1212350"/>
                  </a:lnTo>
                  <a:lnTo>
                    <a:pt x="157509" y="1176282"/>
                  </a:lnTo>
                  <a:lnTo>
                    <a:pt x="158995" y="1146845"/>
                  </a:lnTo>
                  <a:lnTo>
                    <a:pt x="172969" y="1055281"/>
                  </a:lnTo>
                  <a:lnTo>
                    <a:pt x="32256" y="980177"/>
                  </a:lnTo>
                  <a:lnTo>
                    <a:pt x="55847" y="888428"/>
                  </a:lnTo>
                  <a:lnTo>
                    <a:pt x="216619" y="893788"/>
                  </a:lnTo>
                  <a:lnTo>
                    <a:pt x="240253" y="829215"/>
                  </a:lnTo>
                  <a:lnTo>
                    <a:pt x="263355" y="781257"/>
                  </a:lnTo>
                  <a:lnTo>
                    <a:pt x="146183" y="671642"/>
                  </a:lnTo>
                  <a:lnTo>
                    <a:pt x="152075" y="659409"/>
                  </a:lnTo>
                  <a:lnTo>
                    <a:pt x="194348" y="589826"/>
                  </a:lnTo>
                  <a:lnTo>
                    <a:pt x="346205" y="635990"/>
                  </a:lnTo>
                  <a:lnTo>
                    <a:pt x="406002" y="556024"/>
                  </a:lnTo>
                  <a:lnTo>
                    <a:pt x="421099" y="539414"/>
                  </a:lnTo>
                  <a:lnTo>
                    <a:pt x="336983" y="404324"/>
                  </a:lnTo>
                  <a:lnTo>
                    <a:pt x="369046" y="369046"/>
                  </a:lnTo>
                  <a:lnTo>
                    <a:pt x="404324" y="336982"/>
                  </a:lnTo>
                  <a:lnTo>
                    <a:pt x="539414" y="421098"/>
                  </a:lnTo>
                  <a:lnTo>
                    <a:pt x="556024" y="406002"/>
                  </a:lnTo>
                  <a:lnTo>
                    <a:pt x="635990" y="346205"/>
                  </a:lnTo>
                  <a:lnTo>
                    <a:pt x="589826" y="194348"/>
                  </a:lnTo>
                  <a:lnTo>
                    <a:pt x="659409" y="152075"/>
                  </a:lnTo>
                  <a:lnTo>
                    <a:pt x="671642" y="146182"/>
                  </a:lnTo>
                  <a:lnTo>
                    <a:pt x="781257" y="263355"/>
                  </a:lnTo>
                  <a:lnTo>
                    <a:pt x="829215" y="240253"/>
                  </a:lnTo>
                  <a:lnTo>
                    <a:pt x="893788" y="216619"/>
                  </a:lnTo>
                  <a:lnTo>
                    <a:pt x="888429" y="55847"/>
                  </a:lnTo>
                  <a:lnTo>
                    <a:pt x="980177" y="32256"/>
                  </a:lnTo>
                  <a:lnTo>
                    <a:pt x="1055281" y="172969"/>
                  </a:lnTo>
                  <a:lnTo>
                    <a:pt x="1146845" y="158995"/>
                  </a:lnTo>
                  <a:lnTo>
                    <a:pt x="1176282" y="157509"/>
                  </a:lnTo>
                  <a:lnTo>
                    <a:pt x="1212351" y="2406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accent1"/>
                </a:gs>
                <a:gs pos="80000">
                  <a:schemeClr val="accent1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0" name="Круг: прозрачная заливка 9">
              <a:extLst>
                <a:ext uri="{FF2B5EF4-FFF2-40B4-BE49-F238E27FC236}">
                  <a16:creationId xmlns:a16="http://schemas.microsoft.com/office/drawing/2014/main" id="{E4606C36-B520-48D1-A06C-279FE43DAD7B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1"/>
                </a:gs>
                <a:gs pos="80000">
                  <a:schemeClr val="accent1">
                    <a:lumMod val="50000"/>
                  </a:schemeClr>
                </a:gs>
              </a:gsLst>
              <a:lin ang="17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E8155D0B-F727-4FF2-8370-B6A415AB6C7C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5080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Круг: прозрачная заливка 11">
              <a:extLst>
                <a:ext uri="{FF2B5EF4-FFF2-40B4-BE49-F238E27FC236}">
                  <a16:creationId xmlns:a16="http://schemas.microsoft.com/office/drawing/2014/main" id="{F6804F8F-5203-45BC-AEDA-16D36A78AF03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1"/>
                </a:gs>
                <a:gs pos="80000">
                  <a:schemeClr val="accent1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453F089B-F415-4C7E-A43D-DFED2586EC3B}"/>
              </a:ext>
            </a:extLst>
          </p:cNvPr>
          <p:cNvGrpSpPr/>
          <p:nvPr/>
        </p:nvGrpSpPr>
        <p:grpSpPr>
          <a:xfrm>
            <a:off x="3143423" y="2979000"/>
            <a:ext cx="2025000" cy="2025000"/>
            <a:chOff x="4836000" y="2169000"/>
            <a:chExt cx="2520000" cy="2520000"/>
          </a:xfrm>
        </p:grpSpPr>
        <p:sp>
          <p:nvSpPr>
            <p:cNvPr id="15" name="Овал 14">
              <a:extLst>
                <a:ext uri="{FF2B5EF4-FFF2-40B4-BE49-F238E27FC236}">
                  <a16:creationId xmlns:a16="http://schemas.microsoft.com/office/drawing/2014/main" id="{1972A762-50D6-4A48-ACAE-F0145C26FB2A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олилиния: фигура 15">
              <a:extLst>
                <a:ext uri="{FF2B5EF4-FFF2-40B4-BE49-F238E27FC236}">
                  <a16:creationId xmlns:a16="http://schemas.microsoft.com/office/drawing/2014/main" id="{C3E90262-52FA-4C60-94B9-F834AE3FA64C}"/>
                </a:ext>
              </a:extLst>
            </p:cNvPr>
            <p:cNvSpPr/>
            <p:nvPr/>
          </p:nvSpPr>
          <p:spPr>
            <a:xfrm>
              <a:off x="4836000" y="2169000"/>
              <a:ext cx="2520000" cy="2520000"/>
            </a:xfrm>
            <a:custGeom>
              <a:avLst/>
              <a:gdLst>
                <a:gd name="connsiteX0" fmla="*/ 1260000 w 2520000"/>
                <a:gd name="connsiteY0" fmla="*/ 0 h 2520000"/>
                <a:gd name="connsiteX1" fmla="*/ 1307651 w 2520000"/>
                <a:gd name="connsiteY1" fmla="*/ 2406 h 2520000"/>
                <a:gd name="connsiteX2" fmla="*/ 1343719 w 2520000"/>
                <a:gd name="connsiteY2" fmla="*/ 157509 h 2520000"/>
                <a:gd name="connsiteX3" fmla="*/ 1373156 w 2520000"/>
                <a:gd name="connsiteY3" fmla="*/ 158995 h 2520000"/>
                <a:gd name="connsiteX4" fmla="*/ 1464719 w 2520000"/>
                <a:gd name="connsiteY4" fmla="*/ 172969 h 2520000"/>
                <a:gd name="connsiteX5" fmla="*/ 1539823 w 2520000"/>
                <a:gd name="connsiteY5" fmla="*/ 32256 h 2520000"/>
                <a:gd name="connsiteX6" fmla="*/ 1631572 w 2520000"/>
                <a:gd name="connsiteY6" fmla="*/ 55847 h 2520000"/>
                <a:gd name="connsiteX7" fmla="*/ 1626212 w 2520000"/>
                <a:gd name="connsiteY7" fmla="*/ 216619 h 2520000"/>
                <a:gd name="connsiteX8" fmla="*/ 1690785 w 2520000"/>
                <a:gd name="connsiteY8" fmla="*/ 240253 h 2520000"/>
                <a:gd name="connsiteX9" fmla="*/ 1738743 w 2520000"/>
                <a:gd name="connsiteY9" fmla="*/ 263355 h 2520000"/>
                <a:gd name="connsiteX10" fmla="*/ 1848358 w 2520000"/>
                <a:gd name="connsiteY10" fmla="*/ 146182 h 2520000"/>
                <a:gd name="connsiteX11" fmla="*/ 1860591 w 2520000"/>
                <a:gd name="connsiteY11" fmla="*/ 152075 h 2520000"/>
                <a:gd name="connsiteX12" fmla="*/ 1930174 w 2520000"/>
                <a:gd name="connsiteY12" fmla="*/ 194348 h 2520000"/>
                <a:gd name="connsiteX13" fmla="*/ 1884010 w 2520000"/>
                <a:gd name="connsiteY13" fmla="*/ 346205 h 2520000"/>
                <a:gd name="connsiteX14" fmla="*/ 1963976 w 2520000"/>
                <a:gd name="connsiteY14" fmla="*/ 406002 h 2520000"/>
                <a:gd name="connsiteX15" fmla="*/ 1980587 w 2520000"/>
                <a:gd name="connsiteY15" fmla="*/ 421098 h 2520000"/>
                <a:gd name="connsiteX16" fmla="*/ 2115676 w 2520000"/>
                <a:gd name="connsiteY16" fmla="*/ 336982 h 2520000"/>
                <a:gd name="connsiteX17" fmla="*/ 2150955 w 2520000"/>
                <a:gd name="connsiteY17" fmla="*/ 369046 h 2520000"/>
                <a:gd name="connsiteX18" fmla="*/ 2183018 w 2520000"/>
                <a:gd name="connsiteY18" fmla="*/ 404324 h 2520000"/>
                <a:gd name="connsiteX19" fmla="*/ 2098902 w 2520000"/>
                <a:gd name="connsiteY19" fmla="*/ 539414 h 2520000"/>
                <a:gd name="connsiteX20" fmla="*/ 2113998 w 2520000"/>
                <a:gd name="connsiteY20" fmla="*/ 556024 h 2520000"/>
                <a:gd name="connsiteX21" fmla="*/ 2173796 w 2520000"/>
                <a:gd name="connsiteY21" fmla="*/ 635990 h 2520000"/>
                <a:gd name="connsiteX22" fmla="*/ 2325652 w 2520000"/>
                <a:gd name="connsiteY22" fmla="*/ 589826 h 2520000"/>
                <a:gd name="connsiteX23" fmla="*/ 2367925 w 2520000"/>
                <a:gd name="connsiteY23" fmla="*/ 659409 h 2520000"/>
                <a:gd name="connsiteX24" fmla="*/ 2373818 w 2520000"/>
                <a:gd name="connsiteY24" fmla="*/ 671642 h 2520000"/>
                <a:gd name="connsiteX25" fmla="*/ 2256645 w 2520000"/>
                <a:gd name="connsiteY25" fmla="*/ 781257 h 2520000"/>
                <a:gd name="connsiteX26" fmla="*/ 2279748 w 2520000"/>
                <a:gd name="connsiteY26" fmla="*/ 829215 h 2520000"/>
                <a:gd name="connsiteX27" fmla="*/ 2303382 w 2520000"/>
                <a:gd name="connsiteY27" fmla="*/ 893788 h 2520000"/>
                <a:gd name="connsiteX28" fmla="*/ 2464154 w 2520000"/>
                <a:gd name="connsiteY28" fmla="*/ 888428 h 2520000"/>
                <a:gd name="connsiteX29" fmla="*/ 2487745 w 2520000"/>
                <a:gd name="connsiteY29" fmla="*/ 980177 h 2520000"/>
                <a:gd name="connsiteX30" fmla="*/ 2347031 w 2520000"/>
                <a:gd name="connsiteY30" fmla="*/ 1055281 h 2520000"/>
                <a:gd name="connsiteX31" fmla="*/ 2361005 w 2520000"/>
                <a:gd name="connsiteY31" fmla="*/ 1146845 h 2520000"/>
                <a:gd name="connsiteX32" fmla="*/ 2362492 w 2520000"/>
                <a:gd name="connsiteY32" fmla="*/ 1176282 h 2520000"/>
                <a:gd name="connsiteX33" fmla="*/ 2517594 w 2520000"/>
                <a:gd name="connsiteY33" fmla="*/ 1212350 h 2520000"/>
                <a:gd name="connsiteX34" fmla="*/ 2520000 w 2520000"/>
                <a:gd name="connsiteY34" fmla="*/ 1260000 h 2520000"/>
                <a:gd name="connsiteX35" fmla="*/ 2517594 w 2520000"/>
                <a:gd name="connsiteY35" fmla="*/ 1307651 h 2520000"/>
                <a:gd name="connsiteX36" fmla="*/ 2362492 w 2520000"/>
                <a:gd name="connsiteY36" fmla="*/ 1343719 h 2520000"/>
                <a:gd name="connsiteX37" fmla="*/ 2361005 w 2520000"/>
                <a:gd name="connsiteY37" fmla="*/ 1373156 h 2520000"/>
                <a:gd name="connsiteX38" fmla="*/ 2347031 w 2520000"/>
                <a:gd name="connsiteY38" fmla="*/ 1464719 h 2520000"/>
                <a:gd name="connsiteX39" fmla="*/ 2487745 w 2520000"/>
                <a:gd name="connsiteY39" fmla="*/ 1539823 h 2520000"/>
                <a:gd name="connsiteX40" fmla="*/ 2464154 w 2520000"/>
                <a:gd name="connsiteY40" fmla="*/ 1631572 h 2520000"/>
                <a:gd name="connsiteX41" fmla="*/ 2303382 w 2520000"/>
                <a:gd name="connsiteY41" fmla="*/ 1626212 h 2520000"/>
                <a:gd name="connsiteX42" fmla="*/ 2279748 w 2520000"/>
                <a:gd name="connsiteY42" fmla="*/ 1690785 h 2520000"/>
                <a:gd name="connsiteX43" fmla="*/ 2256645 w 2520000"/>
                <a:gd name="connsiteY43" fmla="*/ 1738743 h 2520000"/>
                <a:gd name="connsiteX44" fmla="*/ 2373818 w 2520000"/>
                <a:gd name="connsiteY44" fmla="*/ 1848358 h 2520000"/>
                <a:gd name="connsiteX45" fmla="*/ 2367925 w 2520000"/>
                <a:gd name="connsiteY45" fmla="*/ 1860591 h 2520000"/>
                <a:gd name="connsiteX46" fmla="*/ 2325652 w 2520000"/>
                <a:gd name="connsiteY46" fmla="*/ 1930174 h 2520000"/>
                <a:gd name="connsiteX47" fmla="*/ 2173796 w 2520000"/>
                <a:gd name="connsiteY47" fmla="*/ 1884010 h 2520000"/>
                <a:gd name="connsiteX48" fmla="*/ 2113998 w 2520000"/>
                <a:gd name="connsiteY48" fmla="*/ 1963976 h 2520000"/>
                <a:gd name="connsiteX49" fmla="*/ 2098902 w 2520000"/>
                <a:gd name="connsiteY49" fmla="*/ 1980586 h 2520000"/>
                <a:gd name="connsiteX50" fmla="*/ 2183018 w 2520000"/>
                <a:gd name="connsiteY50" fmla="*/ 2115676 h 2520000"/>
                <a:gd name="connsiteX51" fmla="*/ 2150955 w 2520000"/>
                <a:gd name="connsiteY51" fmla="*/ 2150955 h 2520000"/>
                <a:gd name="connsiteX52" fmla="*/ 2115676 w 2520000"/>
                <a:gd name="connsiteY52" fmla="*/ 2183018 h 2520000"/>
                <a:gd name="connsiteX53" fmla="*/ 1980586 w 2520000"/>
                <a:gd name="connsiteY53" fmla="*/ 2098902 h 2520000"/>
                <a:gd name="connsiteX54" fmla="*/ 1963976 w 2520000"/>
                <a:gd name="connsiteY54" fmla="*/ 2113998 h 2520000"/>
                <a:gd name="connsiteX55" fmla="*/ 1884011 w 2520000"/>
                <a:gd name="connsiteY55" fmla="*/ 2173796 h 2520000"/>
                <a:gd name="connsiteX56" fmla="*/ 1930175 w 2520000"/>
                <a:gd name="connsiteY56" fmla="*/ 2325652 h 2520000"/>
                <a:gd name="connsiteX57" fmla="*/ 1860591 w 2520000"/>
                <a:gd name="connsiteY57" fmla="*/ 2367925 h 2520000"/>
                <a:gd name="connsiteX58" fmla="*/ 1848358 w 2520000"/>
                <a:gd name="connsiteY58" fmla="*/ 2373818 h 2520000"/>
                <a:gd name="connsiteX59" fmla="*/ 1738743 w 2520000"/>
                <a:gd name="connsiteY59" fmla="*/ 2256645 h 2520000"/>
                <a:gd name="connsiteX60" fmla="*/ 1690785 w 2520000"/>
                <a:gd name="connsiteY60" fmla="*/ 2279748 h 2520000"/>
                <a:gd name="connsiteX61" fmla="*/ 1626212 w 2520000"/>
                <a:gd name="connsiteY61" fmla="*/ 2303382 h 2520000"/>
                <a:gd name="connsiteX62" fmla="*/ 1631572 w 2520000"/>
                <a:gd name="connsiteY62" fmla="*/ 2464154 h 2520000"/>
                <a:gd name="connsiteX63" fmla="*/ 1539823 w 2520000"/>
                <a:gd name="connsiteY63" fmla="*/ 2487745 h 2520000"/>
                <a:gd name="connsiteX64" fmla="*/ 1464719 w 2520000"/>
                <a:gd name="connsiteY64" fmla="*/ 2347031 h 2520000"/>
                <a:gd name="connsiteX65" fmla="*/ 1373156 w 2520000"/>
                <a:gd name="connsiteY65" fmla="*/ 2361005 h 2520000"/>
                <a:gd name="connsiteX66" fmla="*/ 1343719 w 2520000"/>
                <a:gd name="connsiteY66" fmla="*/ 2362492 h 2520000"/>
                <a:gd name="connsiteX67" fmla="*/ 1307651 w 2520000"/>
                <a:gd name="connsiteY67" fmla="*/ 2517594 h 2520000"/>
                <a:gd name="connsiteX68" fmla="*/ 1260000 w 2520000"/>
                <a:gd name="connsiteY68" fmla="*/ 2520000 h 2520000"/>
                <a:gd name="connsiteX69" fmla="*/ 1212350 w 2520000"/>
                <a:gd name="connsiteY69" fmla="*/ 2517594 h 2520000"/>
                <a:gd name="connsiteX70" fmla="*/ 1176282 w 2520000"/>
                <a:gd name="connsiteY70" fmla="*/ 2362492 h 2520000"/>
                <a:gd name="connsiteX71" fmla="*/ 1146845 w 2520000"/>
                <a:gd name="connsiteY71" fmla="*/ 2361005 h 2520000"/>
                <a:gd name="connsiteX72" fmla="*/ 1055281 w 2520000"/>
                <a:gd name="connsiteY72" fmla="*/ 2347031 h 2520000"/>
                <a:gd name="connsiteX73" fmla="*/ 980177 w 2520000"/>
                <a:gd name="connsiteY73" fmla="*/ 2487745 h 2520000"/>
                <a:gd name="connsiteX74" fmla="*/ 888429 w 2520000"/>
                <a:gd name="connsiteY74" fmla="*/ 2464154 h 2520000"/>
                <a:gd name="connsiteX75" fmla="*/ 893788 w 2520000"/>
                <a:gd name="connsiteY75" fmla="*/ 2303382 h 2520000"/>
                <a:gd name="connsiteX76" fmla="*/ 829215 w 2520000"/>
                <a:gd name="connsiteY76" fmla="*/ 2279748 h 2520000"/>
                <a:gd name="connsiteX77" fmla="*/ 781257 w 2520000"/>
                <a:gd name="connsiteY77" fmla="*/ 2256645 h 2520000"/>
                <a:gd name="connsiteX78" fmla="*/ 671642 w 2520000"/>
                <a:gd name="connsiteY78" fmla="*/ 2373818 h 2520000"/>
                <a:gd name="connsiteX79" fmla="*/ 659409 w 2520000"/>
                <a:gd name="connsiteY79" fmla="*/ 2367925 h 2520000"/>
                <a:gd name="connsiteX80" fmla="*/ 589826 w 2520000"/>
                <a:gd name="connsiteY80" fmla="*/ 2325652 h 2520000"/>
                <a:gd name="connsiteX81" fmla="*/ 635990 w 2520000"/>
                <a:gd name="connsiteY81" fmla="*/ 2173796 h 2520000"/>
                <a:gd name="connsiteX82" fmla="*/ 556024 w 2520000"/>
                <a:gd name="connsiteY82" fmla="*/ 2113998 h 2520000"/>
                <a:gd name="connsiteX83" fmla="*/ 539414 w 2520000"/>
                <a:gd name="connsiteY83" fmla="*/ 2098902 h 2520000"/>
                <a:gd name="connsiteX84" fmla="*/ 404324 w 2520000"/>
                <a:gd name="connsiteY84" fmla="*/ 2183018 h 2520000"/>
                <a:gd name="connsiteX85" fmla="*/ 369046 w 2520000"/>
                <a:gd name="connsiteY85" fmla="*/ 2150955 h 2520000"/>
                <a:gd name="connsiteX86" fmla="*/ 336983 w 2520000"/>
                <a:gd name="connsiteY86" fmla="*/ 2115677 h 2520000"/>
                <a:gd name="connsiteX87" fmla="*/ 421099 w 2520000"/>
                <a:gd name="connsiteY87" fmla="*/ 1980586 h 2520000"/>
                <a:gd name="connsiteX88" fmla="*/ 406002 w 2520000"/>
                <a:gd name="connsiteY88" fmla="*/ 1963976 h 2520000"/>
                <a:gd name="connsiteX89" fmla="*/ 346205 w 2520000"/>
                <a:gd name="connsiteY89" fmla="*/ 1884010 h 2520000"/>
                <a:gd name="connsiteX90" fmla="*/ 194348 w 2520000"/>
                <a:gd name="connsiteY90" fmla="*/ 1930174 h 2520000"/>
                <a:gd name="connsiteX91" fmla="*/ 152075 w 2520000"/>
                <a:gd name="connsiteY91" fmla="*/ 1860591 h 2520000"/>
                <a:gd name="connsiteX92" fmla="*/ 146183 w 2520000"/>
                <a:gd name="connsiteY92" fmla="*/ 1848358 h 2520000"/>
                <a:gd name="connsiteX93" fmla="*/ 263355 w 2520000"/>
                <a:gd name="connsiteY93" fmla="*/ 1738743 h 2520000"/>
                <a:gd name="connsiteX94" fmla="*/ 240253 w 2520000"/>
                <a:gd name="connsiteY94" fmla="*/ 1690785 h 2520000"/>
                <a:gd name="connsiteX95" fmla="*/ 216619 w 2520000"/>
                <a:gd name="connsiteY95" fmla="*/ 1626212 h 2520000"/>
                <a:gd name="connsiteX96" fmla="*/ 55847 w 2520000"/>
                <a:gd name="connsiteY96" fmla="*/ 1631572 h 2520000"/>
                <a:gd name="connsiteX97" fmla="*/ 32256 w 2520000"/>
                <a:gd name="connsiteY97" fmla="*/ 1539823 h 2520000"/>
                <a:gd name="connsiteX98" fmla="*/ 172969 w 2520000"/>
                <a:gd name="connsiteY98" fmla="*/ 1464719 h 2520000"/>
                <a:gd name="connsiteX99" fmla="*/ 158995 w 2520000"/>
                <a:gd name="connsiteY99" fmla="*/ 1373156 h 2520000"/>
                <a:gd name="connsiteX100" fmla="*/ 157509 w 2520000"/>
                <a:gd name="connsiteY100" fmla="*/ 1343719 h 2520000"/>
                <a:gd name="connsiteX101" fmla="*/ 2406 w 2520000"/>
                <a:gd name="connsiteY101" fmla="*/ 1307650 h 2520000"/>
                <a:gd name="connsiteX102" fmla="*/ 0 w 2520000"/>
                <a:gd name="connsiteY102" fmla="*/ 1260000 h 2520000"/>
                <a:gd name="connsiteX103" fmla="*/ 2406 w 2520000"/>
                <a:gd name="connsiteY103" fmla="*/ 1212350 h 2520000"/>
                <a:gd name="connsiteX104" fmla="*/ 157509 w 2520000"/>
                <a:gd name="connsiteY104" fmla="*/ 1176282 h 2520000"/>
                <a:gd name="connsiteX105" fmla="*/ 158995 w 2520000"/>
                <a:gd name="connsiteY105" fmla="*/ 1146845 h 2520000"/>
                <a:gd name="connsiteX106" fmla="*/ 172969 w 2520000"/>
                <a:gd name="connsiteY106" fmla="*/ 1055281 h 2520000"/>
                <a:gd name="connsiteX107" fmla="*/ 32256 w 2520000"/>
                <a:gd name="connsiteY107" fmla="*/ 980177 h 2520000"/>
                <a:gd name="connsiteX108" fmla="*/ 55847 w 2520000"/>
                <a:gd name="connsiteY108" fmla="*/ 888428 h 2520000"/>
                <a:gd name="connsiteX109" fmla="*/ 216619 w 2520000"/>
                <a:gd name="connsiteY109" fmla="*/ 893788 h 2520000"/>
                <a:gd name="connsiteX110" fmla="*/ 240253 w 2520000"/>
                <a:gd name="connsiteY110" fmla="*/ 829215 h 2520000"/>
                <a:gd name="connsiteX111" fmla="*/ 263355 w 2520000"/>
                <a:gd name="connsiteY111" fmla="*/ 781257 h 2520000"/>
                <a:gd name="connsiteX112" fmla="*/ 146183 w 2520000"/>
                <a:gd name="connsiteY112" fmla="*/ 671642 h 2520000"/>
                <a:gd name="connsiteX113" fmla="*/ 152075 w 2520000"/>
                <a:gd name="connsiteY113" fmla="*/ 659409 h 2520000"/>
                <a:gd name="connsiteX114" fmla="*/ 194348 w 2520000"/>
                <a:gd name="connsiteY114" fmla="*/ 589826 h 2520000"/>
                <a:gd name="connsiteX115" fmla="*/ 346205 w 2520000"/>
                <a:gd name="connsiteY115" fmla="*/ 635990 h 2520000"/>
                <a:gd name="connsiteX116" fmla="*/ 406002 w 2520000"/>
                <a:gd name="connsiteY116" fmla="*/ 556024 h 2520000"/>
                <a:gd name="connsiteX117" fmla="*/ 421099 w 2520000"/>
                <a:gd name="connsiteY117" fmla="*/ 539414 h 2520000"/>
                <a:gd name="connsiteX118" fmla="*/ 336983 w 2520000"/>
                <a:gd name="connsiteY118" fmla="*/ 404324 h 2520000"/>
                <a:gd name="connsiteX119" fmla="*/ 369046 w 2520000"/>
                <a:gd name="connsiteY119" fmla="*/ 369046 h 2520000"/>
                <a:gd name="connsiteX120" fmla="*/ 404324 w 2520000"/>
                <a:gd name="connsiteY120" fmla="*/ 336982 h 2520000"/>
                <a:gd name="connsiteX121" fmla="*/ 539414 w 2520000"/>
                <a:gd name="connsiteY121" fmla="*/ 421098 h 2520000"/>
                <a:gd name="connsiteX122" fmla="*/ 556024 w 2520000"/>
                <a:gd name="connsiteY122" fmla="*/ 406002 h 2520000"/>
                <a:gd name="connsiteX123" fmla="*/ 635990 w 2520000"/>
                <a:gd name="connsiteY123" fmla="*/ 346205 h 2520000"/>
                <a:gd name="connsiteX124" fmla="*/ 589826 w 2520000"/>
                <a:gd name="connsiteY124" fmla="*/ 194348 h 2520000"/>
                <a:gd name="connsiteX125" fmla="*/ 659409 w 2520000"/>
                <a:gd name="connsiteY125" fmla="*/ 152075 h 2520000"/>
                <a:gd name="connsiteX126" fmla="*/ 671642 w 2520000"/>
                <a:gd name="connsiteY126" fmla="*/ 146182 h 2520000"/>
                <a:gd name="connsiteX127" fmla="*/ 781257 w 2520000"/>
                <a:gd name="connsiteY127" fmla="*/ 263355 h 2520000"/>
                <a:gd name="connsiteX128" fmla="*/ 829215 w 2520000"/>
                <a:gd name="connsiteY128" fmla="*/ 240253 h 2520000"/>
                <a:gd name="connsiteX129" fmla="*/ 893788 w 2520000"/>
                <a:gd name="connsiteY129" fmla="*/ 216619 h 2520000"/>
                <a:gd name="connsiteX130" fmla="*/ 888429 w 2520000"/>
                <a:gd name="connsiteY130" fmla="*/ 55847 h 2520000"/>
                <a:gd name="connsiteX131" fmla="*/ 980177 w 2520000"/>
                <a:gd name="connsiteY131" fmla="*/ 32256 h 2520000"/>
                <a:gd name="connsiteX132" fmla="*/ 1055281 w 2520000"/>
                <a:gd name="connsiteY132" fmla="*/ 172969 h 2520000"/>
                <a:gd name="connsiteX133" fmla="*/ 1146845 w 2520000"/>
                <a:gd name="connsiteY133" fmla="*/ 158995 h 2520000"/>
                <a:gd name="connsiteX134" fmla="*/ 1176282 w 2520000"/>
                <a:gd name="connsiteY134" fmla="*/ 157509 h 2520000"/>
                <a:gd name="connsiteX135" fmla="*/ 1212351 w 2520000"/>
                <a:gd name="connsiteY135" fmla="*/ 2406 h 25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</a:cxnLst>
              <a:rect l="l" t="t" r="r" b="b"/>
              <a:pathLst>
                <a:path w="2520000" h="2520000">
                  <a:moveTo>
                    <a:pt x="1260000" y="0"/>
                  </a:moveTo>
                  <a:lnTo>
                    <a:pt x="1307651" y="2406"/>
                  </a:lnTo>
                  <a:lnTo>
                    <a:pt x="1343719" y="157509"/>
                  </a:lnTo>
                  <a:lnTo>
                    <a:pt x="1373156" y="158995"/>
                  </a:lnTo>
                  <a:lnTo>
                    <a:pt x="1464719" y="172969"/>
                  </a:lnTo>
                  <a:lnTo>
                    <a:pt x="1539823" y="32256"/>
                  </a:lnTo>
                  <a:lnTo>
                    <a:pt x="1631572" y="55847"/>
                  </a:lnTo>
                  <a:lnTo>
                    <a:pt x="1626212" y="216619"/>
                  </a:lnTo>
                  <a:lnTo>
                    <a:pt x="1690785" y="240253"/>
                  </a:lnTo>
                  <a:lnTo>
                    <a:pt x="1738743" y="263355"/>
                  </a:lnTo>
                  <a:lnTo>
                    <a:pt x="1848358" y="146182"/>
                  </a:lnTo>
                  <a:lnTo>
                    <a:pt x="1860591" y="152075"/>
                  </a:lnTo>
                  <a:lnTo>
                    <a:pt x="1930174" y="194348"/>
                  </a:lnTo>
                  <a:lnTo>
                    <a:pt x="1884010" y="346205"/>
                  </a:lnTo>
                  <a:lnTo>
                    <a:pt x="1963976" y="406002"/>
                  </a:lnTo>
                  <a:lnTo>
                    <a:pt x="1980587" y="421098"/>
                  </a:lnTo>
                  <a:lnTo>
                    <a:pt x="2115676" y="336982"/>
                  </a:lnTo>
                  <a:lnTo>
                    <a:pt x="2150955" y="369046"/>
                  </a:lnTo>
                  <a:lnTo>
                    <a:pt x="2183018" y="404324"/>
                  </a:lnTo>
                  <a:lnTo>
                    <a:pt x="2098902" y="539414"/>
                  </a:lnTo>
                  <a:lnTo>
                    <a:pt x="2113998" y="556024"/>
                  </a:lnTo>
                  <a:lnTo>
                    <a:pt x="2173796" y="635990"/>
                  </a:lnTo>
                  <a:lnTo>
                    <a:pt x="2325652" y="589826"/>
                  </a:lnTo>
                  <a:lnTo>
                    <a:pt x="2367925" y="659409"/>
                  </a:lnTo>
                  <a:lnTo>
                    <a:pt x="2373818" y="671642"/>
                  </a:lnTo>
                  <a:lnTo>
                    <a:pt x="2256645" y="781257"/>
                  </a:lnTo>
                  <a:lnTo>
                    <a:pt x="2279748" y="829215"/>
                  </a:lnTo>
                  <a:lnTo>
                    <a:pt x="2303382" y="893788"/>
                  </a:lnTo>
                  <a:lnTo>
                    <a:pt x="2464154" y="888428"/>
                  </a:lnTo>
                  <a:lnTo>
                    <a:pt x="2487745" y="980177"/>
                  </a:lnTo>
                  <a:lnTo>
                    <a:pt x="2347031" y="1055281"/>
                  </a:lnTo>
                  <a:lnTo>
                    <a:pt x="2361005" y="1146845"/>
                  </a:lnTo>
                  <a:lnTo>
                    <a:pt x="2362492" y="1176282"/>
                  </a:lnTo>
                  <a:lnTo>
                    <a:pt x="2517594" y="1212350"/>
                  </a:lnTo>
                  <a:lnTo>
                    <a:pt x="2520000" y="1260000"/>
                  </a:lnTo>
                  <a:lnTo>
                    <a:pt x="2517594" y="1307651"/>
                  </a:lnTo>
                  <a:lnTo>
                    <a:pt x="2362492" y="1343719"/>
                  </a:lnTo>
                  <a:lnTo>
                    <a:pt x="2361005" y="1373156"/>
                  </a:lnTo>
                  <a:lnTo>
                    <a:pt x="2347031" y="1464719"/>
                  </a:lnTo>
                  <a:lnTo>
                    <a:pt x="2487745" y="1539823"/>
                  </a:lnTo>
                  <a:lnTo>
                    <a:pt x="2464154" y="1631572"/>
                  </a:lnTo>
                  <a:lnTo>
                    <a:pt x="2303382" y="1626212"/>
                  </a:lnTo>
                  <a:lnTo>
                    <a:pt x="2279748" y="1690785"/>
                  </a:lnTo>
                  <a:lnTo>
                    <a:pt x="2256645" y="1738743"/>
                  </a:lnTo>
                  <a:lnTo>
                    <a:pt x="2373818" y="1848358"/>
                  </a:lnTo>
                  <a:lnTo>
                    <a:pt x="2367925" y="1860591"/>
                  </a:lnTo>
                  <a:lnTo>
                    <a:pt x="2325652" y="1930174"/>
                  </a:lnTo>
                  <a:lnTo>
                    <a:pt x="2173796" y="1884010"/>
                  </a:lnTo>
                  <a:lnTo>
                    <a:pt x="2113998" y="1963976"/>
                  </a:lnTo>
                  <a:lnTo>
                    <a:pt x="2098902" y="1980586"/>
                  </a:lnTo>
                  <a:lnTo>
                    <a:pt x="2183018" y="2115676"/>
                  </a:lnTo>
                  <a:lnTo>
                    <a:pt x="2150955" y="2150955"/>
                  </a:lnTo>
                  <a:lnTo>
                    <a:pt x="2115676" y="2183018"/>
                  </a:lnTo>
                  <a:lnTo>
                    <a:pt x="1980586" y="2098902"/>
                  </a:lnTo>
                  <a:lnTo>
                    <a:pt x="1963976" y="2113998"/>
                  </a:lnTo>
                  <a:lnTo>
                    <a:pt x="1884011" y="2173796"/>
                  </a:lnTo>
                  <a:lnTo>
                    <a:pt x="1930175" y="2325652"/>
                  </a:lnTo>
                  <a:lnTo>
                    <a:pt x="1860591" y="2367925"/>
                  </a:lnTo>
                  <a:lnTo>
                    <a:pt x="1848358" y="2373818"/>
                  </a:lnTo>
                  <a:lnTo>
                    <a:pt x="1738743" y="2256645"/>
                  </a:lnTo>
                  <a:lnTo>
                    <a:pt x="1690785" y="2279748"/>
                  </a:lnTo>
                  <a:lnTo>
                    <a:pt x="1626212" y="2303382"/>
                  </a:lnTo>
                  <a:lnTo>
                    <a:pt x="1631572" y="2464154"/>
                  </a:lnTo>
                  <a:lnTo>
                    <a:pt x="1539823" y="2487745"/>
                  </a:lnTo>
                  <a:lnTo>
                    <a:pt x="1464719" y="2347031"/>
                  </a:lnTo>
                  <a:lnTo>
                    <a:pt x="1373156" y="2361005"/>
                  </a:lnTo>
                  <a:lnTo>
                    <a:pt x="1343719" y="2362492"/>
                  </a:lnTo>
                  <a:lnTo>
                    <a:pt x="1307651" y="2517594"/>
                  </a:lnTo>
                  <a:lnTo>
                    <a:pt x="1260000" y="2520000"/>
                  </a:lnTo>
                  <a:lnTo>
                    <a:pt x="1212350" y="2517594"/>
                  </a:lnTo>
                  <a:lnTo>
                    <a:pt x="1176282" y="2362492"/>
                  </a:lnTo>
                  <a:lnTo>
                    <a:pt x="1146845" y="2361005"/>
                  </a:lnTo>
                  <a:lnTo>
                    <a:pt x="1055281" y="2347031"/>
                  </a:lnTo>
                  <a:lnTo>
                    <a:pt x="980177" y="2487745"/>
                  </a:lnTo>
                  <a:lnTo>
                    <a:pt x="888429" y="2464154"/>
                  </a:lnTo>
                  <a:lnTo>
                    <a:pt x="893788" y="2303382"/>
                  </a:lnTo>
                  <a:lnTo>
                    <a:pt x="829215" y="2279748"/>
                  </a:lnTo>
                  <a:lnTo>
                    <a:pt x="781257" y="2256645"/>
                  </a:lnTo>
                  <a:lnTo>
                    <a:pt x="671642" y="2373818"/>
                  </a:lnTo>
                  <a:lnTo>
                    <a:pt x="659409" y="2367925"/>
                  </a:lnTo>
                  <a:lnTo>
                    <a:pt x="589826" y="2325652"/>
                  </a:lnTo>
                  <a:lnTo>
                    <a:pt x="635990" y="2173796"/>
                  </a:lnTo>
                  <a:lnTo>
                    <a:pt x="556024" y="2113998"/>
                  </a:lnTo>
                  <a:lnTo>
                    <a:pt x="539414" y="2098902"/>
                  </a:lnTo>
                  <a:lnTo>
                    <a:pt x="404324" y="2183018"/>
                  </a:lnTo>
                  <a:lnTo>
                    <a:pt x="369046" y="2150955"/>
                  </a:lnTo>
                  <a:lnTo>
                    <a:pt x="336983" y="2115677"/>
                  </a:lnTo>
                  <a:lnTo>
                    <a:pt x="421099" y="1980586"/>
                  </a:lnTo>
                  <a:lnTo>
                    <a:pt x="406002" y="1963976"/>
                  </a:lnTo>
                  <a:lnTo>
                    <a:pt x="346205" y="1884010"/>
                  </a:lnTo>
                  <a:lnTo>
                    <a:pt x="194348" y="1930174"/>
                  </a:lnTo>
                  <a:lnTo>
                    <a:pt x="152075" y="1860591"/>
                  </a:lnTo>
                  <a:lnTo>
                    <a:pt x="146183" y="1848358"/>
                  </a:lnTo>
                  <a:lnTo>
                    <a:pt x="263355" y="1738743"/>
                  </a:lnTo>
                  <a:lnTo>
                    <a:pt x="240253" y="1690785"/>
                  </a:lnTo>
                  <a:lnTo>
                    <a:pt x="216619" y="1626212"/>
                  </a:lnTo>
                  <a:lnTo>
                    <a:pt x="55847" y="1631572"/>
                  </a:lnTo>
                  <a:lnTo>
                    <a:pt x="32256" y="1539823"/>
                  </a:lnTo>
                  <a:lnTo>
                    <a:pt x="172969" y="1464719"/>
                  </a:lnTo>
                  <a:lnTo>
                    <a:pt x="158995" y="1373156"/>
                  </a:lnTo>
                  <a:lnTo>
                    <a:pt x="157509" y="1343719"/>
                  </a:lnTo>
                  <a:lnTo>
                    <a:pt x="2406" y="1307650"/>
                  </a:lnTo>
                  <a:lnTo>
                    <a:pt x="0" y="1260000"/>
                  </a:lnTo>
                  <a:lnTo>
                    <a:pt x="2406" y="1212350"/>
                  </a:lnTo>
                  <a:lnTo>
                    <a:pt x="157509" y="1176282"/>
                  </a:lnTo>
                  <a:lnTo>
                    <a:pt x="158995" y="1146845"/>
                  </a:lnTo>
                  <a:lnTo>
                    <a:pt x="172969" y="1055281"/>
                  </a:lnTo>
                  <a:lnTo>
                    <a:pt x="32256" y="980177"/>
                  </a:lnTo>
                  <a:lnTo>
                    <a:pt x="55847" y="888428"/>
                  </a:lnTo>
                  <a:lnTo>
                    <a:pt x="216619" y="893788"/>
                  </a:lnTo>
                  <a:lnTo>
                    <a:pt x="240253" y="829215"/>
                  </a:lnTo>
                  <a:lnTo>
                    <a:pt x="263355" y="781257"/>
                  </a:lnTo>
                  <a:lnTo>
                    <a:pt x="146183" y="671642"/>
                  </a:lnTo>
                  <a:lnTo>
                    <a:pt x="152075" y="659409"/>
                  </a:lnTo>
                  <a:lnTo>
                    <a:pt x="194348" y="589826"/>
                  </a:lnTo>
                  <a:lnTo>
                    <a:pt x="346205" y="635990"/>
                  </a:lnTo>
                  <a:lnTo>
                    <a:pt x="406002" y="556024"/>
                  </a:lnTo>
                  <a:lnTo>
                    <a:pt x="421099" y="539414"/>
                  </a:lnTo>
                  <a:lnTo>
                    <a:pt x="336983" y="404324"/>
                  </a:lnTo>
                  <a:lnTo>
                    <a:pt x="369046" y="369046"/>
                  </a:lnTo>
                  <a:lnTo>
                    <a:pt x="404324" y="336982"/>
                  </a:lnTo>
                  <a:lnTo>
                    <a:pt x="539414" y="421098"/>
                  </a:lnTo>
                  <a:lnTo>
                    <a:pt x="556024" y="406002"/>
                  </a:lnTo>
                  <a:lnTo>
                    <a:pt x="635990" y="346205"/>
                  </a:lnTo>
                  <a:lnTo>
                    <a:pt x="589826" y="194348"/>
                  </a:lnTo>
                  <a:lnTo>
                    <a:pt x="659409" y="152075"/>
                  </a:lnTo>
                  <a:lnTo>
                    <a:pt x="671642" y="146182"/>
                  </a:lnTo>
                  <a:lnTo>
                    <a:pt x="781257" y="263355"/>
                  </a:lnTo>
                  <a:lnTo>
                    <a:pt x="829215" y="240253"/>
                  </a:lnTo>
                  <a:lnTo>
                    <a:pt x="893788" y="216619"/>
                  </a:lnTo>
                  <a:lnTo>
                    <a:pt x="888429" y="55847"/>
                  </a:lnTo>
                  <a:lnTo>
                    <a:pt x="980177" y="32256"/>
                  </a:lnTo>
                  <a:lnTo>
                    <a:pt x="1055281" y="172969"/>
                  </a:lnTo>
                  <a:lnTo>
                    <a:pt x="1146845" y="158995"/>
                  </a:lnTo>
                  <a:lnTo>
                    <a:pt x="1176282" y="157509"/>
                  </a:lnTo>
                  <a:lnTo>
                    <a:pt x="1212351" y="2406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accent2"/>
                </a:gs>
                <a:gs pos="80000">
                  <a:schemeClr val="accent2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7" name="Круг: прозрачная заливка 16">
              <a:extLst>
                <a:ext uri="{FF2B5EF4-FFF2-40B4-BE49-F238E27FC236}">
                  <a16:creationId xmlns:a16="http://schemas.microsoft.com/office/drawing/2014/main" id="{505028C9-234B-4ADB-B6E8-8ECCB80882B5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2"/>
                </a:gs>
                <a:gs pos="80000">
                  <a:schemeClr val="accent2">
                    <a:lumMod val="50000"/>
                  </a:schemeClr>
                </a:gs>
              </a:gsLst>
              <a:lin ang="17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8" name="Овал 17">
              <a:extLst>
                <a:ext uri="{FF2B5EF4-FFF2-40B4-BE49-F238E27FC236}">
                  <a16:creationId xmlns:a16="http://schemas.microsoft.com/office/drawing/2014/main" id="{8345482A-A8CE-4CB0-92FE-1485568D8173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5080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Круг: прозрачная заливка 18">
              <a:extLst>
                <a:ext uri="{FF2B5EF4-FFF2-40B4-BE49-F238E27FC236}">
                  <a16:creationId xmlns:a16="http://schemas.microsoft.com/office/drawing/2014/main" id="{4915ABBE-2FE2-4493-90A7-98C8F8622876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2"/>
                </a:gs>
                <a:gs pos="80000">
                  <a:schemeClr val="accent2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20B09094-B066-463A-91FE-8549BAC1A1CA}"/>
              </a:ext>
            </a:extLst>
          </p:cNvPr>
          <p:cNvGrpSpPr/>
          <p:nvPr/>
        </p:nvGrpSpPr>
        <p:grpSpPr>
          <a:xfrm>
            <a:off x="5019543" y="1709157"/>
            <a:ext cx="2025000" cy="2025000"/>
            <a:chOff x="4836000" y="2169000"/>
            <a:chExt cx="2520000" cy="2520000"/>
          </a:xfrm>
        </p:grpSpPr>
        <p:sp>
          <p:nvSpPr>
            <p:cNvPr id="21" name="Овал 20">
              <a:extLst>
                <a:ext uri="{FF2B5EF4-FFF2-40B4-BE49-F238E27FC236}">
                  <a16:creationId xmlns:a16="http://schemas.microsoft.com/office/drawing/2014/main" id="{B5FD9F65-0BDF-4437-BA5E-49ADBF921CF6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олилиния: фигура 21">
              <a:extLst>
                <a:ext uri="{FF2B5EF4-FFF2-40B4-BE49-F238E27FC236}">
                  <a16:creationId xmlns:a16="http://schemas.microsoft.com/office/drawing/2014/main" id="{252609D5-82AF-4E04-8D2B-41D1D39B5144}"/>
                </a:ext>
              </a:extLst>
            </p:cNvPr>
            <p:cNvSpPr/>
            <p:nvPr/>
          </p:nvSpPr>
          <p:spPr>
            <a:xfrm>
              <a:off x="4836000" y="2169000"/>
              <a:ext cx="2520000" cy="2520000"/>
            </a:xfrm>
            <a:custGeom>
              <a:avLst/>
              <a:gdLst>
                <a:gd name="connsiteX0" fmla="*/ 1260000 w 2520000"/>
                <a:gd name="connsiteY0" fmla="*/ 0 h 2520000"/>
                <a:gd name="connsiteX1" fmla="*/ 1307651 w 2520000"/>
                <a:gd name="connsiteY1" fmla="*/ 2406 h 2520000"/>
                <a:gd name="connsiteX2" fmla="*/ 1343719 w 2520000"/>
                <a:gd name="connsiteY2" fmla="*/ 157509 h 2520000"/>
                <a:gd name="connsiteX3" fmla="*/ 1373156 w 2520000"/>
                <a:gd name="connsiteY3" fmla="*/ 158995 h 2520000"/>
                <a:gd name="connsiteX4" fmla="*/ 1464719 w 2520000"/>
                <a:gd name="connsiteY4" fmla="*/ 172969 h 2520000"/>
                <a:gd name="connsiteX5" fmla="*/ 1539823 w 2520000"/>
                <a:gd name="connsiteY5" fmla="*/ 32256 h 2520000"/>
                <a:gd name="connsiteX6" fmla="*/ 1631572 w 2520000"/>
                <a:gd name="connsiteY6" fmla="*/ 55847 h 2520000"/>
                <a:gd name="connsiteX7" fmla="*/ 1626212 w 2520000"/>
                <a:gd name="connsiteY7" fmla="*/ 216619 h 2520000"/>
                <a:gd name="connsiteX8" fmla="*/ 1690785 w 2520000"/>
                <a:gd name="connsiteY8" fmla="*/ 240253 h 2520000"/>
                <a:gd name="connsiteX9" fmla="*/ 1738743 w 2520000"/>
                <a:gd name="connsiteY9" fmla="*/ 263355 h 2520000"/>
                <a:gd name="connsiteX10" fmla="*/ 1848358 w 2520000"/>
                <a:gd name="connsiteY10" fmla="*/ 146182 h 2520000"/>
                <a:gd name="connsiteX11" fmla="*/ 1860591 w 2520000"/>
                <a:gd name="connsiteY11" fmla="*/ 152075 h 2520000"/>
                <a:gd name="connsiteX12" fmla="*/ 1930174 w 2520000"/>
                <a:gd name="connsiteY12" fmla="*/ 194348 h 2520000"/>
                <a:gd name="connsiteX13" fmla="*/ 1884010 w 2520000"/>
                <a:gd name="connsiteY13" fmla="*/ 346205 h 2520000"/>
                <a:gd name="connsiteX14" fmla="*/ 1963976 w 2520000"/>
                <a:gd name="connsiteY14" fmla="*/ 406002 h 2520000"/>
                <a:gd name="connsiteX15" fmla="*/ 1980587 w 2520000"/>
                <a:gd name="connsiteY15" fmla="*/ 421098 h 2520000"/>
                <a:gd name="connsiteX16" fmla="*/ 2115676 w 2520000"/>
                <a:gd name="connsiteY16" fmla="*/ 336982 h 2520000"/>
                <a:gd name="connsiteX17" fmla="*/ 2150955 w 2520000"/>
                <a:gd name="connsiteY17" fmla="*/ 369046 h 2520000"/>
                <a:gd name="connsiteX18" fmla="*/ 2183018 w 2520000"/>
                <a:gd name="connsiteY18" fmla="*/ 404324 h 2520000"/>
                <a:gd name="connsiteX19" fmla="*/ 2098902 w 2520000"/>
                <a:gd name="connsiteY19" fmla="*/ 539414 h 2520000"/>
                <a:gd name="connsiteX20" fmla="*/ 2113998 w 2520000"/>
                <a:gd name="connsiteY20" fmla="*/ 556024 h 2520000"/>
                <a:gd name="connsiteX21" fmla="*/ 2173796 w 2520000"/>
                <a:gd name="connsiteY21" fmla="*/ 635990 h 2520000"/>
                <a:gd name="connsiteX22" fmla="*/ 2325652 w 2520000"/>
                <a:gd name="connsiteY22" fmla="*/ 589826 h 2520000"/>
                <a:gd name="connsiteX23" fmla="*/ 2367925 w 2520000"/>
                <a:gd name="connsiteY23" fmla="*/ 659409 h 2520000"/>
                <a:gd name="connsiteX24" fmla="*/ 2373818 w 2520000"/>
                <a:gd name="connsiteY24" fmla="*/ 671642 h 2520000"/>
                <a:gd name="connsiteX25" fmla="*/ 2256645 w 2520000"/>
                <a:gd name="connsiteY25" fmla="*/ 781257 h 2520000"/>
                <a:gd name="connsiteX26" fmla="*/ 2279748 w 2520000"/>
                <a:gd name="connsiteY26" fmla="*/ 829215 h 2520000"/>
                <a:gd name="connsiteX27" fmla="*/ 2303382 w 2520000"/>
                <a:gd name="connsiteY27" fmla="*/ 893788 h 2520000"/>
                <a:gd name="connsiteX28" fmla="*/ 2464154 w 2520000"/>
                <a:gd name="connsiteY28" fmla="*/ 888428 h 2520000"/>
                <a:gd name="connsiteX29" fmla="*/ 2487745 w 2520000"/>
                <a:gd name="connsiteY29" fmla="*/ 980177 h 2520000"/>
                <a:gd name="connsiteX30" fmla="*/ 2347031 w 2520000"/>
                <a:gd name="connsiteY30" fmla="*/ 1055281 h 2520000"/>
                <a:gd name="connsiteX31" fmla="*/ 2361005 w 2520000"/>
                <a:gd name="connsiteY31" fmla="*/ 1146845 h 2520000"/>
                <a:gd name="connsiteX32" fmla="*/ 2362492 w 2520000"/>
                <a:gd name="connsiteY32" fmla="*/ 1176282 h 2520000"/>
                <a:gd name="connsiteX33" fmla="*/ 2517594 w 2520000"/>
                <a:gd name="connsiteY33" fmla="*/ 1212350 h 2520000"/>
                <a:gd name="connsiteX34" fmla="*/ 2520000 w 2520000"/>
                <a:gd name="connsiteY34" fmla="*/ 1260000 h 2520000"/>
                <a:gd name="connsiteX35" fmla="*/ 2517594 w 2520000"/>
                <a:gd name="connsiteY35" fmla="*/ 1307651 h 2520000"/>
                <a:gd name="connsiteX36" fmla="*/ 2362492 w 2520000"/>
                <a:gd name="connsiteY36" fmla="*/ 1343719 h 2520000"/>
                <a:gd name="connsiteX37" fmla="*/ 2361005 w 2520000"/>
                <a:gd name="connsiteY37" fmla="*/ 1373156 h 2520000"/>
                <a:gd name="connsiteX38" fmla="*/ 2347031 w 2520000"/>
                <a:gd name="connsiteY38" fmla="*/ 1464719 h 2520000"/>
                <a:gd name="connsiteX39" fmla="*/ 2487745 w 2520000"/>
                <a:gd name="connsiteY39" fmla="*/ 1539823 h 2520000"/>
                <a:gd name="connsiteX40" fmla="*/ 2464154 w 2520000"/>
                <a:gd name="connsiteY40" fmla="*/ 1631572 h 2520000"/>
                <a:gd name="connsiteX41" fmla="*/ 2303382 w 2520000"/>
                <a:gd name="connsiteY41" fmla="*/ 1626212 h 2520000"/>
                <a:gd name="connsiteX42" fmla="*/ 2279748 w 2520000"/>
                <a:gd name="connsiteY42" fmla="*/ 1690785 h 2520000"/>
                <a:gd name="connsiteX43" fmla="*/ 2256645 w 2520000"/>
                <a:gd name="connsiteY43" fmla="*/ 1738743 h 2520000"/>
                <a:gd name="connsiteX44" fmla="*/ 2373818 w 2520000"/>
                <a:gd name="connsiteY44" fmla="*/ 1848358 h 2520000"/>
                <a:gd name="connsiteX45" fmla="*/ 2367925 w 2520000"/>
                <a:gd name="connsiteY45" fmla="*/ 1860591 h 2520000"/>
                <a:gd name="connsiteX46" fmla="*/ 2325652 w 2520000"/>
                <a:gd name="connsiteY46" fmla="*/ 1930174 h 2520000"/>
                <a:gd name="connsiteX47" fmla="*/ 2173796 w 2520000"/>
                <a:gd name="connsiteY47" fmla="*/ 1884010 h 2520000"/>
                <a:gd name="connsiteX48" fmla="*/ 2113998 w 2520000"/>
                <a:gd name="connsiteY48" fmla="*/ 1963976 h 2520000"/>
                <a:gd name="connsiteX49" fmla="*/ 2098902 w 2520000"/>
                <a:gd name="connsiteY49" fmla="*/ 1980586 h 2520000"/>
                <a:gd name="connsiteX50" fmla="*/ 2183018 w 2520000"/>
                <a:gd name="connsiteY50" fmla="*/ 2115676 h 2520000"/>
                <a:gd name="connsiteX51" fmla="*/ 2150955 w 2520000"/>
                <a:gd name="connsiteY51" fmla="*/ 2150955 h 2520000"/>
                <a:gd name="connsiteX52" fmla="*/ 2115676 w 2520000"/>
                <a:gd name="connsiteY52" fmla="*/ 2183018 h 2520000"/>
                <a:gd name="connsiteX53" fmla="*/ 1980586 w 2520000"/>
                <a:gd name="connsiteY53" fmla="*/ 2098902 h 2520000"/>
                <a:gd name="connsiteX54" fmla="*/ 1963976 w 2520000"/>
                <a:gd name="connsiteY54" fmla="*/ 2113998 h 2520000"/>
                <a:gd name="connsiteX55" fmla="*/ 1884011 w 2520000"/>
                <a:gd name="connsiteY55" fmla="*/ 2173796 h 2520000"/>
                <a:gd name="connsiteX56" fmla="*/ 1930175 w 2520000"/>
                <a:gd name="connsiteY56" fmla="*/ 2325652 h 2520000"/>
                <a:gd name="connsiteX57" fmla="*/ 1860591 w 2520000"/>
                <a:gd name="connsiteY57" fmla="*/ 2367925 h 2520000"/>
                <a:gd name="connsiteX58" fmla="*/ 1848358 w 2520000"/>
                <a:gd name="connsiteY58" fmla="*/ 2373818 h 2520000"/>
                <a:gd name="connsiteX59" fmla="*/ 1738743 w 2520000"/>
                <a:gd name="connsiteY59" fmla="*/ 2256645 h 2520000"/>
                <a:gd name="connsiteX60" fmla="*/ 1690785 w 2520000"/>
                <a:gd name="connsiteY60" fmla="*/ 2279748 h 2520000"/>
                <a:gd name="connsiteX61" fmla="*/ 1626212 w 2520000"/>
                <a:gd name="connsiteY61" fmla="*/ 2303382 h 2520000"/>
                <a:gd name="connsiteX62" fmla="*/ 1631572 w 2520000"/>
                <a:gd name="connsiteY62" fmla="*/ 2464154 h 2520000"/>
                <a:gd name="connsiteX63" fmla="*/ 1539823 w 2520000"/>
                <a:gd name="connsiteY63" fmla="*/ 2487745 h 2520000"/>
                <a:gd name="connsiteX64" fmla="*/ 1464719 w 2520000"/>
                <a:gd name="connsiteY64" fmla="*/ 2347031 h 2520000"/>
                <a:gd name="connsiteX65" fmla="*/ 1373156 w 2520000"/>
                <a:gd name="connsiteY65" fmla="*/ 2361005 h 2520000"/>
                <a:gd name="connsiteX66" fmla="*/ 1343719 w 2520000"/>
                <a:gd name="connsiteY66" fmla="*/ 2362492 h 2520000"/>
                <a:gd name="connsiteX67" fmla="*/ 1307651 w 2520000"/>
                <a:gd name="connsiteY67" fmla="*/ 2517594 h 2520000"/>
                <a:gd name="connsiteX68" fmla="*/ 1260000 w 2520000"/>
                <a:gd name="connsiteY68" fmla="*/ 2520000 h 2520000"/>
                <a:gd name="connsiteX69" fmla="*/ 1212350 w 2520000"/>
                <a:gd name="connsiteY69" fmla="*/ 2517594 h 2520000"/>
                <a:gd name="connsiteX70" fmla="*/ 1176282 w 2520000"/>
                <a:gd name="connsiteY70" fmla="*/ 2362492 h 2520000"/>
                <a:gd name="connsiteX71" fmla="*/ 1146845 w 2520000"/>
                <a:gd name="connsiteY71" fmla="*/ 2361005 h 2520000"/>
                <a:gd name="connsiteX72" fmla="*/ 1055281 w 2520000"/>
                <a:gd name="connsiteY72" fmla="*/ 2347031 h 2520000"/>
                <a:gd name="connsiteX73" fmla="*/ 980177 w 2520000"/>
                <a:gd name="connsiteY73" fmla="*/ 2487745 h 2520000"/>
                <a:gd name="connsiteX74" fmla="*/ 888429 w 2520000"/>
                <a:gd name="connsiteY74" fmla="*/ 2464154 h 2520000"/>
                <a:gd name="connsiteX75" fmla="*/ 893788 w 2520000"/>
                <a:gd name="connsiteY75" fmla="*/ 2303382 h 2520000"/>
                <a:gd name="connsiteX76" fmla="*/ 829215 w 2520000"/>
                <a:gd name="connsiteY76" fmla="*/ 2279748 h 2520000"/>
                <a:gd name="connsiteX77" fmla="*/ 781257 w 2520000"/>
                <a:gd name="connsiteY77" fmla="*/ 2256645 h 2520000"/>
                <a:gd name="connsiteX78" fmla="*/ 671642 w 2520000"/>
                <a:gd name="connsiteY78" fmla="*/ 2373818 h 2520000"/>
                <a:gd name="connsiteX79" fmla="*/ 659409 w 2520000"/>
                <a:gd name="connsiteY79" fmla="*/ 2367925 h 2520000"/>
                <a:gd name="connsiteX80" fmla="*/ 589826 w 2520000"/>
                <a:gd name="connsiteY80" fmla="*/ 2325652 h 2520000"/>
                <a:gd name="connsiteX81" fmla="*/ 635990 w 2520000"/>
                <a:gd name="connsiteY81" fmla="*/ 2173796 h 2520000"/>
                <a:gd name="connsiteX82" fmla="*/ 556024 w 2520000"/>
                <a:gd name="connsiteY82" fmla="*/ 2113998 h 2520000"/>
                <a:gd name="connsiteX83" fmla="*/ 539414 w 2520000"/>
                <a:gd name="connsiteY83" fmla="*/ 2098902 h 2520000"/>
                <a:gd name="connsiteX84" fmla="*/ 404324 w 2520000"/>
                <a:gd name="connsiteY84" fmla="*/ 2183018 h 2520000"/>
                <a:gd name="connsiteX85" fmla="*/ 369046 w 2520000"/>
                <a:gd name="connsiteY85" fmla="*/ 2150955 h 2520000"/>
                <a:gd name="connsiteX86" fmla="*/ 336983 w 2520000"/>
                <a:gd name="connsiteY86" fmla="*/ 2115677 h 2520000"/>
                <a:gd name="connsiteX87" fmla="*/ 421099 w 2520000"/>
                <a:gd name="connsiteY87" fmla="*/ 1980586 h 2520000"/>
                <a:gd name="connsiteX88" fmla="*/ 406002 w 2520000"/>
                <a:gd name="connsiteY88" fmla="*/ 1963976 h 2520000"/>
                <a:gd name="connsiteX89" fmla="*/ 346205 w 2520000"/>
                <a:gd name="connsiteY89" fmla="*/ 1884010 h 2520000"/>
                <a:gd name="connsiteX90" fmla="*/ 194348 w 2520000"/>
                <a:gd name="connsiteY90" fmla="*/ 1930174 h 2520000"/>
                <a:gd name="connsiteX91" fmla="*/ 152075 w 2520000"/>
                <a:gd name="connsiteY91" fmla="*/ 1860591 h 2520000"/>
                <a:gd name="connsiteX92" fmla="*/ 146183 w 2520000"/>
                <a:gd name="connsiteY92" fmla="*/ 1848358 h 2520000"/>
                <a:gd name="connsiteX93" fmla="*/ 263355 w 2520000"/>
                <a:gd name="connsiteY93" fmla="*/ 1738743 h 2520000"/>
                <a:gd name="connsiteX94" fmla="*/ 240253 w 2520000"/>
                <a:gd name="connsiteY94" fmla="*/ 1690785 h 2520000"/>
                <a:gd name="connsiteX95" fmla="*/ 216619 w 2520000"/>
                <a:gd name="connsiteY95" fmla="*/ 1626212 h 2520000"/>
                <a:gd name="connsiteX96" fmla="*/ 55847 w 2520000"/>
                <a:gd name="connsiteY96" fmla="*/ 1631572 h 2520000"/>
                <a:gd name="connsiteX97" fmla="*/ 32256 w 2520000"/>
                <a:gd name="connsiteY97" fmla="*/ 1539823 h 2520000"/>
                <a:gd name="connsiteX98" fmla="*/ 172969 w 2520000"/>
                <a:gd name="connsiteY98" fmla="*/ 1464719 h 2520000"/>
                <a:gd name="connsiteX99" fmla="*/ 158995 w 2520000"/>
                <a:gd name="connsiteY99" fmla="*/ 1373156 h 2520000"/>
                <a:gd name="connsiteX100" fmla="*/ 157509 w 2520000"/>
                <a:gd name="connsiteY100" fmla="*/ 1343719 h 2520000"/>
                <a:gd name="connsiteX101" fmla="*/ 2406 w 2520000"/>
                <a:gd name="connsiteY101" fmla="*/ 1307650 h 2520000"/>
                <a:gd name="connsiteX102" fmla="*/ 0 w 2520000"/>
                <a:gd name="connsiteY102" fmla="*/ 1260000 h 2520000"/>
                <a:gd name="connsiteX103" fmla="*/ 2406 w 2520000"/>
                <a:gd name="connsiteY103" fmla="*/ 1212350 h 2520000"/>
                <a:gd name="connsiteX104" fmla="*/ 157509 w 2520000"/>
                <a:gd name="connsiteY104" fmla="*/ 1176282 h 2520000"/>
                <a:gd name="connsiteX105" fmla="*/ 158995 w 2520000"/>
                <a:gd name="connsiteY105" fmla="*/ 1146845 h 2520000"/>
                <a:gd name="connsiteX106" fmla="*/ 172969 w 2520000"/>
                <a:gd name="connsiteY106" fmla="*/ 1055281 h 2520000"/>
                <a:gd name="connsiteX107" fmla="*/ 32256 w 2520000"/>
                <a:gd name="connsiteY107" fmla="*/ 980177 h 2520000"/>
                <a:gd name="connsiteX108" fmla="*/ 55847 w 2520000"/>
                <a:gd name="connsiteY108" fmla="*/ 888428 h 2520000"/>
                <a:gd name="connsiteX109" fmla="*/ 216619 w 2520000"/>
                <a:gd name="connsiteY109" fmla="*/ 893788 h 2520000"/>
                <a:gd name="connsiteX110" fmla="*/ 240253 w 2520000"/>
                <a:gd name="connsiteY110" fmla="*/ 829215 h 2520000"/>
                <a:gd name="connsiteX111" fmla="*/ 263355 w 2520000"/>
                <a:gd name="connsiteY111" fmla="*/ 781257 h 2520000"/>
                <a:gd name="connsiteX112" fmla="*/ 146183 w 2520000"/>
                <a:gd name="connsiteY112" fmla="*/ 671642 h 2520000"/>
                <a:gd name="connsiteX113" fmla="*/ 152075 w 2520000"/>
                <a:gd name="connsiteY113" fmla="*/ 659409 h 2520000"/>
                <a:gd name="connsiteX114" fmla="*/ 194348 w 2520000"/>
                <a:gd name="connsiteY114" fmla="*/ 589826 h 2520000"/>
                <a:gd name="connsiteX115" fmla="*/ 346205 w 2520000"/>
                <a:gd name="connsiteY115" fmla="*/ 635990 h 2520000"/>
                <a:gd name="connsiteX116" fmla="*/ 406002 w 2520000"/>
                <a:gd name="connsiteY116" fmla="*/ 556024 h 2520000"/>
                <a:gd name="connsiteX117" fmla="*/ 421099 w 2520000"/>
                <a:gd name="connsiteY117" fmla="*/ 539414 h 2520000"/>
                <a:gd name="connsiteX118" fmla="*/ 336983 w 2520000"/>
                <a:gd name="connsiteY118" fmla="*/ 404324 h 2520000"/>
                <a:gd name="connsiteX119" fmla="*/ 369046 w 2520000"/>
                <a:gd name="connsiteY119" fmla="*/ 369046 h 2520000"/>
                <a:gd name="connsiteX120" fmla="*/ 404324 w 2520000"/>
                <a:gd name="connsiteY120" fmla="*/ 336982 h 2520000"/>
                <a:gd name="connsiteX121" fmla="*/ 539414 w 2520000"/>
                <a:gd name="connsiteY121" fmla="*/ 421098 h 2520000"/>
                <a:gd name="connsiteX122" fmla="*/ 556024 w 2520000"/>
                <a:gd name="connsiteY122" fmla="*/ 406002 h 2520000"/>
                <a:gd name="connsiteX123" fmla="*/ 635990 w 2520000"/>
                <a:gd name="connsiteY123" fmla="*/ 346205 h 2520000"/>
                <a:gd name="connsiteX124" fmla="*/ 589826 w 2520000"/>
                <a:gd name="connsiteY124" fmla="*/ 194348 h 2520000"/>
                <a:gd name="connsiteX125" fmla="*/ 659409 w 2520000"/>
                <a:gd name="connsiteY125" fmla="*/ 152075 h 2520000"/>
                <a:gd name="connsiteX126" fmla="*/ 671642 w 2520000"/>
                <a:gd name="connsiteY126" fmla="*/ 146182 h 2520000"/>
                <a:gd name="connsiteX127" fmla="*/ 781257 w 2520000"/>
                <a:gd name="connsiteY127" fmla="*/ 263355 h 2520000"/>
                <a:gd name="connsiteX128" fmla="*/ 829215 w 2520000"/>
                <a:gd name="connsiteY128" fmla="*/ 240253 h 2520000"/>
                <a:gd name="connsiteX129" fmla="*/ 893788 w 2520000"/>
                <a:gd name="connsiteY129" fmla="*/ 216619 h 2520000"/>
                <a:gd name="connsiteX130" fmla="*/ 888429 w 2520000"/>
                <a:gd name="connsiteY130" fmla="*/ 55847 h 2520000"/>
                <a:gd name="connsiteX131" fmla="*/ 980177 w 2520000"/>
                <a:gd name="connsiteY131" fmla="*/ 32256 h 2520000"/>
                <a:gd name="connsiteX132" fmla="*/ 1055281 w 2520000"/>
                <a:gd name="connsiteY132" fmla="*/ 172969 h 2520000"/>
                <a:gd name="connsiteX133" fmla="*/ 1146845 w 2520000"/>
                <a:gd name="connsiteY133" fmla="*/ 158995 h 2520000"/>
                <a:gd name="connsiteX134" fmla="*/ 1176282 w 2520000"/>
                <a:gd name="connsiteY134" fmla="*/ 157509 h 2520000"/>
                <a:gd name="connsiteX135" fmla="*/ 1212351 w 2520000"/>
                <a:gd name="connsiteY135" fmla="*/ 2406 h 25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</a:cxnLst>
              <a:rect l="l" t="t" r="r" b="b"/>
              <a:pathLst>
                <a:path w="2520000" h="2520000">
                  <a:moveTo>
                    <a:pt x="1260000" y="0"/>
                  </a:moveTo>
                  <a:lnTo>
                    <a:pt x="1307651" y="2406"/>
                  </a:lnTo>
                  <a:lnTo>
                    <a:pt x="1343719" y="157509"/>
                  </a:lnTo>
                  <a:lnTo>
                    <a:pt x="1373156" y="158995"/>
                  </a:lnTo>
                  <a:lnTo>
                    <a:pt x="1464719" y="172969"/>
                  </a:lnTo>
                  <a:lnTo>
                    <a:pt x="1539823" y="32256"/>
                  </a:lnTo>
                  <a:lnTo>
                    <a:pt x="1631572" y="55847"/>
                  </a:lnTo>
                  <a:lnTo>
                    <a:pt x="1626212" y="216619"/>
                  </a:lnTo>
                  <a:lnTo>
                    <a:pt x="1690785" y="240253"/>
                  </a:lnTo>
                  <a:lnTo>
                    <a:pt x="1738743" y="263355"/>
                  </a:lnTo>
                  <a:lnTo>
                    <a:pt x="1848358" y="146182"/>
                  </a:lnTo>
                  <a:lnTo>
                    <a:pt x="1860591" y="152075"/>
                  </a:lnTo>
                  <a:lnTo>
                    <a:pt x="1930174" y="194348"/>
                  </a:lnTo>
                  <a:lnTo>
                    <a:pt x="1884010" y="346205"/>
                  </a:lnTo>
                  <a:lnTo>
                    <a:pt x="1963976" y="406002"/>
                  </a:lnTo>
                  <a:lnTo>
                    <a:pt x="1980587" y="421098"/>
                  </a:lnTo>
                  <a:lnTo>
                    <a:pt x="2115676" y="336982"/>
                  </a:lnTo>
                  <a:lnTo>
                    <a:pt x="2150955" y="369046"/>
                  </a:lnTo>
                  <a:lnTo>
                    <a:pt x="2183018" y="404324"/>
                  </a:lnTo>
                  <a:lnTo>
                    <a:pt x="2098902" y="539414"/>
                  </a:lnTo>
                  <a:lnTo>
                    <a:pt x="2113998" y="556024"/>
                  </a:lnTo>
                  <a:lnTo>
                    <a:pt x="2173796" y="635990"/>
                  </a:lnTo>
                  <a:lnTo>
                    <a:pt x="2325652" y="589826"/>
                  </a:lnTo>
                  <a:lnTo>
                    <a:pt x="2367925" y="659409"/>
                  </a:lnTo>
                  <a:lnTo>
                    <a:pt x="2373818" y="671642"/>
                  </a:lnTo>
                  <a:lnTo>
                    <a:pt x="2256645" y="781257"/>
                  </a:lnTo>
                  <a:lnTo>
                    <a:pt x="2279748" y="829215"/>
                  </a:lnTo>
                  <a:lnTo>
                    <a:pt x="2303382" y="893788"/>
                  </a:lnTo>
                  <a:lnTo>
                    <a:pt x="2464154" y="888428"/>
                  </a:lnTo>
                  <a:lnTo>
                    <a:pt x="2487745" y="980177"/>
                  </a:lnTo>
                  <a:lnTo>
                    <a:pt x="2347031" y="1055281"/>
                  </a:lnTo>
                  <a:lnTo>
                    <a:pt x="2361005" y="1146845"/>
                  </a:lnTo>
                  <a:lnTo>
                    <a:pt x="2362492" y="1176282"/>
                  </a:lnTo>
                  <a:lnTo>
                    <a:pt x="2517594" y="1212350"/>
                  </a:lnTo>
                  <a:lnTo>
                    <a:pt x="2520000" y="1260000"/>
                  </a:lnTo>
                  <a:lnTo>
                    <a:pt x="2517594" y="1307651"/>
                  </a:lnTo>
                  <a:lnTo>
                    <a:pt x="2362492" y="1343719"/>
                  </a:lnTo>
                  <a:lnTo>
                    <a:pt x="2361005" y="1373156"/>
                  </a:lnTo>
                  <a:lnTo>
                    <a:pt x="2347031" y="1464719"/>
                  </a:lnTo>
                  <a:lnTo>
                    <a:pt x="2487745" y="1539823"/>
                  </a:lnTo>
                  <a:lnTo>
                    <a:pt x="2464154" y="1631572"/>
                  </a:lnTo>
                  <a:lnTo>
                    <a:pt x="2303382" y="1626212"/>
                  </a:lnTo>
                  <a:lnTo>
                    <a:pt x="2279748" y="1690785"/>
                  </a:lnTo>
                  <a:lnTo>
                    <a:pt x="2256645" y="1738743"/>
                  </a:lnTo>
                  <a:lnTo>
                    <a:pt x="2373818" y="1848358"/>
                  </a:lnTo>
                  <a:lnTo>
                    <a:pt x="2367925" y="1860591"/>
                  </a:lnTo>
                  <a:lnTo>
                    <a:pt x="2325652" y="1930174"/>
                  </a:lnTo>
                  <a:lnTo>
                    <a:pt x="2173796" y="1884010"/>
                  </a:lnTo>
                  <a:lnTo>
                    <a:pt x="2113998" y="1963976"/>
                  </a:lnTo>
                  <a:lnTo>
                    <a:pt x="2098902" y="1980586"/>
                  </a:lnTo>
                  <a:lnTo>
                    <a:pt x="2183018" y="2115676"/>
                  </a:lnTo>
                  <a:lnTo>
                    <a:pt x="2150955" y="2150955"/>
                  </a:lnTo>
                  <a:lnTo>
                    <a:pt x="2115676" y="2183018"/>
                  </a:lnTo>
                  <a:lnTo>
                    <a:pt x="1980586" y="2098902"/>
                  </a:lnTo>
                  <a:lnTo>
                    <a:pt x="1963976" y="2113998"/>
                  </a:lnTo>
                  <a:lnTo>
                    <a:pt x="1884011" y="2173796"/>
                  </a:lnTo>
                  <a:lnTo>
                    <a:pt x="1930175" y="2325652"/>
                  </a:lnTo>
                  <a:lnTo>
                    <a:pt x="1860591" y="2367925"/>
                  </a:lnTo>
                  <a:lnTo>
                    <a:pt x="1848358" y="2373818"/>
                  </a:lnTo>
                  <a:lnTo>
                    <a:pt x="1738743" y="2256645"/>
                  </a:lnTo>
                  <a:lnTo>
                    <a:pt x="1690785" y="2279748"/>
                  </a:lnTo>
                  <a:lnTo>
                    <a:pt x="1626212" y="2303382"/>
                  </a:lnTo>
                  <a:lnTo>
                    <a:pt x="1631572" y="2464154"/>
                  </a:lnTo>
                  <a:lnTo>
                    <a:pt x="1539823" y="2487745"/>
                  </a:lnTo>
                  <a:lnTo>
                    <a:pt x="1464719" y="2347031"/>
                  </a:lnTo>
                  <a:lnTo>
                    <a:pt x="1373156" y="2361005"/>
                  </a:lnTo>
                  <a:lnTo>
                    <a:pt x="1343719" y="2362492"/>
                  </a:lnTo>
                  <a:lnTo>
                    <a:pt x="1307651" y="2517594"/>
                  </a:lnTo>
                  <a:lnTo>
                    <a:pt x="1260000" y="2520000"/>
                  </a:lnTo>
                  <a:lnTo>
                    <a:pt x="1212350" y="2517594"/>
                  </a:lnTo>
                  <a:lnTo>
                    <a:pt x="1176282" y="2362492"/>
                  </a:lnTo>
                  <a:lnTo>
                    <a:pt x="1146845" y="2361005"/>
                  </a:lnTo>
                  <a:lnTo>
                    <a:pt x="1055281" y="2347031"/>
                  </a:lnTo>
                  <a:lnTo>
                    <a:pt x="980177" y="2487745"/>
                  </a:lnTo>
                  <a:lnTo>
                    <a:pt x="888429" y="2464154"/>
                  </a:lnTo>
                  <a:lnTo>
                    <a:pt x="893788" y="2303382"/>
                  </a:lnTo>
                  <a:lnTo>
                    <a:pt x="829215" y="2279748"/>
                  </a:lnTo>
                  <a:lnTo>
                    <a:pt x="781257" y="2256645"/>
                  </a:lnTo>
                  <a:lnTo>
                    <a:pt x="671642" y="2373818"/>
                  </a:lnTo>
                  <a:lnTo>
                    <a:pt x="659409" y="2367925"/>
                  </a:lnTo>
                  <a:lnTo>
                    <a:pt x="589826" y="2325652"/>
                  </a:lnTo>
                  <a:lnTo>
                    <a:pt x="635990" y="2173796"/>
                  </a:lnTo>
                  <a:lnTo>
                    <a:pt x="556024" y="2113998"/>
                  </a:lnTo>
                  <a:lnTo>
                    <a:pt x="539414" y="2098902"/>
                  </a:lnTo>
                  <a:lnTo>
                    <a:pt x="404324" y="2183018"/>
                  </a:lnTo>
                  <a:lnTo>
                    <a:pt x="369046" y="2150955"/>
                  </a:lnTo>
                  <a:lnTo>
                    <a:pt x="336983" y="2115677"/>
                  </a:lnTo>
                  <a:lnTo>
                    <a:pt x="421099" y="1980586"/>
                  </a:lnTo>
                  <a:lnTo>
                    <a:pt x="406002" y="1963976"/>
                  </a:lnTo>
                  <a:lnTo>
                    <a:pt x="346205" y="1884010"/>
                  </a:lnTo>
                  <a:lnTo>
                    <a:pt x="194348" y="1930174"/>
                  </a:lnTo>
                  <a:lnTo>
                    <a:pt x="152075" y="1860591"/>
                  </a:lnTo>
                  <a:lnTo>
                    <a:pt x="146183" y="1848358"/>
                  </a:lnTo>
                  <a:lnTo>
                    <a:pt x="263355" y="1738743"/>
                  </a:lnTo>
                  <a:lnTo>
                    <a:pt x="240253" y="1690785"/>
                  </a:lnTo>
                  <a:lnTo>
                    <a:pt x="216619" y="1626212"/>
                  </a:lnTo>
                  <a:lnTo>
                    <a:pt x="55847" y="1631572"/>
                  </a:lnTo>
                  <a:lnTo>
                    <a:pt x="32256" y="1539823"/>
                  </a:lnTo>
                  <a:lnTo>
                    <a:pt x="172969" y="1464719"/>
                  </a:lnTo>
                  <a:lnTo>
                    <a:pt x="158995" y="1373156"/>
                  </a:lnTo>
                  <a:lnTo>
                    <a:pt x="157509" y="1343719"/>
                  </a:lnTo>
                  <a:lnTo>
                    <a:pt x="2406" y="1307650"/>
                  </a:lnTo>
                  <a:lnTo>
                    <a:pt x="0" y="1260000"/>
                  </a:lnTo>
                  <a:lnTo>
                    <a:pt x="2406" y="1212350"/>
                  </a:lnTo>
                  <a:lnTo>
                    <a:pt x="157509" y="1176282"/>
                  </a:lnTo>
                  <a:lnTo>
                    <a:pt x="158995" y="1146845"/>
                  </a:lnTo>
                  <a:lnTo>
                    <a:pt x="172969" y="1055281"/>
                  </a:lnTo>
                  <a:lnTo>
                    <a:pt x="32256" y="980177"/>
                  </a:lnTo>
                  <a:lnTo>
                    <a:pt x="55847" y="888428"/>
                  </a:lnTo>
                  <a:lnTo>
                    <a:pt x="216619" y="893788"/>
                  </a:lnTo>
                  <a:lnTo>
                    <a:pt x="240253" y="829215"/>
                  </a:lnTo>
                  <a:lnTo>
                    <a:pt x="263355" y="781257"/>
                  </a:lnTo>
                  <a:lnTo>
                    <a:pt x="146183" y="671642"/>
                  </a:lnTo>
                  <a:lnTo>
                    <a:pt x="152075" y="659409"/>
                  </a:lnTo>
                  <a:lnTo>
                    <a:pt x="194348" y="589826"/>
                  </a:lnTo>
                  <a:lnTo>
                    <a:pt x="346205" y="635990"/>
                  </a:lnTo>
                  <a:lnTo>
                    <a:pt x="406002" y="556024"/>
                  </a:lnTo>
                  <a:lnTo>
                    <a:pt x="421099" y="539414"/>
                  </a:lnTo>
                  <a:lnTo>
                    <a:pt x="336983" y="404324"/>
                  </a:lnTo>
                  <a:lnTo>
                    <a:pt x="369046" y="369046"/>
                  </a:lnTo>
                  <a:lnTo>
                    <a:pt x="404324" y="336982"/>
                  </a:lnTo>
                  <a:lnTo>
                    <a:pt x="539414" y="421098"/>
                  </a:lnTo>
                  <a:lnTo>
                    <a:pt x="556024" y="406002"/>
                  </a:lnTo>
                  <a:lnTo>
                    <a:pt x="635990" y="346205"/>
                  </a:lnTo>
                  <a:lnTo>
                    <a:pt x="589826" y="194348"/>
                  </a:lnTo>
                  <a:lnTo>
                    <a:pt x="659409" y="152075"/>
                  </a:lnTo>
                  <a:lnTo>
                    <a:pt x="671642" y="146182"/>
                  </a:lnTo>
                  <a:lnTo>
                    <a:pt x="781257" y="263355"/>
                  </a:lnTo>
                  <a:lnTo>
                    <a:pt x="829215" y="240253"/>
                  </a:lnTo>
                  <a:lnTo>
                    <a:pt x="893788" y="216619"/>
                  </a:lnTo>
                  <a:lnTo>
                    <a:pt x="888429" y="55847"/>
                  </a:lnTo>
                  <a:lnTo>
                    <a:pt x="980177" y="32256"/>
                  </a:lnTo>
                  <a:lnTo>
                    <a:pt x="1055281" y="172969"/>
                  </a:lnTo>
                  <a:lnTo>
                    <a:pt x="1146845" y="158995"/>
                  </a:lnTo>
                  <a:lnTo>
                    <a:pt x="1176282" y="157509"/>
                  </a:lnTo>
                  <a:lnTo>
                    <a:pt x="1212351" y="2406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accent3"/>
                </a:gs>
                <a:gs pos="80000">
                  <a:schemeClr val="accent3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3" name="Круг: прозрачная заливка 22">
              <a:extLst>
                <a:ext uri="{FF2B5EF4-FFF2-40B4-BE49-F238E27FC236}">
                  <a16:creationId xmlns:a16="http://schemas.microsoft.com/office/drawing/2014/main" id="{FB4C28EB-22D8-4B3D-97D4-CA8FE1F688DF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3"/>
                </a:gs>
                <a:gs pos="80000">
                  <a:schemeClr val="accent3">
                    <a:lumMod val="50000"/>
                  </a:schemeClr>
                </a:gs>
              </a:gsLst>
              <a:lin ang="17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4" name="Овал 23">
              <a:extLst>
                <a:ext uri="{FF2B5EF4-FFF2-40B4-BE49-F238E27FC236}">
                  <a16:creationId xmlns:a16="http://schemas.microsoft.com/office/drawing/2014/main" id="{3C064428-B298-4DD7-AE23-A04BDDD4632A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5080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Круг: прозрачная заливка 24">
              <a:extLst>
                <a:ext uri="{FF2B5EF4-FFF2-40B4-BE49-F238E27FC236}">
                  <a16:creationId xmlns:a16="http://schemas.microsoft.com/office/drawing/2014/main" id="{708567B2-2B4D-4CCB-9548-E36F8D699828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3"/>
                </a:gs>
                <a:gs pos="80000">
                  <a:schemeClr val="accent3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Группа 25">
            <a:extLst>
              <a:ext uri="{FF2B5EF4-FFF2-40B4-BE49-F238E27FC236}">
                <a16:creationId xmlns:a16="http://schemas.microsoft.com/office/drawing/2014/main" id="{75FD00F7-9DB7-455A-BC71-A439F4DC5223}"/>
              </a:ext>
            </a:extLst>
          </p:cNvPr>
          <p:cNvGrpSpPr/>
          <p:nvPr/>
        </p:nvGrpSpPr>
        <p:grpSpPr>
          <a:xfrm>
            <a:off x="6895663" y="2979000"/>
            <a:ext cx="2025000" cy="2025000"/>
            <a:chOff x="4836000" y="2169000"/>
            <a:chExt cx="2520000" cy="2520000"/>
          </a:xfrm>
        </p:grpSpPr>
        <p:sp>
          <p:nvSpPr>
            <p:cNvPr id="27" name="Овал 26">
              <a:extLst>
                <a:ext uri="{FF2B5EF4-FFF2-40B4-BE49-F238E27FC236}">
                  <a16:creationId xmlns:a16="http://schemas.microsoft.com/office/drawing/2014/main" id="{26879D95-AC14-49A2-BBCD-030A2645D213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олилиния: фигура 27">
              <a:extLst>
                <a:ext uri="{FF2B5EF4-FFF2-40B4-BE49-F238E27FC236}">
                  <a16:creationId xmlns:a16="http://schemas.microsoft.com/office/drawing/2014/main" id="{CA96ADB6-1721-4A29-9F05-A11F4C71D915}"/>
                </a:ext>
              </a:extLst>
            </p:cNvPr>
            <p:cNvSpPr/>
            <p:nvPr/>
          </p:nvSpPr>
          <p:spPr>
            <a:xfrm>
              <a:off x="4836000" y="2169000"/>
              <a:ext cx="2520000" cy="2520000"/>
            </a:xfrm>
            <a:custGeom>
              <a:avLst/>
              <a:gdLst>
                <a:gd name="connsiteX0" fmla="*/ 1260000 w 2520000"/>
                <a:gd name="connsiteY0" fmla="*/ 0 h 2520000"/>
                <a:gd name="connsiteX1" fmla="*/ 1307651 w 2520000"/>
                <a:gd name="connsiteY1" fmla="*/ 2406 h 2520000"/>
                <a:gd name="connsiteX2" fmla="*/ 1343719 w 2520000"/>
                <a:gd name="connsiteY2" fmla="*/ 157509 h 2520000"/>
                <a:gd name="connsiteX3" fmla="*/ 1373156 w 2520000"/>
                <a:gd name="connsiteY3" fmla="*/ 158995 h 2520000"/>
                <a:gd name="connsiteX4" fmla="*/ 1464719 w 2520000"/>
                <a:gd name="connsiteY4" fmla="*/ 172969 h 2520000"/>
                <a:gd name="connsiteX5" fmla="*/ 1539823 w 2520000"/>
                <a:gd name="connsiteY5" fmla="*/ 32256 h 2520000"/>
                <a:gd name="connsiteX6" fmla="*/ 1631572 w 2520000"/>
                <a:gd name="connsiteY6" fmla="*/ 55847 h 2520000"/>
                <a:gd name="connsiteX7" fmla="*/ 1626212 w 2520000"/>
                <a:gd name="connsiteY7" fmla="*/ 216619 h 2520000"/>
                <a:gd name="connsiteX8" fmla="*/ 1690785 w 2520000"/>
                <a:gd name="connsiteY8" fmla="*/ 240253 h 2520000"/>
                <a:gd name="connsiteX9" fmla="*/ 1738743 w 2520000"/>
                <a:gd name="connsiteY9" fmla="*/ 263355 h 2520000"/>
                <a:gd name="connsiteX10" fmla="*/ 1848358 w 2520000"/>
                <a:gd name="connsiteY10" fmla="*/ 146182 h 2520000"/>
                <a:gd name="connsiteX11" fmla="*/ 1860591 w 2520000"/>
                <a:gd name="connsiteY11" fmla="*/ 152075 h 2520000"/>
                <a:gd name="connsiteX12" fmla="*/ 1930174 w 2520000"/>
                <a:gd name="connsiteY12" fmla="*/ 194348 h 2520000"/>
                <a:gd name="connsiteX13" fmla="*/ 1884010 w 2520000"/>
                <a:gd name="connsiteY13" fmla="*/ 346205 h 2520000"/>
                <a:gd name="connsiteX14" fmla="*/ 1963976 w 2520000"/>
                <a:gd name="connsiteY14" fmla="*/ 406002 h 2520000"/>
                <a:gd name="connsiteX15" fmla="*/ 1980587 w 2520000"/>
                <a:gd name="connsiteY15" fmla="*/ 421098 h 2520000"/>
                <a:gd name="connsiteX16" fmla="*/ 2115676 w 2520000"/>
                <a:gd name="connsiteY16" fmla="*/ 336982 h 2520000"/>
                <a:gd name="connsiteX17" fmla="*/ 2150955 w 2520000"/>
                <a:gd name="connsiteY17" fmla="*/ 369046 h 2520000"/>
                <a:gd name="connsiteX18" fmla="*/ 2183018 w 2520000"/>
                <a:gd name="connsiteY18" fmla="*/ 404324 h 2520000"/>
                <a:gd name="connsiteX19" fmla="*/ 2098902 w 2520000"/>
                <a:gd name="connsiteY19" fmla="*/ 539414 h 2520000"/>
                <a:gd name="connsiteX20" fmla="*/ 2113998 w 2520000"/>
                <a:gd name="connsiteY20" fmla="*/ 556024 h 2520000"/>
                <a:gd name="connsiteX21" fmla="*/ 2173796 w 2520000"/>
                <a:gd name="connsiteY21" fmla="*/ 635990 h 2520000"/>
                <a:gd name="connsiteX22" fmla="*/ 2325652 w 2520000"/>
                <a:gd name="connsiteY22" fmla="*/ 589826 h 2520000"/>
                <a:gd name="connsiteX23" fmla="*/ 2367925 w 2520000"/>
                <a:gd name="connsiteY23" fmla="*/ 659409 h 2520000"/>
                <a:gd name="connsiteX24" fmla="*/ 2373818 w 2520000"/>
                <a:gd name="connsiteY24" fmla="*/ 671642 h 2520000"/>
                <a:gd name="connsiteX25" fmla="*/ 2256645 w 2520000"/>
                <a:gd name="connsiteY25" fmla="*/ 781257 h 2520000"/>
                <a:gd name="connsiteX26" fmla="*/ 2279748 w 2520000"/>
                <a:gd name="connsiteY26" fmla="*/ 829215 h 2520000"/>
                <a:gd name="connsiteX27" fmla="*/ 2303382 w 2520000"/>
                <a:gd name="connsiteY27" fmla="*/ 893788 h 2520000"/>
                <a:gd name="connsiteX28" fmla="*/ 2464154 w 2520000"/>
                <a:gd name="connsiteY28" fmla="*/ 888428 h 2520000"/>
                <a:gd name="connsiteX29" fmla="*/ 2487745 w 2520000"/>
                <a:gd name="connsiteY29" fmla="*/ 980177 h 2520000"/>
                <a:gd name="connsiteX30" fmla="*/ 2347031 w 2520000"/>
                <a:gd name="connsiteY30" fmla="*/ 1055281 h 2520000"/>
                <a:gd name="connsiteX31" fmla="*/ 2361005 w 2520000"/>
                <a:gd name="connsiteY31" fmla="*/ 1146845 h 2520000"/>
                <a:gd name="connsiteX32" fmla="*/ 2362492 w 2520000"/>
                <a:gd name="connsiteY32" fmla="*/ 1176282 h 2520000"/>
                <a:gd name="connsiteX33" fmla="*/ 2517594 w 2520000"/>
                <a:gd name="connsiteY33" fmla="*/ 1212350 h 2520000"/>
                <a:gd name="connsiteX34" fmla="*/ 2520000 w 2520000"/>
                <a:gd name="connsiteY34" fmla="*/ 1260000 h 2520000"/>
                <a:gd name="connsiteX35" fmla="*/ 2517594 w 2520000"/>
                <a:gd name="connsiteY35" fmla="*/ 1307651 h 2520000"/>
                <a:gd name="connsiteX36" fmla="*/ 2362492 w 2520000"/>
                <a:gd name="connsiteY36" fmla="*/ 1343719 h 2520000"/>
                <a:gd name="connsiteX37" fmla="*/ 2361005 w 2520000"/>
                <a:gd name="connsiteY37" fmla="*/ 1373156 h 2520000"/>
                <a:gd name="connsiteX38" fmla="*/ 2347031 w 2520000"/>
                <a:gd name="connsiteY38" fmla="*/ 1464719 h 2520000"/>
                <a:gd name="connsiteX39" fmla="*/ 2487745 w 2520000"/>
                <a:gd name="connsiteY39" fmla="*/ 1539823 h 2520000"/>
                <a:gd name="connsiteX40" fmla="*/ 2464154 w 2520000"/>
                <a:gd name="connsiteY40" fmla="*/ 1631572 h 2520000"/>
                <a:gd name="connsiteX41" fmla="*/ 2303382 w 2520000"/>
                <a:gd name="connsiteY41" fmla="*/ 1626212 h 2520000"/>
                <a:gd name="connsiteX42" fmla="*/ 2279748 w 2520000"/>
                <a:gd name="connsiteY42" fmla="*/ 1690785 h 2520000"/>
                <a:gd name="connsiteX43" fmla="*/ 2256645 w 2520000"/>
                <a:gd name="connsiteY43" fmla="*/ 1738743 h 2520000"/>
                <a:gd name="connsiteX44" fmla="*/ 2373818 w 2520000"/>
                <a:gd name="connsiteY44" fmla="*/ 1848358 h 2520000"/>
                <a:gd name="connsiteX45" fmla="*/ 2367925 w 2520000"/>
                <a:gd name="connsiteY45" fmla="*/ 1860591 h 2520000"/>
                <a:gd name="connsiteX46" fmla="*/ 2325652 w 2520000"/>
                <a:gd name="connsiteY46" fmla="*/ 1930174 h 2520000"/>
                <a:gd name="connsiteX47" fmla="*/ 2173796 w 2520000"/>
                <a:gd name="connsiteY47" fmla="*/ 1884010 h 2520000"/>
                <a:gd name="connsiteX48" fmla="*/ 2113998 w 2520000"/>
                <a:gd name="connsiteY48" fmla="*/ 1963976 h 2520000"/>
                <a:gd name="connsiteX49" fmla="*/ 2098902 w 2520000"/>
                <a:gd name="connsiteY49" fmla="*/ 1980586 h 2520000"/>
                <a:gd name="connsiteX50" fmla="*/ 2183018 w 2520000"/>
                <a:gd name="connsiteY50" fmla="*/ 2115676 h 2520000"/>
                <a:gd name="connsiteX51" fmla="*/ 2150955 w 2520000"/>
                <a:gd name="connsiteY51" fmla="*/ 2150955 h 2520000"/>
                <a:gd name="connsiteX52" fmla="*/ 2115676 w 2520000"/>
                <a:gd name="connsiteY52" fmla="*/ 2183018 h 2520000"/>
                <a:gd name="connsiteX53" fmla="*/ 1980586 w 2520000"/>
                <a:gd name="connsiteY53" fmla="*/ 2098902 h 2520000"/>
                <a:gd name="connsiteX54" fmla="*/ 1963976 w 2520000"/>
                <a:gd name="connsiteY54" fmla="*/ 2113998 h 2520000"/>
                <a:gd name="connsiteX55" fmla="*/ 1884011 w 2520000"/>
                <a:gd name="connsiteY55" fmla="*/ 2173796 h 2520000"/>
                <a:gd name="connsiteX56" fmla="*/ 1930175 w 2520000"/>
                <a:gd name="connsiteY56" fmla="*/ 2325652 h 2520000"/>
                <a:gd name="connsiteX57" fmla="*/ 1860591 w 2520000"/>
                <a:gd name="connsiteY57" fmla="*/ 2367925 h 2520000"/>
                <a:gd name="connsiteX58" fmla="*/ 1848358 w 2520000"/>
                <a:gd name="connsiteY58" fmla="*/ 2373818 h 2520000"/>
                <a:gd name="connsiteX59" fmla="*/ 1738743 w 2520000"/>
                <a:gd name="connsiteY59" fmla="*/ 2256645 h 2520000"/>
                <a:gd name="connsiteX60" fmla="*/ 1690785 w 2520000"/>
                <a:gd name="connsiteY60" fmla="*/ 2279748 h 2520000"/>
                <a:gd name="connsiteX61" fmla="*/ 1626212 w 2520000"/>
                <a:gd name="connsiteY61" fmla="*/ 2303382 h 2520000"/>
                <a:gd name="connsiteX62" fmla="*/ 1631572 w 2520000"/>
                <a:gd name="connsiteY62" fmla="*/ 2464154 h 2520000"/>
                <a:gd name="connsiteX63" fmla="*/ 1539823 w 2520000"/>
                <a:gd name="connsiteY63" fmla="*/ 2487745 h 2520000"/>
                <a:gd name="connsiteX64" fmla="*/ 1464719 w 2520000"/>
                <a:gd name="connsiteY64" fmla="*/ 2347031 h 2520000"/>
                <a:gd name="connsiteX65" fmla="*/ 1373156 w 2520000"/>
                <a:gd name="connsiteY65" fmla="*/ 2361005 h 2520000"/>
                <a:gd name="connsiteX66" fmla="*/ 1343719 w 2520000"/>
                <a:gd name="connsiteY66" fmla="*/ 2362492 h 2520000"/>
                <a:gd name="connsiteX67" fmla="*/ 1307651 w 2520000"/>
                <a:gd name="connsiteY67" fmla="*/ 2517594 h 2520000"/>
                <a:gd name="connsiteX68" fmla="*/ 1260000 w 2520000"/>
                <a:gd name="connsiteY68" fmla="*/ 2520000 h 2520000"/>
                <a:gd name="connsiteX69" fmla="*/ 1212350 w 2520000"/>
                <a:gd name="connsiteY69" fmla="*/ 2517594 h 2520000"/>
                <a:gd name="connsiteX70" fmla="*/ 1176282 w 2520000"/>
                <a:gd name="connsiteY70" fmla="*/ 2362492 h 2520000"/>
                <a:gd name="connsiteX71" fmla="*/ 1146845 w 2520000"/>
                <a:gd name="connsiteY71" fmla="*/ 2361005 h 2520000"/>
                <a:gd name="connsiteX72" fmla="*/ 1055281 w 2520000"/>
                <a:gd name="connsiteY72" fmla="*/ 2347031 h 2520000"/>
                <a:gd name="connsiteX73" fmla="*/ 980177 w 2520000"/>
                <a:gd name="connsiteY73" fmla="*/ 2487745 h 2520000"/>
                <a:gd name="connsiteX74" fmla="*/ 888429 w 2520000"/>
                <a:gd name="connsiteY74" fmla="*/ 2464154 h 2520000"/>
                <a:gd name="connsiteX75" fmla="*/ 893788 w 2520000"/>
                <a:gd name="connsiteY75" fmla="*/ 2303382 h 2520000"/>
                <a:gd name="connsiteX76" fmla="*/ 829215 w 2520000"/>
                <a:gd name="connsiteY76" fmla="*/ 2279748 h 2520000"/>
                <a:gd name="connsiteX77" fmla="*/ 781257 w 2520000"/>
                <a:gd name="connsiteY77" fmla="*/ 2256645 h 2520000"/>
                <a:gd name="connsiteX78" fmla="*/ 671642 w 2520000"/>
                <a:gd name="connsiteY78" fmla="*/ 2373818 h 2520000"/>
                <a:gd name="connsiteX79" fmla="*/ 659409 w 2520000"/>
                <a:gd name="connsiteY79" fmla="*/ 2367925 h 2520000"/>
                <a:gd name="connsiteX80" fmla="*/ 589826 w 2520000"/>
                <a:gd name="connsiteY80" fmla="*/ 2325652 h 2520000"/>
                <a:gd name="connsiteX81" fmla="*/ 635990 w 2520000"/>
                <a:gd name="connsiteY81" fmla="*/ 2173796 h 2520000"/>
                <a:gd name="connsiteX82" fmla="*/ 556024 w 2520000"/>
                <a:gd name="connsiteY82" fmla="*/ 2113998 h 2520000"/>
                <a:gd name="connsiteX83" fmla="*/ 539414 w 2520000"/>
                <a:gd name="connsiteY83" fmla="*/ 2098902 h 2520000"/>
                <a:gd name="connsiteX84" fmla="*/ 404324 w 2520000"/>
                <a:gd name="connsiteY84" fmla="*/ 2183018 h 2520000"/>
                <a:gd name="connsiteX85" fmla="*/ 369046 w 2520000"/>
                <a:gd name="connsiteY85" fmla="*/ 2150955 h 2520000"/>
                <a:gd name="connsiteX86" fmla="*/ 336983 w 2520000"/>
                <a:gd name="connsiteY86" fmla="*/ 2115677 h 2520000"/>
                <a:gd name="connsiteX87" fmla="*/ 421099 w 2520000"/>
                <a:gd name="connsiteY87" fmla="*/ 1980586 h 2520000"/>
                <a:gd name="connsiteX88" fmla="*/ 406002 w 2520000"/>
                <a:gd name="connsiteY88" fmla="*/ 1963976 h 2520000"/>
                <a:gd name="connsiteX89" fmla="*/ 346205 w 2520000"/>
                <a:gd name="connsiteY89" fmla="*/ 1884010 h 2520000"/>
                <a:gd name="connsiteX90" fmla="*/ 194348 w 2520000"/>
                <a:gd name="connsiteY90" fmla="*/ 1930174 h 2520000"/>
                <a:gd name="connsiteX91" fmla="*/ 152075 w 2520000"/>
                <a:gd name="connsiteY91" fmla="*/ 1860591 h 2520000"/>
                <a:gd name="connsiteX92" fmla="*/ 146183 w 2520000"/>
                <a:gd name="connsiteY92" fmla="*/ 1848358 h 2520000"/>
                <a:gd name="connsiteX93" fmla="*/ 263355 w 2520000"/>
                <a:gd name="connsiteY93" fmla="*/ 1738743 h 2520000"/>
                <a:gd name="connsiteX94" fmla="*/ 240253 w 2520000"/>
                <a:gd name="connsiteY94" fmla="*/ 1690785 h 2520000"/>
                <a:gd name="connsiteX95" fmla="*/ 216619 w 2520000"/>
                <a:gd name="connsiteY95" fmla="*/ 1626212 h 2520000"/>
                <a:gd name="connsiteX96" fmla="*/ 55847 w 2520000"/>
                <a:gd name="connsiteY96" fmla="*/ 1631572 h 2520000"/>
                <a:gd name="connsiteX97" fmla="*/ 32256 w 2520000"/>
                <a:gd name="connsiteY97" fmla="*/ 1539823 h 2520000"/>
                <a:gd name="connsiteX98" fmla="*/ 172969 w 2520000"/>
                <a:gd name="connsiteY98" fmla="*/ 1464719 h 2520000"/>
                <a:gd name="connsiteX99" fmla="*/ 158995 w 2520000"/>
                <a:gd name="connsiteY99" fmla="*/ 1373156 h 2520000"/>
                <a:gd name="connsiteX100" fmla="*/ 157509 w 2520000"/>
                <a:gd name="connsiteY100" fmla="*/ 1343719 h 2520000"/>
                <a:gd name="connsiteX101" fmla="*/ 2406 w 2520000"/>
                <a:gd name="connsiteY101" fmla="*/ 1307650 h 2520000"/>
                <a:gd name="connsiteX102" fmla="*/ 0 w 2520000"/>
                <a:gd name="connsiteY102" fmla="*/ 1260000 h 2520000"/>
                <a:gd name="connsiteX103" fmla="*/ 2406 w 2520000"/>
                <a:gd name="connsiteY103" fmla="*/ 1212350 h 2520000"/>
                <a:gd name="connsiteX104" fmla="*/ 157509 w 2520000"/>
                <a:gd name="connsiteY104" fmla="*/ 1176282 h 2520000"/>
                <a:gd name="connsiteX105" fmla="*/ 158995 w 2520000"/>
                <a:gd name="connsiteY105" fmla="*/ 1146845 h 2520000"/>
                <a:gd name="connsiteX106" fmla="*/ 172969 w 2520000"/>
                <a:gd name="connsiteY106" fmla="*/ 1055281 h 2520000"/>
                <a:gd name="connsiteX107" fmla="*/ 32256 w 2520000"/>
                <a:gd name="connsiteY107" fmla="*/ 980177 h 2520000"/>
                <a:gd name="connsiteX108" fmla="*/ 55847 w 2520000"/>
                <a:gd name="connsiteY108" fmla="*/ 888428 h 2520000"/>
                <a:gd name="connsiteX109" fmla="*/ 216619 w 2520000"/>
                <a:gd name="connsiteY109" fmla="*/ 893788 h 2520000"/>
                <a:gd name="connsiteX110" fmla="*/ 240253 w 2520000"/>
                <a:gd name="connsiteY110" fmla="*/ 829215 h 2520000"/>
                <a:gd name="connsiteX111" fmla="*/ 263355 w 2520000"/>
                <a:gd name="connsiteY111" fmla="*/ 781257 h 2520000"/>
                <a:gd name="connsiteX112" fmla="*/ 146183 w 2520000"/>
                <a:gd name="connsiteY112" fmla="*/ 671642 h 2520000"/>
                <a:gd name="connsiteX113" fmla="*/ 152075 w 2520000"/>
                <a:gd name="connsiteY113" fmla="*/ 659409 h 2520000"/>
                <a:gd name="connsiteX114" fmla="*/ 194348 w 2520000"/>
                <a:gd name="connsiteY114" fmla="*/ 589826 h 2520000"/>
                <a:gd name="connsiteX115" fmla="*/ 346205 w 2520000"/>
                <a:gd name="connsiteY115" fmla="*/ 635990 h 2520000"/>
                <a:gd name="connsiteX116" fmla="*/ 406002 w 2520000"/>
                <a:gd name="connsiteY116" fmla="*/ 556024 h 2520000"/>
                <a:gd name="connsiteX117" fmla="*/ 421099 w 2520000"/>
                <a:gd name="connsiteY117" fmla="*/ 539414 h 2520000"/>
                <a:gd name="connsiteX118" fmla="*/ 336983 w 2520000"/>
                <a:gd name="connsiteY118" fmla="*/ 404324 h 2520000"/>
                <a:gd name="connsiteX119" fmla="*/ 369046 w 2520000"/>
                <a:gd name="connsiteY119" fmla="*/ 369046 h 2520000"/>
                <a:gd name="connsiteX120" fmla="*/ 404324 w 2520000"/>
                <a:gd name="connsiteY120" fmla="*/ 336982 h 2520000"/>
                <a:gd name="connsiteX121" fmla="*/ 539414 w 2520000"/>
                <a:gd name="connsiteY121" fmla="*/ 421098 h 2520000"/>
                <a:gd name="connsiteX122" fmla="*/ 556024 w 2520000"/>
                <a:gd name="connsiteY122" fmla="*/ 406002 h 2520000"/>
                <a:gd name="connsiteX123" fmla="*/ 635990 w 2520000"/>
                <a:gd name="connsiteY123" fmla="*/ 346205 h 2520000"/>
                <a:gd name="connsiteX124" fmla="*/ 589826 w 2520000"/>
                <a:gd name="connsiteY124" fmla="*/ 194348 h 2520000"/>
                <a:gd name="connsiteX125" fmla="*/ 659409 w 2520000"/>
                <a:gd name="connsiteY125" fmla="*/ 152075 h 2520000"/>
                <a:gd name="connsiteX126" fmla="*/ 671642 w 2520000"/>
                <a:gd name="connsiteY126" fmla="*/ 146182 h 2520000"/>
                <a:gd name="connsiteX127" fmla="*/ 781257 w 2520000"/>
                <a:gd name="connsiteY127" fmla="*/ 263355 h 2520000"/>
                <a:gd name="connsiteX128" fmla="*/ 829215 w 2520000"/>
                <a:gd name="connsiteY128" fmla="*/ 240253 h 2520000"/>
                <a:gd name="connsiteX129" fmla="*/ 893788 w 2520000"/>
                <a:gd name="connsiteY129" fmla="*/ 216619 h 2520000"/>
                <a:gd name="connsiteX130" fmla="*/ 888429 w 2520000"/>
                <a:gd name="connsiteY130" fmla="*/ 55847 h 2520000"/>
                <a:gd name="connsiteX131" fmla="*/ 980177 w 2520000"/>
                <a:gd name="connsiteY131" fmla="*/ 32256 h 2520000"/>
                <a:gd name="connsiteX132" fmla="*/ 1055281 w 2520000"/>
                <a:gd name="connsiteY132" fmla="*/ 172969 h 2520000"/>
                <a:gd name="connsiteX133" fmla="*/ 1146845 w 2520000"/>
                <a:gd name="connsiteY133" fmla="*/ 158995 h 2520000"/>
                <a:gd name="connsiteX134" fmla="*/ 1176282 w 2520000"/>
                <a:gd name="connsiteY134" fmla="*/ 157509 h 2520000"/>
                <a:gd name="connsiteX135" fmla="*/ 1212351 w 2520000"/>
                <a:gd name="connsiteY135" fmla="*/ 2406 h 25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</a:cxnLst>
              <a:rect l="l" t="t" r="r" b="b"/>
              <a:pathLst>
                <a:path w="2520000" h="2520000">
                  <a:moveTo>
                    <a:pt x="1260000" y="0"/>
                  </a:moveTo>
                  <a:lnTo>
                    <a:pt x="1307651" y="2406"/>
                  </a:lnTo>
                  <a:lnTo>
                    <a:pt x="1343719" y="157509"/>
                  </a:lnTo>
                  <a:lnTo>
                    <a:pt x="1373156" y="158995"/>
                  </a:lnTo>
                  <a:lnTo>
                    <a:pt x="1464719" y="172969"/>
                  </a:lnTo>
                  <a:lnTo>
                    <a:pt x="1539823" y="32256"/>
                  </a:lnTo>
                  <a:lnTo>
                    <a:pt x="1631572" y="55847"/>
                  </a:lnTo>
                  <a:lnTo>
                    <a:pt x="1626212" y="216619"/>
                  </a:lnTo>
                  <a:lnTo>
                    <a:pt x="1690785" y="240253"/>
                  </a:lnTo>
                  <a:lnTo>
                    <a:pt x="1738743" y="263355"/>
                  </a:lnTo>
                  <a:lnTo>
                    <a:pt x="1848358" y="146182"/>
                  </a:lnTo>
                  <a:lnTo>
                    <a:pt x="1860591" y="152075"/>
                  </a:lnTo>
                  <a:lnTo>
                    <a:pt x="1930174" y="194348"/>
                  </a:lnTo>
                  <a:lnTo>
                    <a:pt x="1884010" y="346205"/>
                  </a:lnTo>
                  <a:lnTo>
                    <a:pt x="1963976" y="406002"/>
                  </a:lnTo>
                  <a:lnTo>
                    <a:pt x="1980587" y="421098"/>
                  </a:lnTo>
                  <a:lnTo>
                    <a:pt x="2115676" y="336982"/>
                  </a:lnTo>
                  <a:lnTo>
                    <a:pt x="2150955" y="369046"/>
                  </a:lnTo>
                  <a:lnTo>
                    <a:pt x="2183018" y="404324"/>
                  </a:lnTo>
                  <a:lnTo>
                    <a:pt x="2098902" y="539414"/>
                  </a:lnTo>
                  <a:lnTo>
                    <a:pt x="2113998" y="556024"/>
                  </a:lnTo>
                  <a:lnTo>
                    <a:pt x="2173796" y="635990"/>
                  </a:lnTo>
                  <a:lnTo>
                    <a:pt x="2325652" y="589826"/>
                  </a:lnTo>
                  <a:lnTo>
                    <a:pt x="2367925" y="659409"/>
                  </a:lnTo>
                  <a:lnTo>
                    <a:pt x="2373818" y="671642"/>
                  </a:lnTo>
                  <a:lnTo>
                    <a:pt x="2256645" y="781257"/>
                  </a:lnTo>
                  <a:lnTo>
                    <a:pt x="2279748" y="829215"/>
                  </a:lnTo>
                  <a:lnTo>
                    <a:pt x="2303382" y="893788"/>
                  </a:lnTo>
                  <a:lnTo>
                    <a:pt x="2464154" y="888428"/>
                  </a:lnTo>
                  <a:lnTo>
                    <a:pt x="2487745" y="980177"/>
                  </a:lnTo>
                  <a:lnTo>
                    <a:pt x="2347031" y="1055281"/>
                  </a:lnTo>
                  <a:lnTo>
                    <a:pt x="2361005" y="1146845"/>
                  </a:lnTo>
                  <a:lnTo>
                    <a:pt x="2362492" y="1176282"/>
                  </a:lnTo>
                  <a:lnTo>
                    <a:pt x="2517594" y="1212350"/>
                  </a:lnTo>
                  <a:lnTo>
                    <a:pt x="2520000" y="1260000"/>
                  </a:lnTo>
                  <a:lnTo>
                    <a:pt x="2517594" y="1307651"/>
                  </a:lnTo>
                  <a:lnTo>
                    <a:pt x="2362492" y="1343719"/>
                  </a:lnTo>
                  <a:lnTo>
                    <a:pt x="2361005" y="1373156"/>
                  </a:lnTo>
                  <a:lnTo>
                    <a:pt x="2347031" y="1464719"/>
                  </a:lnTo>
                  <a:lnTo>
                    <a:pt x="2487745" y="1539823"/>
                  </a:lnTo>
                  <a:lnTo>
                    <a:pt x="2464154" y="1631572"/>
                  </a:lnTo>
                  <a:lnTo>
                    <a:pt x="2303382" y="1626212"/>
                  </a:lnTo>
                  <a:lnTo>
                    <a:pt x="2279748" y="1690785"/>
                  </a:lnTo>
                  <a:lnTo>
                    <a:pt x="2256645" y="1738743"/>
                  </a:lnTo>
                  <a:lnTo>
                    <a:pt x="2373818" y="1848358"/>
                  </a:lnTo>
                  <a:lnTo>
                    <a:pt x="2367925" y="1860591"/>
                  </a:lnTo>
                  <a:lnTo>
                    <a:pt x="2325652" y="1930174"/>
                  </a:lnTo>
                  <a:lnTo>
                    <a:pt x="2173796" y="1884010"/>
                  </a:lnTo>
                  <a:lnTo>
                    <a:pt x="2113998" y="1963976"/>
                  </a:lnTo>
                  <a:lnTo>
                    <a:pt x="2098902" y="1980586"/>
                  </a:lnTo>
                  <a:lnTo>
                    <a:pt x="2183018" y="2115676"/>
                  </a:lnTo>
                  <a:lnTo>
                    <a:pt x="2150955" y="2150955"/>
                  </a:lnTo>
                  <a:lnTo>
                    <a:pt x="2115676" y="2183018"/>
                  </a:lnTo>
                  <a:lnTo>
                    <a:pt x="1980586" y="2098902"/>
                  </a:lnTo>
                  <a:lnTo>
                    <a:pt x="1963976" y="2113998"/>
                  </a:lnTo>
                  <a:lnTo>
                    <a:pt x="1884011" y="2173796"/>
                  </a:lnTo>
                  <a:lnTo>
                    <a:pt x="1930175" y="2325652"/>
                  </a:lnTo>
                  <a:lnTo>
                    <a:pt x="1860591" y="2367925"/>
                  </a:lnTo>
                  <a:lnTo>
                    <a:pt x="1848358" y="2373818"/>
                  </a:lnTo>
                  <a:lnTo>
                    <a:pt x="1738743" y="2256645"/>
                  </a:lnTo>
                  <a:lnTo>
                    <a:pt x="1690785" y="2279748"/>
                  </a:lnTo>
                  <a:lnTo>
                    <a:pt x="1626212" y="2303382"/>
                  </a:lnTo>
                  <a:lnTo>
                    <a:pt x="1631572" y="2464154"/>
                  </a:lnTo>
                  <a:lnTo>
                    <a:pt x="1539823" y="2487745"/>
                  </a:lnTo>
                  <a:lnTo>
                    <a:pt x="1464719" y="2347031"/>
                  </a:lnTo>
                  <a:lnTo>
                    <a:pt x="1373156" y="2361005"/>
                  </a:lnTo>
                  <a:lnTo>
                    <a:pt x="1343719" y="2362492"/>
                  </a:lnTo>
                  <a:lnTo>
                    <a:pt x="1307651" y="2517594"/>
                  </a:lnTo>
                  <a:lnTo>
                    <a:pt x="1260000" y="2520000"/>
                  </a:lnTo>
                  <a:lnTo>
                    <a:pt x="1212350" y="2517594"/>
                  </a:lnTo>
                  <a:lnTo>
                    <a:pt x="1176282" y="2362492"/>
                  </a:lnTo>
                  <a:lnTo>
                    <a:pt x="1146845" y="2361005"/>
                  </a:lnTo>
                  <a:lnTo>
                    <a:pt x="1055281" y="2347031"/>
                  </a:lnTo>
                  <a:lnTo>
                    <a:pt x="980177" y="2487745"/>
                  </a:lnTo>
                  <a:lnTo>
                    <a:pt x="888429" y="2464154"/>
                  </a:lnTo>
                  <a:lnTo>
                    <a:pt x="893788" y="2303382"/>
                  </a:lnTo>
                  <a:lnTo>
                    <a:pt x="829215" y="2279748"/>
                  </a:lnTo>
                  <a:lnTo>
                    <a:pt x="781257" y="2256645"/>
                  </a:lnTo>
                  <a:lnTo>
                    <a:pt x="671642" y="2373818"/>
                  </a:lnTo>
                  <a:lnTo>
                    <a:pt x="659409" y="2367925"/>
                  </a:lnTo>
                  <a:lnTo>
                    <a:pt x="589826" y="2325652"/>
                  </a:lnTo>
                  <a:lnTo>
                    <a:pt x="635990" y="2173796"/>
                  </a:lnTo>
                  <a:lnTo>
                    <a:pt x="556024" y="2113998"/>
                  </a:lnTo>
                  <a:lnTo>
                    <a:pt x="539414" y="2098902"/>
                  </a:lnTo>
                  <a:lnTo>
                    <a:pt x="404324" y="2183018"/>
                  </a:lnTo>
                  <a:lnTo>
                    <a:pt x="369046" y="2150955"/>
                  </a:lnTo>
                  <a:lnTo>
                    <a:pt x="336983" y="2115677"/>
                  </a:lnTo>
                  <a:lnTo>
                    <a:pt x="421099" y="1980586"/>
                  </a:lnTo>
                  <a:lnTo>
                    <a:pt x="406002" y="1963976"/>
                  </a:lnTo>
                  <a:lnTo>
                    <a:pt x="346205" y="1884010"/>
                  </a:lnTo>
                  <a:lnTo>
                    <a:pt x="194348" y="1930174"/>
                  </a:lnTo>
                  <a:lnTo>
                    <a:pt x="152075" y="1860591"/>
                  </a:lnTo>
                  <a:lnTo>
                    <a:pt x="146183" y="1848358"/>
                  </a:lnTo>
                  <a:lnTo>
                    <a:pt x="263355" y="1738743"/>
                  </a:lnTo>
                  <a:lnTo>
                    <a:pt x="240253" y="1690785"/>
                  </a:lnTo>
                  <a:lnTo>
                    <a:pt x="216619" y="1626212"/>
                  </a:lnTo>
                  <a:lnTo>
                    <a:pt x="55847" y="1631572"/>
                  </a:lnTo>
                  <a:lnTo>
                    <a:pt x="32256" y="1539823"/>
                  </a:lnTo>
                  <a:lnTo>
                    <a:pt x="172969" y="1464719"/>
                  </a:lnTo>
                  <a:lnTo>
                    <a:pt x="158995" y="1373156"/>
                  </a:lnTo>
                  <a:lnTo>
                    <a:pt x="157509" y="1343719"/>
                  </a:lnTo>
                  <a:lnTo>
                    <a:pt x="2406" y="1307650"/>
                  </a:lnTo>
                  <a:lnTo>
                    <a:pt x="0" y="1260000"/>
                  </a:lnTo>
                  <a:lnTo>
                    <a:pt x="2406" y="1212350"/>
                  </a:lnTo>
                  <a:lnTo>
                    <a:pt x="157509" y="1176282"/>
                  </a:lnTo>
                  <a:lnTo>
                    <a:pt x="158995" y="1146845"/>
                  </a:lnTo>
                  <a:lnTo>
                    <a:pt x="172969" y="1055281"/>
                  </a:lnTo>
                  <a:lnTo>
                    <a:pt x="32256" y="980177"/>
                  </a:lnTo>
                  <a:lnTo>
                    <a:pt x="55847" y="888428"/>
                  </a:lnTo>
                  <a:lnTo>
                    <a:pt x="216619" y="893788"/>
                  </a:lnTo>
                  <a:lnTo>
                    <a:pt x="240253" y="829215"/>
                  </a:lnTo>
                  <a:lnTo>
                    <a:pt x="263355" y="781257"/>
                  </a:lnTo>
                  <a:lnTo>
                    <a:pt x="146183" y="671642"/>
                  </a:lnTo>
                  <a:lnTo>
                    <a:pt x="152075" y="659409"/>
                  </a:lnTo>
                  <a:lnTo>
                    <a:pt x="194348" y="589826"/>
                  </a:lnTo>
                  <a:lnTo>
                    <a:pt x="346205" y="635990"/>
                  </a:lnTo>
                  <a:lnTo>
                    <a:pt x="406002" y="556024"/>
                  </a:lnTo>
                  <a:lnTo>
                    <a:pt x="421099" y="539414"/>
                  </a:lnTo>
                  <a:lnTo>
                    <a:pt x="336983" y="404324"/>
                  </a:lnTo>
                  <a:lnTo>
                    <a:pt x="369046" y="369046"/>
                  </a:lnTo>
                  <a:lnTo>
                    <a:pt x="404324" y="336982"/>
                  </a:lnTo>
                  <a:lnTo>
                    <a:pt x="539414" y="421098"/>
                  </a:lnTo>
                  <a:lnTo>
                    <a:pt x="556024" y="406002"/>
                  </a:lnTo>
                  <a:lnTo>
                    <a:pt x="635990" y="346205"/>
                  </a:lnTo>
                  <a:lnTo>
                    <a:pt x="589826" y="194348"/>
                  </a:lnTo>
                  <a:lnTo>
                    <a:pt x="659409" y="152075"/>
                  </a:lnTo>
                  <a:lnTo>
                    <a:pt x="671642" y="146182"/>
                  </a:lnTo>
                  <a:lnTo>
                    <a:pt x="781257" y="263355"/>
                  </a:lnTo>
                  <a:lnTo>
                    <a:pt x="829215" y="240253"/>
                  </a:lnTo>
                  <a:lnTo>
                    <a:pt x="893788" y="216619"/>
                  </a:lnTo>
                  <a:lnTo>
                    <a:pt x="888429" y="55847"/>
                  </a:lnTo>
                  <a:lnTo>
                    <a:pt x="980177" y="32256"/>
                  </a:lnTo>
                  <a:lnTo>
                    <a:pt x="1055281" y="172969"/>
                  </a:lnTo>
                  <a:lnTo>
                    <a:pt x="1146845" y="158995"/>
                  </a:lnTo>
                  <a:lnTo>
                    <a:pt x="1176282" y="157509"/>
                  </a:lnTo>
                  <a:lnTo>
                    <a:pt x="1212351" y="2406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accent4"/>
                </a:gs>
                <a:gs pos="80000">
                  <a:schemeClr val="accent4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9" name="Круг: прозрачная заливка 28">
              <a:extLst>
                <a:ext uri="{FF2B5EF4-FFF2-40B4-BE49-F238E27FC236}">
                  <a16:creationId xmlns:a16="http://schemas.microsoft.com/office/drawing/2014/main" id="{82A37B77-65EB-44B7-8D42-222547E5DD18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4"/>
                </a:gs>
                <a:gs pos="80000">
                  <a:schemeClr val="accent4">
                    <a:lumMod val="50000"/>
                  </a:schemeClr>
                </a:gs>
              </a:gsLst>
              <a:lin ang="17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0" name="Овал 29">
              <a:extLst>
                <a:ext uri="{FF2B5EF4-FFF2-40B4-BE49-F238E27FC236}">
                  <a16:creationId xmlns:a16="http://schemas.microsoft.com/office/drawing/2014/main" id="{4D8D9D56-CF02-419F-AE52-2933A8D9462E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5080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Круг: прозрачная заливка 30">
              <a:extLst>
                <a:ext uri="{FF2B5EF4-FFF2-40B4-BE49-F238E27FC236}">
                  <a16:creationId xmlns:a16="http://schemas.microsoft.com/office/drawing/2014/main" id="{42055B3F-E538-456B-8632-D0FA48039828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4"/>
                </a:gs>
                <a:gs pos="80000">
                  <a:schemeClr val="accent4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Группа 31">
            <a:extLst>
              <a:ext uri="{FF2B5EF4-FFF2-40B4-BE49-F238E27FC236}">
                <a16:creationId xmlns:a16="http://schemas.microsoft.com/office/drawing/2014/main" id="{5DEB7FFB-686C-49F0-849E-7FAAD1D3B0C0}"/>
              </a:ext>
            </a:extLst>
          </p:cNvPr>
          <p:cNvGrpSpPr/>
          <p:nvPr/>
        </p:nvGrpSpPr>
        <p:grpSpPr>
          <a:xfrm>
            <a:off x="8771783" y="1709156"/>
            <a:ext cx="2025000" cy="2025000"/>
            <a:chOff x="4836000" y="2169000"/>
            <a:chExt cx="2520000" cy="2520000"/>
          </a:xfrm>
        </p:grpSpPr>
        <p:sp>
          <p:nvSpPr>
            <p:cNvPr id="33" name="Овал 32">
              <a:extLst>
                <a:ext uri="{FF2B5EF4-FFF2-40B4-BE49-F238E27FC236}">
                  <a16:creationId xmlns:a16="http://schemas.microsoft.com/office/drawing/2014/main" id="{71F0FA79-D626-4BA4-AAB8-413341B69126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олилиния: фигура 33">
              <a:extLst>
                <a:ext uri="{FF2B5EF4-FFF2-40B4-BE49-F238E27FC236}">
                  <a16:creationId xmlns:a16="http://schemas.microsoft.com/office/drawing/2014/main" id="{ECC2FA00-CBC5-4E21-ABF9-BE3DE17A474A}"/>
                </a:ext>
              </a:extLst>
            </p:cNvPr>
            <p:cNvSpPr/>
            <p:nvPr/>
          </p:nvSpPr>
          <p:spPr>
            <a:xfrm>
              <a:off x="4836000" y="2169000"/>
              <a:ext cx="2520000" cy="2520000"/>
            </a:xfrm>
            <a:custGeom>
              <a:avLst/>
              <a:gdLst>
                <a:gd name="connsiteX0" fmla="*/ 1260000 w 2520000"/>
                <a:gd name="connsiteY0" fmla="*/ 0 h 2520000"/>
                <a:gd name="connsiteX1" fmla="*/ 1307651 w 2520000"/>
                <a:gd name="connsiteY1" fmla="*/ 2406 h 2520000"/>
                <a:gd name="connsiteX2" fmla="*/ 1343719 w 2520000"/>
                <a:gd name="connsiteY2" fmla="*/ 157509 h 2520000"/>
                <a:gd name="connsiteX3" fmla="*/ 1373156 w 2520000"/>
                <a:gd name="connsiteY3" fmla="*/ 158995 h 2520000"/>
                <a:gd name="connsiteX4" fmla="*/ 1464719 w 2520000"/>
                <a:gd name="connsiteY4" fmla="*/ 172969 h 2520000"/>
                <a:gd name="connsiteX5" fmla="*/ 1539823 w 2520000"/>
                <a:gd name="connsiteY5" fmla="*/ 32256 h 2520000"/>
                <a:gd name="connsiteX6" fmla="*/ 1631572 w 2520000"/>
                <a:gd name="connsiteY6" fmla="*/ 55847 h 2520000"/>
                <a:gd name="connsiteX7" fmla="*/ 1626212 w 2520000"/>
                <a:gd name="connsiteY7" fmla="*/ 216619 h 2520000"/>
                <a:gd name="connsiteX8" fmla="*/ 1690785 w 2520000"/>
                <a:gd name="connsiteY8" fmla="*/ 240253 h 2520000"/>
                <a:gd name="connsiteX9" fmla="*/ 1738743 w 2520000"/>
                <a:gd name="connsiteY9" fmla="*/ 263355 h 2520000"/>
                <a:gd name="connsiteX10" fmla="*/ 1848358 w 2520000"/>
                <a:gd name="connsiteY10" fmla="*/ 146182 h 2520000"/>
                <a:gd name="connsiteX11" fmla="*/ 1860591 w 2520000"/>
                <a:gd name="connsiteY11" fmla="*/ 152075 h 2520000"/>
                <a:gd name="connsiteX12" fmla="*/ 1930174 w 2520000"/>
                <a:gd name="connsiteY12" fmla="*/ 194348 h 2520000"/>
                <a:gd name="connsiteX13" fmla="*/ 1884010 w 2520000"/>
                <a:gd name="connsiteY13" fmla="*/ 346205 h 2520000"/>
                <a:gd name="connsiteX14" fmla="*/ 1963976 w 2520000"/>
                <a:gd name="connsiteY14" fmla="*/ 406002 h 2520000"/>
                <a:gd name="connsiteX15" fmla="*/ 1980587 w 2520000"/>
                <a:gd name="connsiteY15" fmla="*/ 421098 h 2520000"/>
                <a:gd name="connsiteX16" fmla="*/ 2115676 w 2520000"/>
                <a:gd name="connsiteY16" fmla="*/ 336982 h 2520000"/>
                <a:gd name="connsiteX17" fmla="*/ 2150955 w 2520000"/>
                <a:gd name="connsiteY17" fmla="*/ 369046 h 2520000"/>
                <a:gd name="connsiteX18" fmla="*/ 2183018 w 2520000"/>
                <a:gd name="connsiteY18" fmla="*/ 404324 h 2520000"/>
                <a:gd name="connsiteX19" fmla="*/ 2098902 w 2520000"/>
                <a:gd name="connsiteY19" fmla="*/ 539414 h 2520000"/>
                <a:gd name="connsiteX20" fmla="*/ 2113998 w 2520000"/>
                <a:gd name="connsiteY20" fmla="*/ 556024 h 2520000"/>
                <a:gd name="connsiteX21" fmla="*/ 2173796 w 2520000"/>
                <a:gd name="connsiteY21" fmla="*/ 635990 h 2520000"/>
                <a:gd name="connsiteX22" fmla="*/ 2325652 w 2520000"/>
                <a:gd name="connsiteY22" fmla="*/ 589826 h 2520000"/>
                <a:gd name="connsiteX23" fmla="*/ 2367925 w 2520000"/>
                <a:gd name="connsiteY23" fmla="*/ 659409 h 2520000"/>
                <a:gd name="connsiteX24" fmla="*/ 2373818 w 2520000"/>
                <a:gd name="connsiteY24" fmla="*/ 671642 h 2520000"/>
                <a:gd name="connsiteX25" fmla="*/ 2256645 w 2520000"/>
                <a:gd name="connsiteY25" fmla="*/ 781257 h 2520000"/>
                <a:gd name="connsiteX26" fmla="*/ 2279748 w 2520000"/>
                <a:gd name="connsiteY26" fmla="*/ 829215 h 2520000"/>
                <a:gd name="connsiteX27" fmla="*/ 2303382 w 2520000"/>
                <a:gd name="connsiteY27" fmla="*/ 893788 h 2520000"/>
                <a:gd name="connsiteX28" fmla="*/ 2464154 w 2520000"/>
                <a:gd name="connsiteY28" fmla="*/ 888428 h 2520000"/>
                <a:gd name="connsiteX29" fmla="*/ 2487745 w 2520000"/>
                <a:gd name="connsiteY29" fmla="*/ 980177 h 2520000"/>
                <a:gd name="connsiteX30" fmla="*/ 2347031 w 2520000"/>
                <a:gd name="connsiteY30" fmla="*/ 1055281 h 2520000"/>
                <a:gd name="connsiteX31" fmla="*/ 2361005 w 2520000"/>
                <a:gd name="connsiteY31" fmla="*/ 1146845 h 2520000"/>
                <a:gd name="connsiteX32" fmla="*/ 2362492 w 2520000"/>
                <a:gd name="connsiteY32" fmla="*/ 1176282 h 2520000"/>
                <a:gd name="connsiteX33" fmla="*/ 2517594 w 2520000"/>
                <a:gd name="connsiteY33" fmla="*/ 1212350 h 2520000"/>
                <a:gd name="connsiteX34" fmla="*/ 2520000 w 2520000"/>
                <a:gd name="connsiteY34" fmla="*/ 1260000 h 2520000"/>
                <a:gd name="connsiteX35" fmla="*/ 2517594 w 2520000"/>
                <a:gd name="connsiteY35" fmla="*/ 1307651 h 2520000"/>
                <a:gd name="connsiteX36" fmla="*/ 2362492 w 2520000"/>
                <a:gd name="connsiteY36" fmla="*/ 1343719 h 2520000"/>
                <a:gd name="connsiteX37" fmla="*/ 2361005 w 2520000"/>
                <a:gd name="connsiteY37" fmla="*/ 1373156 h 2520000"/>
                <a:gd name="connsiteX38" fmla="*/ 2347031 w 2520000"/>
                <a:gd name="connsiteY38" fmla="*/ 1464719 h 2520000"/>
                <a:gd name="connsiteX39" fmla="*/ 2487745 w 2520000"/>
                <a:gd name="connsiteY39" fmla="*/ 1539823 h 2520000"/>
                <a:gd name="connsiteX40" fmla="*/ 2464154 w 2520000"/>
                <a:gd name="connsiteY40" fmla="*/ 1631572 h 2520000"/>
                <a:gd name="connsiteX41" fmla="*/ 2303382 w 2520000"/>
                <a:gd name="connsiteY41" fmla="*/ 1626212 h 2520000"/>
                <a:gd name="connsiteX42" fmla="*/ 2279748 w 2520000"/>
                <a:gd name="connsiteY42" fmla="*/ 1690785 h 2520000"/>
                <a:gd name="connsiteX43" fmla="*/ 2256645 w 2520000"/>
                <a:gd name="connsiteY43" fmla="*/ 1738743 h 2520000"/>
                <a:gd name="connsiteX44" fmla="*/ 2373818 w 2520000"/>
                <a:gd name="connsiteY44" fmla="*/ 1848358 h 2520000"/>
                <a:gd name="connsiteX45" fmla="*/ 2367925 w 2520000"/>
                <a:gd name="connsiteY45" fmla="*/ 1860591 h 2520000"/>
                <a:gd name="connsiteX46" fmla="*/ 2325652 w 2520000"/>
                <a:gd name="connsiteY46" fmla="*/ 1930174 h 2520000"/>
                <a:gd name="connsiteX47" fmla="*/ 2173796 w 2520000"/>
                <a:gd name="connsiteY47" fmla="*/ 1884010 h 2520000"/>
                <a:gd name="connsiteX48" fmla="*/ 2113998 w 2520000"/>
                <a:gd name="connsiteY48" fmla="*/ 1963976 h 2520000"/>
                <a:gd name="connsiteX49" fmla="*/ 2098902 w 2520000"/>
                <a:gd name="connsiteY49" fmla="*/ 1980586 h 2520000"/>
                <a:gd name="connsiteX50" fmla="*/ 2183018 w 2520000"/>
                <a:gd name="connsiteY50" fmla="*/ 2115676 h 2520000"/>
                <a:gd name="connsiteX51" fmla="*/ 2150955 w 2520000"/>
                <a:gd name="connsiteY51" fmla="*/ 2150955 h 2520000"/>
                <a:gd name="connsiteX52" fmla="*/ 2115676 w 2520000"/>
                <a:gd name="connsiteY52" fmla="*/ 2183018 h 2520000"/>
                <a:gd name="connsiteX53" fmla="*/ 1980586 w 2520000"/>
                <a:gd name="connsiteY53" fmla="*/ 2098902 h 2520000"/>
                <a:gd name="connsiteX54" fmla="*/ 1963976 w 2520000"/>
                <a:gd name="connsiteY54" fmla="*/ 2113998 h 2520000"/>
                <a:gd name="connsiteX55" fmla="*/ 1884011 w 2520000"/>
                <a:gd name="connsiteY55" fmla="*/ 2173796 h 2520000"/>
                <a:gd name="connsiteX56" fmla="*/ 1930175 w 2520000"/>
                <a:gd name="connsiteY56" fmla="*/ 2325652 h 2520000"/>
                <a:gd name="connsiteX57" fmla="*/ 1860591 w 2520000"/>
                <a:gd name="connsiteY57" fmla="*/ 2367925 h 2520000"/>
                <a:gd name="connsiteX58" fmla="*/ 1848358 w 2520000"/>
                <a:gd name="connsiteY58" fmla="*/ 2373818 h 2520000"/>
                <a:gd name="connsiteX59" fmla="*/ 1738743 w 2520000"/>
                <a:gd name="connsiteY59" fmla="*/ 2256645 h 2520000"/>
                <a:gd name="connsiteX60" fmla="*/ 1690785 w 2520000"/>
                <a:gd name="connsiteY60" fmla="*/ 2279748 h 2520000"/>
                <a:gd name="connsiteX61" fmla="*/ 1626212 w 2520000"/>
                <a:gd name="connsiteY61" fmla="*/ 2303382 h 2520000"/>
                <a:gd name="connsiteX62" fmla="*/ 1631572 w 2520000"/>
                <a:gd name="connsiteY62" fmla="*/ 2464154 h 2520000"/>
                <a:gd name="connsiteX63" fmla="*/ 1539823 w 2520000"/>
                <a:gd name="connsiteY63" fmla="*/ 2487745 h 2520000"/>
                <a:gd name="connsiteX64" fmla="*/ 1464719 w 2520000"/>
                <a:gd name="connsiteY64" fmla="*/ 2347031 h 2520000"/>
                <a:gd name="connsiteX65" fmla="*/ 1373156 w 2520000"/>
                <a:gd name="connsiteY65" fmla="*/ 2361005 h 2520000"/>
                <a:gd name="connsiteX66" fmla="*/ 1343719 w 2520000"/>
                <a:gd name="connsiteY66" fmla="*/ 2362492 h 2520000"/>
                <a:gd name="connsiteX67" fmla="*/ 1307651 w 2520000"/>
                <a:gd name="connsiteY67" fmla="*/ 2517594 h 2520000"/>
                <a:gd name="connsiteX68" fmla="*/ 1260000 w 2520000"/>
                <a:gd name="connsiteY68" fmla="*/ 2520000 h 2520000"/>
                <a:gd name="connsiteX69" fmla="*/ 1212350 w 2520000"/>
                <a:gd name="connsiteY69" fmla="*/ 2517594 h 2520000"/>
                <a:gd name="connsiteX70" fmla="*/ 1176282 w 2520000"/>
                <a:gd name="connsiteY70" fmla="*/ 2362492 h 2520000"/>
                <a:gd name="connsiteX71" fmla="*/ 1146845 w 2520000"/>
                <a:gd name="connsiteY71" fmla="*/ 2361005 h 2520000"/>
                <a:gd name="connsiteX72" fmla="*/ 1055281 w 2520000"/>
                <a:gd name="connsiteY72" fmla="*/ 2347031 h 2520000"/>
                <a:gd name="connsiteX73" fmla="*/ 980177 w 2520000"/>
                <a:gd name="connsiteY73" fmla="*/ 2487745 h 2520000"/>
                <a:gd name="connsiteX74" fmla="*/ 888429 w 2520000"/>
                <a:gd name="connsiteY74" fmla="*/ 2464154 h 2520000"/>
                <a:gd name="connsiteX75" fmla="*/ 893788 w 2520000"/>
                <a:gd name="connsiteY75" fmla="*/ 2303382 h 2520000"/>
                <a:gd name="connsiteX76" fmla="*/ 829215 w 2520000"/>
                <a:gd name="connsiteY76" fmla="*/ 2279748 h 2520000"/>
                <a:gd name="connsiteX77" fmla="*/ 781257 w 2520000"/>
                <a:gd name="connsiteY77" fmla="*/ 2256645 h 2520000"/>
                <a:gd name="connsiteX78" fmla="*/ 671642 w 2520000"/>
                <a:gd name="connsiteY78" fmla="*/ 2373818 h 2520000"/>
                <a:gd name="connsiteX79" fmla="*/ 659409 w 2520000"/>
                <a:gd name="connsiteY79" fmla="*/ 2367925 h 2520000"/>
                <a:gd name="connsiteX80" fmla="*/ 589826 w 2520000"/>
                <a:gd name="connsiteY80" fmla="*/ 2325652 h 2520000"/>
                <a:gd name="connsiteX81" fmla="*/ 635990 w 2520000"/>
                <a:gd name="connsiteY81" fmla="*/ 2173796 h 2520000"/>
                <a:gd name="connsiteX82" fmla="*/ 556024 w 2520000"/>
                <a:gd name="connsiteY82" fmla="*/ 2113998 h 2520000"/>
                <a:gd name="connsiteX83" fmla="*/ 539414 w 2520000"/>
                <a:gd name="connsiteY83" fmla="*/ 2098902 h 2520000"/>
                <a:gd name="connsiteX84" fmla="*/ 404324 w 2520000"/>
                <a:gd name="connsiteY84" fmla="*/ 2183018 h 2520000"/>
                <a:gd name="connsiteX85" fmla="*/ 369046 w 2520000"/>
                <a:gd name="connsiteY85" fmla="*/ 2150955 h 2520000"/>
                <a:gd name="connsiteX86" fmla="*/ 336983 w 2520000"/>
                <a:gd name="connsiteY86" fmla="*/ 2115677 h 2520000"/>
                <a:gd name="connsiteX87" fmla="*/ 421099 w 2520000"/>
                <a:gd name="connsiteY87" fmla="*/ 1980586 h 2520000"/>
                <a:gd name="connsiteX88" fmla="*/ 406002 w 2520000"/>
                <a:gd name="connsiteY88" fmla="*/ 1963976 h 2520000"/>
                <a:gd name="connsiteX89" fmla="*/ 346205 w 2520000"/>
                <a:gd name="connsiteY89" fmla="*/ 1884010 h 2520000"/>
                <a:gd name="connsiteX90" fmla="*/ 194348 w 2520000"/>
                <a:gd name="connsiteY90" fmla="*/ 1930174 h 2520000"/>
                <a:gd name="connsiteX91" fmla="*/ 152075 w 2520000"/>
                <a:gd name="connsiteY91" fmla="*/ 1860591 h 2520000"/>
                <a:gd name="connsiteX92" fmla="*/ 146183 w 2520000"/>
                <a:gd name="connsiteY92" fmla="*/ 1848358 h 2520000"/>
                <a:gd name="connsiteX93" fmla="*/ 263355 w 2520000"/>
                <a:gd name="connsiteY93" fmla="*/ 1738743 h 2520000"/>
                <a:gd name="connsiteX94" fmla="*/ 240253 w 2520000"/>
                <a:gd name="connsiteY94" fmla="*/ 1690785 h 2520000"/>
                <a:gd name="connsiteX95" fmla="*/ 216619 w 2520000"/>
                <a:gd name="connsiteY95" fmla="*/ 1626212 h 2520000"/>
                <a:gd name="connsiteX96" fmla="*/ 55847 w 2520000"/>
                <a:gd name="connsiteY96" fmla="*/ 1631572 h 2520000"/>
                <a:gd name="connsiteX97" fmla="*/ 32256 w 2520000"/>
                <a:gd name="connsiteY97" fmla="*/ 1539823 h 2520000"/>
                <a:gd name="connsiteX98" fmla="*/ 172969 w 2520000"/>
                <a:gd name="connsiteY98" fmla="*/ 1464719 h 2520000"/>
                <a:gd name="connsiteX99" fmla="*/ 158995 w 2520000"/>
                <a:gd name="connsiteY99" fmla="*/ 1373156 h 2520000"/>
                <a:gd name="connsiteX100" fmla="*/ 157509 w 2520000"/>
                <a:gd name="connsiteY100" fmla="*/ 1343719 h 2520000"/>
                <a:gd name="connsiteX101" fmla="*/ 2406 w 2520000"/>
                <a:gd name="connsiteY101" fmla="*/ 1307650 h 2520000"/>
                <a:gd name="connsiteX102" fmla="*/ 0 w 2520000"/>
                <a:gd name="connsiteY102" fmla="*/ 1260000 h 2520000"/>
                <a:gd name="connsiteX103" fmla="*/ 2406 w 2520000"/>
                <a:gd name="connsiteY103" fmla="*/ 1212350 h 2520000"/>
                <a:gd name="connsiteX104" fmla="*/ 157509 w 2520000"/>
                <a:gd name="connsiteY104" fmla="*/ 1176282 h 2520000"/>
                <a:gd name="connsiteX105" fmla="*/ 158995 w 2520000"/>
                <a:gd name="connsiteY105" fmla="*/ 1146845 h 2520000"/>
                <a:gd name="connsiteX106" fmla="*/ 172969 w 2520000"/>
                <a:gd name="connsiteY106" fmla="*/ 1055281 h 2520000"/>
                <a:gd name="connsiteX107" fmla="*/ 32256 w 2520000"/>
                <a:gd name="connsiteY107" fmla="*/ 980177 h 2520000"/>
                <a:gd name="connsiteX108" fmla="*/ 55847 w 2520000"/>
                <a:gd name="connsiteY108" fmla="*/ 888428 h 2520000"/>
                <a:gd name="connsiteX109" fmla="*/ 216619 w 2520000"/>
                <a:gd name="connsiteY109" fmla="*/ 893788 h 2520000"/>
                <a:gd name="connsiteX110" fmla="*/ 240253 w 2520000"/>
                <a:gd name="connsiteY110" fmla="*/ 829215 h 2520000"/>
                <a:gd name="connsiteX111" fmla="*/ 263355 w 2520000"/>
                <a:gd name="connsiteY111" fmla="*/ 781257 h 2520000"/>
                <a:gd name="connsiteX112" fmla="*/ 146183 w 2520000"/>
                <a:gd name="connsiteY112" fmla="*/ 671642 h 2520000"/>
                <a:gd name="connsiteX113" fmla="*/ 152075 w 2520000"/>
                <a:gd name="connsiteY113" fmla="*/ 659409 h 2520000"/>
                <a:gd name="connsiteX114" fmla="*/ 194348 w 2520000"/>
                <a:gd name="connsiteY114" fmla="*/ 589826 h 2520000"/>
                <a:gd name="connsiteX115" fmla="*/ 346205 w 2520000"/>
                <a:gd name="connsiteY115" fmla="*/ 635990 h 2520000"/>
                <a:gd name="connsiteX116" fmla="*/ 406002 w 2520000"/>
                <a:gd name="connsiteY116" fmla="*/ 556024 h 2520000"/>
                <a:gd name="connsiteX117" fmla="*/ 421099 w 2520000"/>
                <a:gd name="connsiteY117" fmla="*/ 539414 h 2520000"/>
                <a:gd name="connsiteX118" fmla="*/ 336983 w 2520000"/>
                <a:gd name="connsiteY118" fmla="*/ 404324 h 2520000"/>
                <a:gd name="connsiteX119" fmla="*/ 369046 w 2520000"/>
                <a:gd name="connsiteY119" fmla="*/ 369046 h 2520000"/>
                <a:gd name="connsiteX120" fmla="*/ 404324 w 2520000"/>
                <a:gd name="connsiteY120" fmla="*/ 336982 h 2520000"/>
                <a:gd name="connsiteX121" fmla="*/ 539414 w 2520000"/>
                <a:gd name="connsiteY121" fmla="*/ 421098 h 2520000"/>
                <a:gd name="connsiteX122" fmla="*/ 556024 w 2520000"/>
                <a:gd name="connsiteY122" fmla="*/ 406002 h 2520000"/>
                <a:gd name="connsiteX123" fmla="*/ 635990 w 2520000"/>
                <a:gd name="connsiteY123" fmla="*/ 346205 h 2520000"/>
                <a:gd name="connsiteX124" fmla="*/ 589826 w 2520000"/>
                <a:gd name="connsiteY124" fmla="*/ 194348 h 2520000"/>
                <a:gd name="connsiteX125" fmla="*/ 659409 w 2520000"/>
                <a:gd name="connsiteY125" fmla="*/ 152075 h 2520000"/>
                <a:gd name="connsiteX126" fmla="*/ 671642 w 2520000"/>
                <a:gd name="connsiteY126" fmla="*/ 146182 h 2520000"/>
                <a:gd name="connsiteX127" fmla="*/ 781257 w 2520000"/>
                <a:gd name="connsiteY127" fmla="*/ 263355 h 2520000"/>
                <a:gd name="connsiteX128" fmla="*/ 829215 w 2520000"/>
                <a:gd name="connsiteY128" fmla="*/ 240253 h 2520000"/>
                <a:gd name="connsiteX129" fmla="*/ 893788 w 2520000"/>
                <a:gd name="connsiteY129" fmla="*/ 216619 h 2520000"/>
                <a:gd name="connsiteX130" fmla="*/ 888429 w 2520000"/>
                <a:gd name="connsiteY130" fmla="*/ 55847 h 2520000"/>
                <a:gd name="connsiteX131" fmla="*/ 980177 w 2520000"/>
                <a:gd name="connsiteY131" fmla="*/ 32256 h 2520000"/>
                <a:gd name="connsiteX132" fmla="*/ 1055281 w 2520000"/>
                <a:gd name="connsiteY132" fmla="*/ 172969 h 2520000"/>
                <a:gd name="connsiteX133" fmla="*/ 1146845 w 2520000"/>
                <a:gd name="connsiteY133" fmla="*/ 158995 h 2520000"/>
                <a:gd name="connsiteX134" fmla="*/ 1176282 w 2520000"/>
                <a:gd name="connsiteY134" fmla="*/ 157509 h 2520000"/>
                <a:gd name="connsiteX135" fmla="*/ 1212351 w 2520000"/>
                <a:gd name="connsiteY135" fmla="*/ 2406 h 25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</a:cxnLst>
              <a:rect l="l" t="t" r="r" b="b"/>
              <a:pathLst>
                <a:path w="2520000" h="2520000">
                  <a:moveTo>
                    <a:pt x="1260000" y="0"/>
                  </a:moveTo>
                  <a:lnTo>
                    <a:pt x="1307651" y="2406"/>
                  </a:lnTo>
                  <a:lnTo>
                    <a:pt x="1343719" y="157509"/>
                  </a:lnTo>
                  <a:lnTo>
                    <a:pt x="1373156" y="158995"/>
                  </a:lnTo>
                  <a:lnTo>
                    <a:pt x="1464719" y="172969"/>
                  </a:lnTo>
                  <a:lnTo>
                    <a:pt x="1539823" y="32256"/>
                  </a:lnTo>
                  <a:lnTo>
                    <a:pt x="1631572" y="55847"/>
                  </a:lnTo>
                  <a:lnTo>
                    <a:pt x="1626212" y="216619"/>
                  </a:lnTo>
                  <a:lnTo>
                    <a:pt x="1690785" y="240253"/>
                  </a:lnTo>
                  <a:lnTo>
                    <a:pt x="1738743" y="263355"/>
                  </a:lnTo>
                  <a:lnTo>
                    <a:pt x="1848358" y="146182"/>
                  </a:lnTo>
                  <a:lnTo>
                    <a:pt x="1860591" y="152075"/>
                  </a:lnTo>
                  <a:lnTo>
                    <a:pt x="1930174" y="194348"/>
                  </a:lnTo>
                  <a:lnTo>
                    <a:pt x="1884010" y="346205"/>
                  </a:lnTo>
                  <a:lnTo>
                    <a:pt x="1963976" y="406002"/>
                  </a:lnTo>
                  <a:lnTo>
                    <a:pt x="1980587" y="421098"/>
                  </a:lnTo>
                  <a:lnTo>
                    <a:pt x="2115676" y="336982"/>
                  </a:lnTo>
                  <a:lnTo>
                    <a:pt x="2150955" y="369046"/>
                  </a:lnTo>
                  <a:lnTo>
                    <a:pt x="2183018" y="404324"/>
                  </a:lnTo>
                  <a:lnTo>
                    <a:pt x="2098902" y="539414"/>
                  </a:lnTo>
                  <a:lnTo>
                    <a:pt x="2113998" y="556024"/>
                  </a:lnTo>
                  <a:lnTo>
                    <a:pt x="2173796" y="635990"/>
                  </a:lnTo>
                  <a:lnTo>
                    <a:pt x="2325652" y="589826"/>
                  </a:lnTo>
                  <a:lnTo>
                    <a:pt x="2367925" y="659409"/>
                  </a:lnTo>
                  <a:lnTo>
                    <a:pt x="2373818" y="671642"/>
                  </a:lnTo>
                  <a:lnTo>
                    <a:pt x="2256645" y="781257"/>
                  </a:lnTo>
                  <a:lnTo>
                    <a:pt x="2279748" y="829215"/>
                  </a:lnTo>
                  <a:lnTo>
                    <a:pt x="2303382" y="893788"/>
                  </a:lnTo>
                  <a:lnTo>
                    <a:pt x="2464154" y="888428"/>
                  </a:lnTo>
                  <a:lnTo>
                    <a:pt x="2487745" y="980177"/>
                  </a:lnTo>
                  <a:lnTo>
                    <a:pt x="2347031" y="1055281"/>
                  </a:lnTo>
                  <a:lnTo>
                    <a:pt x="2361005" y="1146845"/>
                  </a:lnTo>
                  <a:lnTo>
                    <a:pt x="2362492" y="1176282"/>
                  </a:lnTo>
                  <a:lnTo>
                    <a:pt x="2517594" y="1212350"/>
                  </a:lnTo>
                  <a:lnTo>
                    <a:pt x="2520000" y="1260000"/>
                  </a:lnTo>
                  <a:lnTo>
                    <a:pt x="2517594" y="1307651"/>
                  </a:lnTo>
                  <a:lnTo>
                    <a:pt x="2362492" y="1343719"/>
                  </a:lnTo>
                  <a:lnTo>
                    <a:pt x="2361005" y="1373156"/>
                  </a:lnTo>
                  <a:lnTo>
                    <a:pt x="2347031" y="1464719"/>
                  </a:lnTo>
                  <a:lnTo>
                    <a:pt x="2487745" y="1539823"/>
                  </a:lnTo>
                  <a:lnTo>
                    <a:pt x="2464154" y="1631572"/>
                  </a:lnTo>
                  <a:lnTo>
                    <a:pt x="2303382" y="1626212"/>
                  </a:lnTo>
                  <a:lnTo>
                    <a:pt x="2279748" y="1690785"/>
                  </a:lnTo>
                  <a:lnTo>
                    <a:pt x="2256645" y="1738743"/>
                  </a:lnTo>
                  <a:lnTo>
                    <a:pt x="2373818" y="1848358"/>
                  </a:lnTo>
                  <a:lnTo>
                    <a:pt x="2367925" y="1860591"/>
                  </a:lnTo>
                  <a:lnTo>
                    <a:pt x="2325652" y="1930174"/>
                  </a:lnTo>
                  <a:lnTo>
                    <a:pt x="2173796" y="1884010"/>
                  </a:lnTo>
                  <a:lnTo>
                    <a:pt x="2113998" y="1963976"/>
                  </a:lnTo>
                  <a:lnTo>
                    <a:pt x="2098902" y="1980586"/>
                  </a:lnTo>
                  <a:lnTo>
                    <a:pt x="2183018" y="2115676"/>
                  </a:lnTo>
                  <a:lnTo>
                    <a:pt x="2150955" y="2150955"/>
                  </a:lnTo>
                  <a:lnTo>
                    <a:pt x="2115676" y="2183018"/>
                  </a:lnTo>
                  <a:lnTo>
                    <a:pt x="1980586" y="2098902"/>
                  </a:lnTo>
                  <a:lnTo>
                    <a:pt x="1963976" y="2113998"/>
                  </a:lnTo>
                  <a:lnTo>
                    <a:pt x="1884011" y="2173796"/>
                  </a:lnTo>
                  <a:lnTo>
                    <a:pt x="1930175" y="2325652"/>
                  </a:lnTo>
                  <a:lnTo>
                    <a:pt x="1860591" y="2367925"/>
                  </a:lnTo>
                  <a:lnTo>
                    <a:pt x="1848358" y="2373818"/>
                  </a:lnTo>
                  <a:lnTo>
                    <a:pt x="1738743" y="2256645"/>
                  </a:lnTo>
                  <a:lnTo>
                    <a:pt x="1690785" y="2279748"/>
                  </a:lnTo>
                  <a:lnTo>
                    <a:pt x="1626212" y="2303382"/>
                  </a:lnTo>
                  <a:lnTo>
                    <a:pt x="1631572" y="2464154"/>
                  </a:lnTo>
                  <a:lnTo>
                    <a:pt x="1539823" y="2487745"/>
                  </a:lnTo>
                  <a:lnTo>
                    <a:pt x="1464719" y="2347031"/>
                  </a:lnTo>
                  <a:lnTo>
                    <a:pt x="1373156" y="2361005"/>
                  </a:lnTo>
                  <a:lnTo>
                    <a:pt x="1343719" y="2362492"/>
                  </a:lnTo>
                  <a:lnTo>
                    <a:pt x="1307651" y="2517594"/>
                  </a:lnTo>
                  <a:lnTo>
                    <a:pt x="1260000" y="2520000"/>
                  </a:lnTo>
                  <a:lnTo>
                    <a:pt x="1212350" y="2517594"/>
                  </a:lnTo>
                  <a:lnTo>
                    <a:pt x="1176282" y="2362492"/>
                  </a:lnTo>
                  <a:lnTo>
                    <a:pt x="1146845" y="2361005"/>
                  </a:lnTo>
                  <a:lnTo>
                    <a:pt x="1055281" y="2347031"/>
                  </a:lnTo>
                  <a:lnTo>
                    <a:pt x="980177" y="2487745"/>
                  </a:lnTo>
                  <a:lnTo>
                    <a:pt x="888429" y="2464154"/>
                  </a:lnTo>
                  <a:lnTo>
                    <a:pt x="893788" y="2303382"/>
                  </a:lnTo>
                  <a:lnTo>
                    <a:pt x="829215" y="2279748"/>
                  </a:lnTo>
                  <a:lnTo>
                    <a:pt x="781257" y="2256645"/>
                  </a:lnTo>
                  <a:lnTo>
                    <a:pt x="671642" y="2373818"/>
                  </a:lnTo>
                  <a:lnTo>
                    <a:pt x="659409" y="2367925"/>
                  </a:lnTo>
                  <a:lnTo>
                    <a:pt x="589826" y="2325652"/>
                  </a:lnTo>
                  <a:lnTo>
                    <a:pt x="635990" y="2173796"/>
                  </a:lnTo>
                  <a:lnTo>
                    <a:pt x="556024" y="2113998"/>
                  </a:lnTo>
                  <a:lnTo>
                    <a:pt x="539414" y="2098902"/>
                  </a:lnTo>
                  <a:lnTo>
                    <a:pt x="404324" y="2183018"/>
                  </a:lnTo>
                  <a:lnTo>
                    <a:pt x="369046" y="2150955"/>
                  </a:lnTo>
                  <a:lnTo>
                    <a:pt x="336983" y="2115677"/>
                  </a:lnTo>
                  <a:lnTo>
                    <a:pt x="421099" y="1980586"/>
                  </a:lnTo>
                  <a:lnTo>
                    <a:pt x="406002" y="1963976"/>
                  </a:lnTo>
                  <a:lnTo>
                    <a:pt x="346205" y="1884010"/>
                  </a:lnTo>
                  <a:lnTo>
                    <a:pt x="194348" y="1930174"/>
                  </a:lnTo>
                  <a:lnTo>
                    <a:pt x="152075" y="1860591"/>
                  </a:lnTo>
                  <a:lnTo>
                    <a:pt x="146183" y="1848358"/>
                  </a:lnTo>
                  <a:lnTo>
                    <a:pt x="263355" y="1738743"/>
                  </a:lnTo>
                  <a:lnTo>
                    <a:pt x="240253" y="1690785"/>
                  </a:lnTo>
                  <a:lnTo>
                    <a:pt x="216619" y="1626212"/>
                  </a:lnTo>
                  <a:lnTo>
                    <a:pt x="55847" y="1631572"/>
                  </a:lnTo>
                  <a:lnTo>
                    <a:pt x="32256" y="1539823"/>
                  </a:lnTo>
                  <a:lnTo>
                    <a:pt x="172969" y="1464719"/>
                  </a:lnTo>
                  <a:lnTo>
                    <a:pt x="158995" y="1373156"/>
                  </a:lnTo>
                  <a:lnTo>
                    <a:pt x="157509" y="1343719"/>
                  </a:lnTo>
                  <a:lnTo>
                    <a:pt x="2406" y="1307650"/>
                  </a:lnTo>
                  <a:lnTo>
                    <a:pt x="0" y="1260000"/>
                  </a:lnTo>
                  <a:lnTo>
                    <a:pt x="2406" y="1212350"/>
                  </a:lnTo>
                  <a:lnTo>
                    <a:pt x="157509" y="1176282"/>
                  </a:lnTo>
                  <a:lnTo>
                    <a:pt x="158995" y="1146845"/>
                  </a:lnTo>
                  <a:lnTo>
                    <a:pt x="172969" y="1055281"/>
                  </a:lnTo>
                  <a:lnTo>
                    <a:pt x="32256" y="980177"/>
                  </a:lnTo>
                  <a:lnTo>
                    <a:pt x="55847" y="888428"/>
                  </a:lnTo>
                  <a:lnTo>
                    <a:pt x="216619" y="893788"/>
                  </a:lnTo>
                  <a:lnTo>
                    <a:pt x="240253" y="829215"/>
                  </a:lnTo>
                  <a:lnTo>
                    <a:pt x="263355" y="781257"/>
                  </a:lnTo>
                  <a:lnTo>
                    <a:pt x="146183" y="671642"/>
                  </a:lnTo>
                  <a:lnTo>
                    <a:pt x="152075" y="659409"/>
                  </a:lnTo>
                  <a:lnTo>
                    <a:pt x="194348" y="589826"/>
                  </a:lnTo>
                  <a:lnTo>
                    <a:pt x="346205" y="635990"/>
                  </a:lnTo>
                  <a:lnTo>
                    <a:pt x="406002" y="556024"/>
                  </a:lnTo>
                  <a:lnTo>
                    <a:pt x="421099" y="539414"/>
                  </a:lnTo>
                  <a:lnTo>
                    <a:pt x="336983" y="404324"/>
                  </a:lnTo>
                  <a:lnTo>
                    <a:pt x="369046" y="369046"/>
                  </a:lnTo>
                  <a:lnTo>
                    <a:pt x="404324" y="336982"/>
                  </a:lnTo>
                  <a:lnTo>
                    <a:pt x="539414" y="421098"/>
                  </a:lnTo>
                  <a:lnTo>
                    <a:pt x="556024" y="406002"/>
                  </a:lnTo>
                  <a:lnTo>
                    <a:pt x="635990" y="346205"/>
                  </a:lnTo>
                  <a:lnTo>
                    <a:pt x="589826" y="194348"/>
                  </a:lnTo>
                  <a:lnTo>
                    <a:pt x="659409" y="152075"/>
                  </a:lnTo>
                  <a:lnTo>
                    <a:pt x="671642" y="146182"/>
                  </a:lnTo>
                  <a:lnTo>
                    <a:pt x="781257" y="263355"/>
                  </a:lnTo>
                  <a:lnTo>
                    <a:pt x="829215" y="240253"/>
                  </a:lnTo>
                  <a:lnTo>
                    <a:pt x="893788" y="216619"/>
                  </a:lnTo>
                  <a:lnTo>
                    <a:pt x="888429" y="55847"/>
                  </a:lnTo>
                  <a:lnTo>
                    <a:pt x="980177" y="32256"/>
                  </a:lnTo>
                  <a:lnTo>
                    <a:pt x="1055281" y="172969"/>
                  </a:lnTo>
                  <a:lnTo>
                    <a:pt x="1146845" y="158995"/>
                  </a:lnTo>
                  <a:lnTo>
                    <a:pt x="1176282" y="157509"/>
                  </a:lnTo>
                  <a:lnTo>
                    <a:pt x="1212351" y="2406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accent5"/>
                </a:gs>
                <a:gs pos="80000">
                  <a:schemeClr val="accent5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5" name="Круг: прозрачная заливка 34">
              <a:extLst>
                <a:ext uri="{FF2B5EF4-FFF2-40B4-BE49-F238E27FC236}">
                  <a16:creationId xmlns:a16="http://schemas.microsoft.com/office/drawing/2014/main" id="{33336ED6-D25F-43F5-B82A-55978B0DECDA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5"/>
                </a:gs>
                <a:gs pos="80000">
                  <a:schemeClr val="accent5">
                    <a:lumMod val="50000"/>
                  </a:schemeClr>
                </a:gs>
              </a:gsLst>
              <a:lin ang="17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Овал 35">
              <a:extLst>
                <a:ext uri="{FF2B5EF4-FFF2-40B4-BE49-F238E27FC236}">
                  <a16:creationId xmlns:a16="http://schemas.microsoft.com/office/drawing/2014/main" id="{2446610D-FB4C-48F0-849E-AFE7C96EBD47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5080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Круг: прозрачная заливка 36">
              <a:extLst>
                <a:ext uri="{FF2B5EF4-FFF2-40B4-BE49-F238E27FC236}">
                  <a16:creationId xmlns:a16="http://schemas.microsoft.com/office/drawing/2014/main" id="{A3AAB31F-C7FC-462C-A4CC-283B0449C8A1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5"/>
                </a:gs>
                <a:gs pos="80000">
                  <a:schemeClr val="accent5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D3FD9AE3-E0D8-484B-88A4-154335FC8AF9}"/>
              </a:ext>
            </a:extLst>
          </p:cNvPr>
          <p:cNvSpPr/>
          <p:nvPr/>
        </p:nvSpPr>
        <p:spPr>
          <a:xfrm>
            <a:off x="1316513" y="4144536"/>
            <a:ext cx="17989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/>
              <a:t>Lorem</a:t>
            </a:r>
            <a:r>
              <a:rPr lang="ru-RU" sz="1400" dirty="0"/>
              <a:t> </a:t>
            </a:r>
            <a:r>
              <a:rPr lang="ru-RU" sz="1400" dirty="0" err="1"/>
              <a:t>ipsum</a:t>
            </a:r>
            <a:r>
              <a:rPr lang="ru-RU" sz="1400" dirty="0"/>
              <a:t> </a:t>
            </a:r>
            <a:r>
              <a:rPr lang="ru-RU" sz="1400" dirty="0" err="1"/>
              <a:t>dolor</a:t>
            </a:r>
            <a:r>
              <a:rPr lang="ru-RU" sz="1400" dirty="0"/>
              <a:t> </a:t>
            </a:r>
            <a:r>
              <a:rPr lang="ru-RU" sz="1400" dirty="0" err="1"/>
              <a:t>sit</a:t>
            </a:r>
            <a:r>
              <a:rPr lang="ru-RU" sz="1400" dirty="0"/>
              <a:t> </a:t>
            </a:r>
            <a:r>
              <a:rPr lang="ru-RU" sz="1400" dirty="0" err="1"/>
              <a:t>amet</a:t>
            </a:r>
            <a:r>
              <a:rPr lang="ru-RU" sz="1400" dirty="0"/>
              <a:t>, </a:t>
            </a:r>
            <a:r>
              <a:rPr lang="ru-RU" sz="1400" dirty="0" err="1"/>
              <a:t>consectetur</a:t>
            </a:r>
            <a:r>
              <a:rPr lang="ru-RU" sz="1400" dirty="0"/>
              <a:t> </a:t>
            </a:r>
            <a:r>
              <a:rPr lang="ru-RU" sz="1400" dirty="0" err="1"/>
              <a:t>adipiscing</a:t>
            </a:r>
            <a:r>
              <a:rPr lang="ru-RU" sz="1400" dirty="0"/>
              <a:t> </a:t>
            </a:r>
            <a:r>
              <a:rPr lang="ru-RU" sz="1400" dirty="0" err="1"/>
              <a:t>elit</a:t>
            </a:r>
            <a:r>
              <a:rPr lang="ru-RU" sz="1400" dirty="0"/>
              <a:t>, </a:t>
            </a:r>
            <a:r>
              <a:rPr lang="ru-RU" sz="1400" dirty="0" err="1"/>
              <a:t>sed</a:t>
            </a:r>
            <a:r>
              <a:rPr lang="ru-RU" sz="1400" dirty="0"/>
              <a:t> </a:t>
            </a:r>
            <a:r>
              <a:rPr lang="ru-RU" sz="1400" dirty="0" err="1"/>
              <a:t>do</a:t>
            </a:r>
            <a:r>
              <a:rPr lang="ru-RU" sz="1400" dirty="0"/>
              <a:t> </a:t>
            </a:r>
            <a:r>
              <a:rPr lang="ru-RU" sz="1400" dirty="0" err="1"/>
              <a:t>eiusmod</a:t>
            </a:r>
            <a:r>
              <a:rPr lang="ru-RU" sz="1400" dirty="0"/>
              <a:t> </a:t>
            </a:r>
            <a:r>
              <a:rPr lang="ru-RU" sz="1400" dirty="0" err="1"/>
              <a:t>tempor</a:t>
            </a:r>
            <a:r>
              <a:rPr lang="ru-RU" sz="1400" dirty="0"/>
              <a:t> </a:t>
            </a:r>
            <a:r>
              <a:rPr lang="ru-RU" sz="1400" dirty="0" err="1"/>
              <a:t>incididunt</a:t>
            </a:r>
            <a:r>
              <a:rPr lang="ru-RU" sz="1400" dirty="0"/>
              <a:t> </a:t>
            </a:r>
            <a:r>
              <a:rPr lang="ru-RU" sz="1400" dirty="0" err="1"/>
              <a:t>ut</a:t>
            </a:r>
            <a:r>
              <a:rPr lang="ru-RU" sz="1400" dirty="0"/>
              <a:t> </a:t>
            </a:r>
            <a:r>
              <a:rPr lang="ru-RU" sz="1400" dirty="0" err="1"/>
              <a:t>labore</a:t>
            </a:r>
            <a:r>
              <a:rPr lang="ru-RU" sz="1400" dirty="0"/>
              <a:t> </a:t>
            </a:r>
            <a:r>
              <a:rPr lang="ru-RU" sz="1400" dirty="0" err="1"/>
              <a:t>et</a:t>
            </a:r>
            <a:r>
              <a:rPr lang="ru-RU" sz="1400" dirty="0"/>
              <a:t> </a:t>
            </a:r>
            <a:r>
              <a:rPr lang="ru-RU" sz="1400" dirty="0" err="1"/>
              <a:t>dolore</a:t>
            </a:r>
            <a:r>
              <a:rPr lang="ru-RU" sz="1400" dirty="0"/>
              <a:t> </a:t>
            </a:r>
            <a:r>
              <a:rPr lang="ru-RU" sz="1400" dirty="0" err="1"/>
              <a:t>magna</a:t>
            </a:r>
            <a:r>
              <a:rPr lang="ru-RU" sz="1400" dirty="0"/>
              <a:t> </a:t>
            </a:r>
            <a:r>
              <a:rPr lang="ru-RU" sz="1400" dirty="0" err="1"/>
              <a:t>aliqua</a:t>
            </a:r>
            <a:r>
              <a:rPr lang="ru-RU" sz="1400" dirty="0"/>
              <a:t>. 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60BD3F14-080C-4E1D-9705-DBAF67ACE69D}"/>
              </a:ext>
            </a:extLst>
          </p:cNvPr>
          <p:cNvSpPr/>
          <p:nvPr/>
        </p:nvSpPr>
        <p:spPr>
          <a:xfrm>
            <a:off x="1316513" y="3785210"/>
            <a:ext cx="14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chemeClr val="accent1"/>
                </a:solidFill>
              </a:rPr>
              <a:t>Lorem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ipsum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426CAF7F-1E06-42CF-8427-56AFEE300598}"/>
              </a:ext>
            </a:extLst>
          </p:cNvPr>
          <p:cNvSpPr/>
          <p:nvPr/>
        </p:nvSpPr>
        <p:spPr>
          <a:xfrm>
            <a:off x="5191394" y="4150119"/>
            <a:ext cx="17989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/>
              <a:t>Lorem</a:t>
            </a:r>
            <a:r>
              <a:rPr lang="ru-RU" sz="1400" dirty="0"/>
              <a:t> </a:t>
            </a:r>
            <a:r>
              <a:rPr lang="ru-RU" sz="1400" dirty="0" err="1"/>
              <a:t>ipsum</a:t>
            </a:r>
            <a:r>
              <a:rPr lang="ru-RU" sz="1400" dirty="0"/>
              <a:t> </a:t>
            </a:r>
            <a:r>
              <a:rPr lang="ru-RU" sz="1400" dirty="0" err="1"/>
              <a:t>dolor</a:t>
            </a:r>
            <a:r>
              <a:rPr lang="ru-RU" sz="1400" dirty="0"/>
              <a:t> </a:t>
            </a:r>
            <a:r>
              <a:rPr lang="ru-RU" sz="1400" dirty="0" err="1"/>
              <a:t>sit</a:t>
            </a:r>
            <a:r>
              <a:rPr lang="ru-RU" sz="1400" dirty="0"/>
              <a:t> </a:t>
            </a:r>
            <a:r>
              <a:rPr lang="ru-RU" sz="1400" dirty="0" err="1"/>
              <a:t>amet</a:t>
            </a:r>
            <a:r>
              <a:rPr lang="ru-RU" sz="1400" dirty="0"/>
              <a:t>, </a:t>
            </a:r>
            <a:r>
              <a:rPr lang="ru-RU" sz="1400" dirty="0" err="1"/>
              <a:t>consectetur</a:t>
            </a:r>
            <a:r>
              <a:rPr lang="ru-RU" sz="1400" dirty="0"/>
              <a:t> </a:t>
            </a:r>
            <a:r>
              <a:rPr lang="ru-RU" sz="1400" dirty="0" err="1"/>
              <a:t>adipiscing</a:t>
            </a:r>
            <a:r>
              <a:rPr lang="ru-RU" sz="1400" dirty="0"/>
              <a:t> </a:t>
            </a:r>
            <a:r>
              <a:rPr lang="ru-RU" sz="1400" dirty="0" err="1"/>
              <a:t>elit</a:t>
            </a:r>
            <a:r>
              <a:rPr lang="ru-RU" sz="1400" dirty="0"/>
              <a:t>, </a:t>
            </a:r>
            <a:r>
              <a:rPr lang="ru-RU" sz="1400" dirty="0" err="1"/>
              <a:t>sed</a:t>
            </a:r>
            <a:r>
              <a:rPr lang="ru-RU" sz="1400" dirty="0"/>
              <a:t> </a:t>
            </a:r>
            <a:r>
              <a:rPr lang="ru-RU" sz="1400" dirty="0" err="1"/>
              <a:t>do</a:t>
            </a:r>
            <a:r>
              <a:rPr lang="ru-RU" sz="1400" dirty="0"/>
              <a:t> </a:t>
            </a:r>
            <a:r>
              <a:rPr lang="ru-RU" sz="1400" dirty="0" err="1"/>
              <a:t>eiusmod</a:t>
            </a:r>
            <a:r>
              <a:rPr lang="ru-RU" sz="1400" dirty="0"/>
              <a:t> </a:t>
            </a:r>
            <a:r>
              <a:rPr lang="ru-RU" sz="1400" dirty="0" err="1"/>
              <a:t>tempor</a:t>
            </a:r>
            <a:r>
              <a:rPr lang="ru-RU" sz="1400" dirty="0"/>
              <a:t> </a:t>
            </a:r>
            <a:r>
              <a:rPr lang="ru-RU" sz="1400" dirty="0" err="1"/>
              <a:t>incididunt</a:t>
            </a:r>
            <a:r>
              <a:rPr lang="ru-RU" sz="1400" dirty="0"/>
              <a:t> </a:t>
            </a:r>
            <a:r>
              <a:rPr lang="ru-RU" sz="1400" dirty="0" err="1"/>
              <a:t>ut</a:t>
            </a:r>
            <a:r>
              <a:rPr lang="ru-RU" sz="1400" dirty="0"/>
              <a:t> </a:t>
            </a:r>
            <a:r>
              <a:rPr lang="ru-RU" sz="1400" dirty="0" err="1"/>
              <a:t>labore</a:t>
            </a:r>
            <a:r>
              <a:rPr lang="ru-RU" sz="1400" dirty="0"/>
              <a:t> </a:t>
            </a:r>
            <a:r>
              <a:rPr lang="ru-RU" sz="1400" dirty="0" err="1"/>
              <a:t>et</a:t>
            </a:r>
            <a:r>
              <a:rPr lang="ru-RU" sz="1400" dirty="0"/>
              <a:t> </a:t>
            </a:r>
            <a:r>
              <a:rPr lang="ru-RU" sz="1400" dirty="0" err="1"/>
              <a:t>dolore</a:t>
            </a:r>
            <a:r>
              <a:rPr lang="ru-RU" sz="1400" dirty="0"/>
              <a:t> </a:t>
            </a:r>
            <a:r>
              <a:rPr lang="ru-RU" sz="1400" dirty="0" err="1"/>
              <a:t>magna</a:t>
            </a:r>
            <a:r>
              <a:rPr lang="ru-RU" sz="1400" dirty="0"/>
              <a:t> </a:t>
            </a:r>
            <a:r>
              <a:rPr lang="ru-RU" sz="1400" dirty="0" err="1"/>
              <a:t>aliqua</a:t>
            </a:r>
            <a:r>
              <a:rPr lang="ru-RU" sz="1400" dirty="0"/>
              <a:t>. </a:t>
            </a: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B5913338-F012-44A4-9A0D-7EE82BC7331F}"/>
              </a:ext>
            </a:extLst>
          </p:cNvPr>
          <p:cNvSpPr/>
          <p:nvPr/>
        </p:nvSpPr>
        <p:spPr>
          <a:xfrm>
            <a:off x="5184207" y="3763298"/>
            <a:ext cx="14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chemeClr val="accent3"/>
                </a:solidFill>
              </a:rPr>
              <a:t>Lorem</a:t>
            </a:r>
            <a:r>
              <a:rPr lang="ru-RU" b="1" dirty="0">
                <a:solidFill>
                  <a:schemeClr val="accent3"/>
                </a:solidFill>
              </a:rPr>
              <a:t> </a:t>
            </a:r>
            <a:r>
              <a:rPr lang="ru-RU" b="1" dirty="0" err="1">
                <a:solidFill>
                  <a:schemeClr val="accent3"/>
                </a:solidFill>
              </a:rPr>
              <a:t>ipsum</a:t>
            </a:r>
            <a:r>
              <a:rPr lang="ru-RU" b="1" dirty="0">
                <a:solidFill>
                  <a:schemeClr val="accent3"/>
                </a:solidFill>
              </a:rPr>
              <a:t> </a:t>
            </a: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0265CB9E-1124-498F-A2DF-92C067F31C19}"/>
              </a:ext>
            </a:extLst>
          </p:cNvPr>
          <p:cNvSpPr/>
          <p:nvPr/>
        </p:nvSpPr>
        <p:spPr>
          <a:xfrm>
            <a:off x="9073964" y="4154542"/>
            <a:ext cx="17989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/>
              <a:t>Lorem</a:t>
            </a:r>
            <a:r>
              <a:rPr lang="ru-RU" sz="1400" dirty="0"/>
              <a:t> </a:t>
            </a:r>
            <a:r>
              <a:rPr lang="ru-RU" sz="1400" dirty="0" err="1"/>
              <a:t>ipsum</a:t>
            </a:r>
            <a:r>
              <a:rPr lang="ru-RU" sz="1400" dirty="0"/>
              <a:t> </a:t>
            </a:r>
            <a:r>
              <a:rPr lang="ru-RU" sz="1400" dirty="0" err="1"/>
              <a:t>dolor</a:t>
            </a:r>
            <a:r>
              <a:rPr lang="ru-RU" sz="1400" dirty="0"/>
              <a:t> </a:t>
            </a:r>
            <a:r>
              <a:rPr lang="ru-RU" sz="1400" dirty="0" err="1"/>
              <a:t>sit</a:t>
            </a:r>
            <a:r>
              <a:rPr lang="ru-RU" sz="1400" dirty="0"/>
              <a:t> </a:t>
            </a:r>
            <a:r>
              <a:rPr lang="ru-RU" sz="1400" dirty="0" err="1"/>
              <a:t>amet</a:t>
            </a:r>
            <a:r>
              <a:rPr lang="ru-RU" sz="1400" dirty="0"/>
              <a:t>, </a:t>
            </a:r>
            <a:r>
              <a:rPr lang="ru-RU" sz="1400" dirty="0" err="1"/>
              <a:t>consectetur</a:t>
            </a:r>
            <a:r>
              <a:rPr lang="ru-RU" sz="1400" dirty="0"/>
              <a:t> </a:t>
            </a:r>
            <a:r>
              <a:rPr lang="ru-RU" sz="1400" dirty="0" err="1"/>
              <a:t>adipiscing</a:t>
            </a:r>
            <a:r>
              <a:rPr lang="ru-RU" sz="1400" dirty="0"/>
              <a:t> </a:t>
            </a:r>
            <a:r>
              <a:rPr lang="ru-RU" sz="1400" dirty="0" err="1"/>
              <a:t>elit</a:t>
            </a:r>
            <a:r>
              <a:rPr lang="ru-RU" sz="1400" dirty="0"/>
              <a:t>, </a:t>
            </a:r>
            <a:r>
              <a:rPr lang="ru-RU" sz="1400" dirty="0" err="1"/>
              <a:t>sed</a:t>
            </a:r>
            <a:r>
              <a:rPr lang="ru-RU" sz="1400" dirty="0"/>
              <a:t> </a:t>
            </a:r>
            <a:r>
              <a:rPr lang="ru-RU" sz="1400" dirty="0" err="1"/>
              <a:t>do</a:t>
            </a:r>
            <a:r>
              <a:rPr lang="ru-RU" sz="1400" dirty="0"/>
              <a:t> </a:t>
            </a:r>
            <a:r>
              <a:rPr lang="ru-RU" sz="1400" dirty="0" err="1"/>
              <a:t>eiusmod</a:t>
            </a:r>
            <a:r>
              <a:rPr lang="ru-RU" sz="1400" dirty="0"/>
              <a:t> </a:t>
            </a:r>
            <a:r>
              <a:rPr lang="ru-RU" sz="1400" dirty="0" err="1"/>
              <a:t>tempor</a:t>
            </a:r>
            <a:r>
              <a:rPr lang="ru-RU" sz="1400" dirty="0"/>
              <a:t> </a:t>
            </a:r>
            <a:r>
              <a:rPr lang="ru-RU" sz="1400" dirty="0" err="1"/>
              <a:t>incididunt</a:t>
            </a:r>
            <a:r>
              <a:rPr lang="ru-RU" sz="1400" dirty="0"/>
              <a:t> </a:t>
            </a:r>
            <a:r>
              <a:rPr lang="ru-RU" sz="1400" dirty="0" err="1"/>
              <a:t>ut</a:t>
            </a:r>
            <a:r>
              <a:rPr lang="ru-RU" sz="1400" dirty="0"/>
              <a:t> </a:t>
            </a:r>
            <a:r>
              <a:rPr lang="ru-RU" sz="1400" dirty="0" err="1"/>
              <a:t>labore</a:t>
            </a:r>
            <a:r>
              <a:rPr lang="ru-RU" sz="1400" dirty="0"/>
              <a:t> </a:t>
            </a:r>
            <a:r>
              <a:rPr lang="ru-RU" sz="1400" dirty="0" err="1"/>
              <a:t>et</a:t>
            </a:r>
            <a:r>
              <a:rPr lang="ru-RU" sz="1400" dirty="0"/>
              <a:t> </a:t>
            </a:r>
            <a:r>
              <a:rPr lang="ru-RU" sz="1400" dirty="0" err="1"/>
              <a:t>dolore</a:t>
            </a:r>
            <a:r>
              <a:rPr lang="ru-RU" sz="1400" dirty="0"/>
              <a:t> </a:t>
            </a:r>
            <a:r>
              <a:rPr lang="ru-RU" sz="1400" dirty="0" err="1"/>
              <a:t>magna</a:t>
            </a:r>
            <a:r>
              <a:rPr lang="ru-RU" sz="1400" dirty="0"/>
              <a:t> </a:t>
            </a:r>
            <a:r>
              <a:rPr lang="ru-RU" sz="1400" dirty="0" err="1"/>
              <a:t>aliqua</a:t>
            </a:r>
            <a:r>
              <a:rPr lang="ru-RU" sz="1400" dirty="0"/>
              <a:t>. </a:t>
            </a: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81B30877-A745-406B-A641-C635C425264D}"/>
              </a:ext>
            </a:extLst>
          </p:cNvPr>
          <p:cNvSpPr/>
          <p:nvPr/>
        </p:nvSpPr>
        <p:spPr>
          <a:xfrm>
            <a:off x="9073964" y="3795216"/>
            <a:ext cx="14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chemeClr val="accent5"/>
                </a:solidFill>
              </a:rPr>
              <a:t>Lorem</a:t>
            </a:r>
            <a:r>
              <a:rPr lang="ru-RU" b="1" dirty="0">
                <a:solidFill>
                  <a:schemeClr val="accent5"/>
                </a:solidFill>
              </a:rPr>
              <a:t> </a:t>
            </a:r>
            <a:r>
              <a:rPr lang="ru-RU" b="1" dirty="0" err="1">
                <a:solidFill>
                  <a:schemeClr val="accent5"/>
                </a:solidFill>
              </a:rPr>
              <a:t>ipsum</a:t>
            </a:r>
            <a:r>
              <a:rPr lang="ru-RU" b="1" dirty="0">
                <a:solidFill>
                  <a:schemeClr val="accent5"/>
                </a:solidFill>
              </a:rPr>
              <a:t> </a:t>
            </a: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16B794C1-B8EF-494E-9150-78958F328C81}"/>
              </a:ext>
            </a:extLst>
          </p:cNvPr>
          <p:cNvSpPr/>
          <p:nvPr/>
        </p:nvSpPr>
        <p:spPr>
          <a:xfrm>
            <a:off x="3292302" y="1368000"/>
            <a:ext cx="17989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/>
              <a:t>Lorem</a:t>
            </a:r>
            <a:r>
              <a:rPr lang="ru-RU" sz="1400" dirty="0"/>
              <a:t> </a:t>
            </a:r>
            <a:r>
              <a:rPr lang="ru-RU" sz="1400" dirty="0" err="1"/>
              <a:t>ipsum</a:t>
            </a:r>
            <a:r>
              <a:rPr lang="ru-RU" sz="1400" dirty="0"/>
              <a:t> </a:t>
            </a:r>
            <a:r>
              <a:rPr lang="ru-RU" sz="1400" dirty="0" err="1"/>
              <a:t>dolor</a:t>
            </a:r>
            <a:r>
              <a:rPr lang="ru-RU" sz="1400" dirty="0"/>
              <a:t> </a:t>
            </a:r>
            <a:r>
              <a:rPr lang="ru-RU" sz="1400" dirty="0" err="1"/>
              <a:t>sit</a:t>
            </a:r>
            <a:r>
              <a:rPr lang="ru-RU" sz="1400" dirty="0"/>
              <a:t> </a:t>
            </a:r>
            <a:r>
              <a:rPr lang="ru-RU" sz="1400" dirty="0" err="1"/>
              <a:t>amet</a:t>
            </a:r>
            <a:r>
              <a:rPr lang="ru-RU" sz="1400" dirty="0"/>
              <a:t>, </a:t>
            </a:r>
            <a:r>
              <a:rPr lang="ru-RU" sz="1400" dirty="0" err="1"/>
              <a:t>consectetur</a:t>
            </a:r>
            <a:r>
              <a:rPr lang="ru-RU" sz="1400" dirty="0"/>
              <a:t> </a:t>
            </a:r>
            <a:r>
              <a:rPr lang="ru-RU" sz="1400" dirty="0" err="1"/>
              <a:t>adipiscing</a:t>
            </a:r>
            <a:r>
              <a:rPr lang="ru-RU" sz="1400" dirty="0"/>
              <a:t> </a:t>
            </a:r>
            <a:r>
              <a:rPr lang="ru-RU" sz="1400" dirty="0" err="1"/>
              <a:t>elit</a:t>
            </a:r>
            <a:r>
              <a:rPr lang="ru-RU" sz="1400" dirty="0"/>
              <a:t>, </a:t>
            </a:r>
            <a:r>
              <a:rPr lang="ru-RU" sz="1400" dirty="0" err="1"/>
              <a:t>sed</a:t>
            </a:r>
            <a:r>
              <a:rPr lang="ru-RU" sz="1400" dirty="0"/>
              <a:t> </a:t>
            </a:r>
            <a:r>
              <a:rPr lang="ru-RU" sz="1400" dirty="0" err="1"/>
              <a:t>do</a:t>
            </a:r>
            <a:r>
              <a:rPr lang="ru-RU" sz="1400" dirty="0"/>
              <a:t> </a:t>
            </a:r>
            <a:r>
              <a:rPr lang="ru-RU" sz="1400" dirty="0" err="1"/>
              <a:t>eiusmod</a:t>
            </a:r>
            <a:r>
              <a:rPr lang="ru-RU" sz="1400" dirty="0"/>
              <a:t> </a:t>
            </a:r>
            <a:r>
              <a:rPr lang="ru-RU" sz="1400" dirty="0" err="1"/>
              <a:t>tempor</a:t>
            </a:r>
            <a:r>
              <a:rPr lang="ru-RU" sz="1400" dirty="0"/>
              <a:t> </a:t>
            </a:r>
            <a:r>
              <a:rPr lang="ru-RU" sz="1400" dirty="0" err="1"/>
              <a:t>incididunt</a:t>
            </a:r>
            <a:r>
              <a:rPr lang="ru-RU" sz="1400" dirty="0"/>
              <a:t> </a:t>
            </a:r>
            <a:r>
              <a:rPr lang="ru-RU" sz="1400" dirty="0" err="1"/>
              <a:t>ut</a:t>
            </a:r>
            <a:r>
              <a:rPr lang="ru-RU" sz="1400" dirty="0"/>
              <a:t> </a:t>
            </a:r>
            <a:r>
              <a:rPr lang="ru-RU" sz="1400" dirty="0" err="1"/>
              <a:t>labore</a:t>
            </a:r>
            <a:r>
              <a:rPr lang="ru-RU" sz="1400" dirty="0"/>
              <a:t> </a:t>
            </a:r>
            <a:r>
              <a:rPr lang="ru-RU" sz="1400" dirty="0" err="1"/>
              <a:t>et</a:t>
            </a:r>
            <a:r>
              <a:rPr lang="ru-RU" sz="1400" dirty="0"/>
              <a:t> </a:t>
            </a:r>
            <a:r>
              <a:rPr lang="ru-RU" sz="1400" dirty="0" err="1"/>
              <a:t>dolore</a:t>
            </a:r>
            <a:r>
              <a:rPr lang="ru-RU" sz="1400" dirty="0"/>
              <a:t> </a:t>
            </a:r>
            <a:r>
              <a:rPr lang="ru-RU" sz="1400" dirty="0" err="1"/>
              <a:t>magna</a:t>
            </a:r>
            <a:r>
              <a:rPr lang="ru-RU" sz="1400" dirty="0"/>
              <a:t> </a:t>
            </a:r>
            <a:r>
              <a:rPr lang="ru-RU" sz="1400" dirty="0" err="1"/>
              <a:t>aliqua</a:t>
            </a:r>
            <a:r>
              <a:rPr lang="ru-RU" sz="1400" dirty="0"/>
              <a:t>. </a:t>
            </a: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AB0609DC-C9D0-4075-82FB-F8DC1F1B0F53}"/>
              </a:ext>
            </a:extLst>
          </p:cNvPr>
          <p:cNvSpPr/>
          <p:nvPr/>
        </p:nvSpPr>
        <p:spPr>
          <a:xfrm>
            <a:off x="3292302" y="1008674"/>
            <a:ext cx="14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chemeClr val="accent2"/>
                </a:solidFill>
              </a:rPr>
              <a:t>Lorem</a:t>
            </a:r>
            <a:r>
              <a:rPr lang="ru-RU" b="1" dirty="0">
                <a:solidFill>
                  <a:schemeClr val="accent2"/>
                </a:solidFill>
              </a:rPr>
              <a:t> </a:t>
            </a:r>
            <a:r>
              <a:rPr lang="ru-RU" b="1" dirty="0" err="1">
                <a:solidFill>
                  <a:schemeClr val="accent2"/>
                </a:solidFill>
              </a:rPr>
              <a:t>ipsum</a:t>
            </a:r>
            <a:r>
              <a:rPr lang="ru-RU" b="1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6AFB6B85-1FE0-4B81-A2A6-67D7BBAC2CA2}"/>
              </a:ext>
            </a:extLst>
          </p:cNvPr>
          <p:cNvSpPr/>
          <p:nvPr/>
        </p:nvSpPr>
        <p:spPr>
          <a:xfrm>
            <a:off x="7044542" y="1368000"/>
            <a:ext cx="17989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/>
              <a:t>Lorem</a:t>
            </a:r>
            <a:r>
              <a:rPr lang="ru-RU" sz="1400" dirty="0"/>
              <a:t> </a:t>
            </a:r>
            <a:r>
              <a:rPr lang="ru-RU" sz="1400" dirty="0" err="1"/>
              <a:t>ipsum</a:t>
            </a:r>
            <a:r>
              <a:rPr lang="ru-RU" sz="1400" dirty="0"/>
              <a:t> </a:t>
            </a:r>
            <a:r>
              <a:rPr lang="ru-RU" sz="1400" dirty="0" err="1"/>
              <a:t>dolor</a:t>
            </a:r>
            <a:r>
              <a:rPr lang="ru-RU" sz="1400" dirty="0"/>
              <a:t> </a:t>
            </a:r>
            <a:r>
              <a:rPr lang="ru-RU" sz="1400" dirty="0" err="1"/>
              <a:t>sit</a:t>
            </a:r>
            <a:r>
              <a:rPr lang="ru-RU" sz="1400" dirty="0"/>
              <a:t> </a:t>
            </a:r>
            <a:r>
              <a:rPr lang="ru-RU" sz="1400" dirty="0" err="1"/>
              <a:t>amet</a:t>
            </a:r>
            <a:r>
              <a:rPr lang="ru-RU" sz="1400" dirty="0"/>
              <a:t>, </a:t>
            </a:r>
            <a:r>
              <a:rPr lang="ru-RU" sz="1400" dirty="0" err="1"/>
              <a:t>consectetur</a:t>
            </a:r>
            <a:r>
              <a:rPr lang="ru-RU" sz="1400" dirty="0"/>
              <a:t> </a:t>
            </a:r>
            <a:r>
              <a:rPr lang="ru-RU" sz="1400" dirty="0" err="1"/>
              <a:t>adipiscing</a:t>
            </a:r>
            <a:r>
              <a:rPr lang="ru-RU" sz="1400" dirty="0"/>
              <a:t> </a:t>
            </a:r>
            <a:r>
              <a:rPr lang="ru-RU" sz="1400" dirty="0" err="1"/>
              <a:t>elit</a:t>
            </a:r>
            <a:r>
              <a:rPr lang="ru-RU" sz="1400" dirty="0"/>
              <a:t>, </a:t>
            </a:r>
            <a:r>
              <a:rPr lang="ru-RU" sz="1400" dirty="0" err="1"/>
              <a:t>sed</a:t>
            </a:r>
            <a:r>
              <a:rPr lang="ru-RU" sz="1400" dirty="0"/>
              <a:t> </a:t>
            </a:r>
            <a:r>
              <a:rPr lang="ru-RU" sz="1400" dirty="0" err="1"/>
              <a:t>do</a:t>
            </a:r>
            <a:r>
              <a:rPr lang="ru-RU" sz="1400" dirty="0"/>
              <a:t> </a:t>
            </a:r>
            <a:r>
              <a:rPr lang="ru-RU" sz="1400" dirty="0" err="1"/>
              <a:t>eiusmod</a:t>
            </a:r>
            <a:r>
              <a:rPr lang="ru-RU" sz="1400" dirty="0"/>
              <a:t> </a:t>
            </a:r>
            <a:r>
              <a:rPr lang="ru-RU" sz="1400" dirty="0" err="1"/>
              <a:t>tempor</a:t>
            </a:r>
            <a:r>
              <a:rPr lang="ru-RU" sz="1400" dirty="0"/>
              <a:t> </a:t>
            </a:r>
            <a:r>
              <a:rPr lang="ru-RU" sz="1400" dirty="0" err="1"/>
              <a:t>incididunt</a:t>
            </a:r>
            <a:r>
              <a:rPr lang="ru-RU" sz="1400" dirty="0"/>
              <a:t> </a:t>
            </a:r>
            <a:r>
              <a:rPr lang="ru-RU" sz="1400" dirty="0" err="1"/>
              <a:t>ut</a:t>
            </a:r>
            <a:r>
              <a:rPr lang="ru-RU" sz="1400" dirty="0"/>
              <a:t> </a:t>
            </a:r>
            <a:r>
              <a:rPr lang="ru-RU" sz="1400" dirty="0" err="1"/>
              <a:t>labore</a:t>
            </a:r>
            <a:r>
              <a:rPr lang="ru-RU" sz="1400" dirty="0"/>
              <a:t> </a:t>
            </a:r>
            <a:r>
              <a:rPr lang="ru-RU" sz="1400" dirty="0" err="1"/>
              <a:t>et</a:t>
            </a:r>
            <a:r>
              <a:rPr lang="ru-RU" sz="1400" dirty="0"/>
              <a:t> </a:t>
            </a:r>
            <a:r>
              <a:rPr lang="ru-RU" sz="1400" dirty="0" err="1"/>
              <a:t>dolore</a:t>
            </a:r>
            <a:r>
              <a:rPr lang="ru-RU" sz="1400" dirty="0"/>
              <a:t> </a:t>
            </a:r>
            <a:r>
              <a:rPr lang="ru-RU" sz="1400" dirty="0" err="1"/>
              <a:t>magna</a:t>
            </a:r>
            <a:r>
              <a:rPr lang="ru-RU" sz="1400" dirty="0"/>
              <a:t> </a:t>
            </a:r>
            <a:r>
              <a:rPr lang="ru-RU" sz="1400" dirty="0" err="1"/>
              <a:t>aliqua</a:t>
            </a:r>
            <a:r>
              <a:rPr lang="ru-RU" sz="1400" dirty="0"/>
              <a:t>. 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60888738-D4D7-4F24-98D3-B9E163EDAD84}"/>
              </a:ext>
            </a:extLst>
          </p:cNvPr>
          <p:cNvSpPr/>
          <p:nvPr/>
        </p:nvSpPr>
        <p:spPr>
          <a:xfrm>
            <a:off x="7044542" y="1008674"/>
            <a:ext cx="14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chemeClr val="accent4"/>
                </a:solidFill>
              </a:rPr>
              <a:t>Lorem</a:t>
            </a:r>
            <a:r>
              <a:rPr lang="ru-RU" b="1" dirty="0">
                <a:solidFill>
                  <a:schemeClr val="accent4"/>
                </a:solidFill>
              </a:rPr>
              <a:t> </a:t>
            </a:r>
            <a:r>
              <a:rPr lang="ru-RU" b="1" dirty="0" err="1">
                <a:solidFill>
                  <a:schemeClr val="accent4"/>
                </a:solidFill>
              </a:rPr>
              <a:t>ipsum</a:t>
            </a:r>
            <a:r>
              <a:rPr lang="ru-RU" b="1" dirty="0">
                <a:solidFill>
                  <a:schemeClr val="accent4"/>
                </a:solidFill>
              </a:rPr>
              <a:t> </a:t>
            </a:r>
          </a:p>
        </p:txBody>
      </p:sp>
      <p:sp>
        <p:nvSpPr>
          <p:cNvPr id="48" name="Нижний колонтитул 4">
            <a:extLst>
              <a:ext uri="{FF2B5EF4-FFF2-40B4-BE49-F238E27FC236}">
                <a16:creationId xmlns:a16="http://schemas.microsoft.com/office/drawing/2014/main" id="{1CBA5CF5-B015-4897-837E-6BB025FAF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91000" y="6356350"/>
            <a:ext cx="9810000" cy="365126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PowerPoint Templates and Google Slides Themes  from </a:t>
            </a:r>
            <a:r>
              <a:rPr lang="en-US" dirty="0">
                <a:hlinkClick r:id="rId2"/>
              </a:rPr>
              <a:t>free-slides.net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8444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E9A39AC1-D8D4-4E59-BB85-487E94F75937}"/>
              </a:ext>
            </a:extLst>
          </p:cNvPr>
          <p:cNvGrpSpPr/>
          <p:nvPr/>
        </p:nvGrpSpPr>
        <p:grpSpPr>
          <a:xfrm>
            <a:off x="1267303" y="1709157"/>
            <a:ext cx="2025000" cy="2025000"/>
            <a:chOff x="4836000" y="2169000"/>
            <a:chExt cx="2520000" cy="2520000"/>
          </a:xfrm>
        </p:grpSpPr>
        <p:sp>
          <p:nvSpPr>
            <p:cNvPr id="5" name="Овал 4">
              <a:extLst>
                <a:ext uri="{FF2B5EF4-FFF2-40B4-BE49-F238E27FC236}">
                  <a16:creationId xmlns:a16="http://schemas.microsoft.com/office/drawing/2014/main" id="{A0E011C6-8727-42B6-B271-F1317CD18D44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олилиния: фигура 8">
              <a:extLst>
                <a:ext uri="{FF2B5EF4-FFF2-40B4-BE49-F238E27FC236}">
                  <a16:creationId xmlns:a16="http://schemas.microsoft.com/office/drawing/2014/main" id="{F724F889-7FE8-45CC-8102-44C6604F95A9}"/>
                </a:ext>
              </a:extLst>
            </p:cNvPr>
            <p:cNvSpPr/>
            <p:nvPr/>
          </p:nvSpPr>
          <p:spPr>
            <a:xfrm>
              <a:off x="4836000" y="2169000"/>
              <a:ext cx="2520000" cy="2520000"/>
            </a:xfrm>
            <a:custGeom>
              <a:avLst/>
              <a:gdLst>
                <a:gd name="connsiteX0" fmla="*/ 1260000 w 2520000"/>
                <a:gd name="connsiteY0" fmla="*/ 0 h 2520000"/>
                <a:gd name="connsiteX1" fmla="*/ 1307651 w 2520000"/>
                <a:gd name="connsiteY1" fmla="*/ 2406 h 2520000"/>
                <a:gd name="connsiteX2" fmla="*/ 1343719 w 2520000"/>
                <a:gd name="connsiteY2" fmla="*/ 157509 h 2520000"/>
                <a:gd name="connsiteX3" fmla="*/ 1373156 w 2520000"/>
                <a:gd name="connsiteY3" fmla="*/ 158995 h 2520000"/>
                <a:gd name="connsiteX4" fmla="*/ 1464719 w 2520000"/>
                <a:gd name="connsiteY4" fmla="*/ 172969 h 2520000"/>
                <a:gd name="connsiteX5" fmla="*/ 1539823 w 2520000"/>
                <a:gd name="connsiteY5" fmla="*/ 32256 h 2520000"/>
                <a:gd name="connsiteX6" fmla="*/ 1631572 w 2520000"/>
                <a:gd name="connsiteY6" fmla="*/ 55847 h 2520000"/>
                <a:gd name="connsiteX7" fmla="*/ 1626212 w 2520000"/>
                <a:gd name="connsiteY7" fmla="*/ 216619 h 2520000"/>
                <a:gd name="connsiteX8" fmla="*/ 1690785 w 2520000"/>
                <a:gd name="connsiteY8" fmla="*/ 240253 h 2520000"/>
                <a:gd name="connsiteX9" fmla="*/ 1738743 w 2520000"/>
                <a:gd name="connsiteY9" fmla="*/ 263355 h 2520000"/>
                <a:gd name="connsiteX10" fmla="*/ 1848358 w 2520000"/>
                <a:gd name="connsiteY10" fmla="*/ 146182 h 2520000"/>
                <a:gd name="connsiteX11" fmla="*/ 1860591 w 2520000"/>
                <a:gd name="connsiteY11" fmla="*/ 152075 h 2520000"/>
                <a:gd name="connsiteX12" fmla="*/ 1930174 w 2520000"/>
                <a:gd name="connsiteY12" fmla="*/ 194348 h 2520000"/>
                <a:gd name="connsiteX13" fmla="*/ 1884010 w 2520000"/>
                <a:gd name="connsiteY13" fmla="*/ 346205 h 2520000"/>
                <a:gd name="connsiteX14" fmla="*/ 1963976 w 2520000"/>
                <a:gd name="connsiteY14" fmla="*/ 406002 h 2520000"/>
                <a:gd name="connsiteX15" fmla="*/ 1980587 w 2520000"/>
                <a:gd name="connsiteY15" fmla="*/ 421098 h 2520000"/>
                <a:gd name="connsiteX16" fmla="*/ 2115676 w 2520000"/>
                <a:gd name="connsiteY16" fmla="*/ 336982 h 2520000"/>
                <a:gd name="connsiteX17" fmla="*/ 2150955 w 2520000"/>
                <a:gd name="connsiteY17" fmla="*/ 369046 h 2520000"/>
                <a:gd name="connsiteX18" fmla="*/ 2183018 w 2520000"/>
                <a:gd name="connsiteY18" fmla="*/ 404324 h 2520000"/>
                <a:gd name="connsiteX19" fmla="*/ 2098902 w 2520000"/>
                <a:gd name="connsiteY19" fmla="*/ 539414 h 2520000"/>
                <a:gd name="connsiteX20" fmla="*/ 2113998 w 2520000"/>
                <a:gd name="connsiteY20" fmla="*/ 556024 h 2520000"/>
                <a:gd name="connsiteX21" fmla="*/ 2173796 w 2520000"/>
                <a:gd name="connsiteY21" fmla="*/ 635990 h 2520000"/>
                <a:gd name="connsiteX22" fmla="*/ 2325652 w 2520000"/>
                <a:gd name="connsiteY22" fmla="*/ 589826 h 2520000"/>
                <a:gd name="connsiteX23" fmla="*/ 2367925 w 2520000"/>
                <a:gd name="connsiteY23" fmla="*/ 659409 h 2520000"/>
                <a:gd name="connsiteX24" fmla="*/ 2373818 w 2520000"/>
                <a:gd name="connsiteY24" fmla="*/ 671642 h 2520000"/>
                <a:gd name="connsiteX25" fmla="*/ 2256645 w 2520000"/>
                <a:gd name="connsiteY25" fmla="*/ 781257 h 2520000"/>
                <a:gd name="connsiteX26" fmla="*/ 2279748 w 2520000"/>
                <a:gd name="connsiteY26" fmla="*/ 829215 h 2520000"/>
                <a:gd name="connsiteX27" fmla="*/ 2303382 w 2520000"/>
                <a:gd name="connsiteY27" fmla="*/ 893788 h 2520000"/>
                <a:gd name="connsiteX28" fmla="*/ 2464154 w 2520000"/>
                <a:gd name="connsiteY28" fmla="*/ 888428 h 2520000"/>
                <a:gd name="connsiteX29" fmla="*/ 2487745 w 2520000"/>
                <a:gd name="connsiteY29" fmla="*/ 980177 h 2520000"/>
                <a:gd name="connsiteX30" fmla="*/ 2347031 w 2520000"/>
                <a:gd name="connsiteY30" fmla="*/ 1055281 h 2520000"/>
                <a:gd name="connsiteX31" fmla="*/ 2361005 w 2520000"/>
                <a:gd name="connsiteY31" fmla="*/ 1146845 h 2520000"/>
                <a:gd name="connsiteX32" fmla="*/ 2362492 w 2520000"/>
                <a:gd name="connsiteY32" fmla="*/ 1176282 h 2520000"/>
                <a:gd name="connsiteX33" fmla="*/ 2517594 w 2520000"/>
                <a:gd name="connsiteY33" fmla="*/ 1212350 h 2520000"/>
                <a:gd name="connsiteX34" fmla="*/ 2520000 w 2520000"/>
                <a:gd name="connsiteY34" fmla="*/ 1260000 h 2520000"/>
                <a:gd name="connsiteX35" fmla="*/ 2517594 w 2520000"/>
                <a:gd name="connsiteY35" fmla="*/ 1307651 h 2520000"/>
                <a:gd name="connsiteX36" fmla="*/ 2362492 w 2520000"/>
                <a:gd name="connsiteY36" fmla="*/ 1343719 h 2520000"/>
                <a:gd name="connsiteX37" fmla="*/ 2361005 w 2520000"/>
                <a:gd name="connsiteY37" fmla="*/ 1373156 h 2520000"/>
                <a:gd name="connsiteX38" fmla="*/ 2347031 w 2520000"/>
                <a:gd name="connsiteY38" fmla="*/ 1464719 h 2520000"/>
                <a:gd name="connsiteX39" fmla="*/ 2487745 w 2520000"/>
                <a:gd name="connsiteY39" fmla="*/ 1539823 h 2520000"/>
                <a:gd name="connsiteX40" fmla="*/ 2464154 w 2520000"/>
                <a:gd name="connsiteY40" fmla="*/ 1631572 h 2520000"/>
                <a:gd name="connsiteX41" fmla="*/ 2303382 w 2520000"/>
                <a:gd name="connsiteY41" fmla="*/ 1626212 h 2520000"/>
                <a:gd name="connsiteX42" fmla="*/ 2279748 w 2520000"/>
                <a:gd name="connsiteY42" fmla="*/ 1690785 h 2520000"/>
                <a:gd name="connsiteX43" fmla="*/ 2256645 w 2520000"/>
                <a:gd name="connsiteY43" fmla="*/ 1738743 h 2520000"/>
                <a:gd name="connsiteX44" fmla="*/ 2373818 w 2520000"/>
                <a:gd name="connsiteY44" fmla="*/ 1848358 h 2520000"/>
                <a:gd name="connsiteX45" fmla="*/ 2367925 w 2520000"/>
                <a:gd name="connsiteY45" fmla="*/ 1860591 h 2520000"/>
                <a:gd name="connsiteX46" fmla="*/ 2325652 w 2520000"/>
                <a:gd name="connsiteY46" fmla="*/ 1930174 h 2520000"/>
                <a:gd name="connsiteX47" fmla="*/ 2173796 w 2520000"/>
                <a:gd name="connsiteY47" fmla="*/ 1884010 h 2520000"/>
                <a:gd name="connsiteX48" fmla="*/ 2113998 w 2520000"/>
                <a:gd name="connsiteY48" fmla="*/ 1963976 h 2520000"/>
                <a:gd name="connsiteX49" fmla="*/ 2098902 w 2520000"/>
                <a:gd name="connsiteY49" fmla="*/ 1980586 h 2520000"/>
                <a:gd name="connsiteX50" fmla="*/ 2183018 w 2520000"/>
                <a:gd name="connsiteY50" fmla="*/ 2115676 h 2520000"/>
                <a:gd name="connsiteX51" fmla="*/ 2150955 w 2520000"/>
                <a:gd name="connsiteY51" fmla="*/ 2150955 h 2520000"/>
                <a:gd name="connsiteX52" fmla="*/ 2115676 w 2520000"/>
                <a:gd name="connsiteY52" fmla="*/ 2183018 h 2520000"/>
                <a:gd name="connsiteX53" fmla="*/ 1980586 w 2520000"/>
                <a:gd name="connsiteY53" fmla="*/ 2098902 h 2520000"/>
                <a:gd name="connsiteX54" fmla="*/ 1963976 w 2520000"/>
                <a:gd name="connsiteY54" fmla="*/ 2113998 h 2520000"/>
                <a:gd name="connsiteX55" fmla="*/ 1884011 w 2520000"/>
                <a:gd name="connsiteY55" fmla="*/ 2173796 h 2520000"/>
                <a:gd name="connsiteX56" fmla="*/ 1930175 w 2520000"/>
                <a:gd name="connsiteY56" fmla="*/ 2325652 h 2520000"/>
                <a:gd name="connsiteX57" fmla="*/ 1860591 w 2520000"/>
                <a:gd name="connsiteY57" fmla="*/ 2367925 h 2520000"/>
                <a:gd name="connsiteX58" fmla="*/ 1848358 w 2520000"/>
                <a:gd name="connsiteY58" fmla="*/ 2373818 h 2520000"/>
                <a:gd name="connsiteX59" fmla="*/ 1738743 w 2520000"/>
                <a:gd name="connsiteY59" fmla="*/ 2256645 h 2520000"/>
                <a:gd name="connsiteX60" fmla="*/ 1690785 w 2520000"/>
                <a:gd name="connsiteY60" fmla="*/ 2279748 h 2520000"/>
                <a:gd name="connsiteX61" fmla="*/ 1626212 w 2520000"/>
                <a:gd name="connsiteY61" fmla="*/ 2303382 h 2520000"/>
                <a:gd name="connsiteX62" fmla="*/ 1631572 w 2520000"/>
                <a:gd name="connsiteY62" fmla="*/ 2464154 h 2520000"/>
                <a:gd name="connsiteX63" fmla="*/ 1539823 w 2520000"/>
                <a:gd name="connsiteY63" fmla="*/ 2487745 h 2520000"/>
                <a:gd name="connsiteX64" fmla="*/ 1464719 w 2520000"/>
                <a:gd name="connsiteY64" fmla="*/ 2347031 h 2520000"/>
                <a:gd name="connsiteX65" fmla="*/ 1373156 w 2520000"/>
                <a:gd name="connsiteY65" fmla="*/ 2361005 h 2520000"/>
                <a:gd name="connsiteX66" fmla="*/ 1343719 w 2520000"/>
                <a:gd name="connsiteY66" fmla="*/ 2362492 h 2520000"/>
                <a:gd name="connsiteX67" fmla="*/ 1307651 w 2520000"/>
                <a:gd name="connsiteY67" fmla="*/ 2517594 h 2520000"/>
                <a:gd name="connsiteX68" fmla="*/ 1260000 w 2520000"/>
                <a:gd name="connsiteY68" fmla="*/ 2520000 h 2520000"/>
                <a:gd name="connsiteX69" fmla="*/ 1212350 w 2520000"/>
                <a:gd name="connsiteY69" fmla="*/ 2517594 h 2520000"/>
                <a:gd name="connsiteX70" fmla="*/ 1176282 w 2520000"/>
                <a:gd name="connsiteY70" fmla="*/ 2362492 h 2520000"/>
                <a:gd name="connsiteX71" fmla="*/ 1146845 w 2520000"/>
                <a:gd name="connsiteY71" fmla="*/ 2361005 h 2520000"/>
                <a:gd name="connsiteX72" fmla="*/ 1055281 w 2520000"/>
                <a:gd name="connsiteY72" fmla="*/ 2347031 h 2520000"/>
                <a:gd name="connsiteX73" fmla="*/ 980177 w 2520000"/>
                <a:gd name="connsiteY73" fmla="*/ 2487745 h 2520000"/>
                <a:gd name="connsiteX74" fmla="*/ 888429 w 2520000"/>
                <a:gd name="connsiteY74" fmla="*/ 2464154 h 2520000"/>
                <a:gd name="connsiteX75" fmla="*/ 893788 w 2520000"/>
                <a:gd name="connsiteY75" fmla="*/ 2303382 h 2520000"/>
                <a:gd name="connsiteX76" fmla="*/ 829215 w 2520000"/>
                <a:gd name="connsiteY76" fmla="*/ 2279748 h 2520000"/>
                <a:gd name="connsiteX77" fmla="*/ 781257 w 2520000"/>
                <a:gd name="connsiteY77" fmla="*/ 2256645 h 2520000"/>
                <a:gd name="connsiteX78" fmla="*/ 671642 w 2520000"/>
                <a:gd name="connsiteY78" fmla="*/ 2373818 h 2520000"/>
                <a:gd name="connsiteX79" fmla="*/ 659409 w 2520000"/>
                <a:gd name="connsiteY79" fmla="*/ 2367925 h 2520000"/>
                <a:gd name="connsiteX80" fmla="*/ 589826 w 2520000"/>
                <a:gd name="connsiteY80" fmla="*/ 2325652 h 2520000"/>
                <a:gd name="connsiteX81" fmla="*/ 635990 w 2520000"/>
                <a:gd name="connsiteY81" fmla="*/ 2173796 h 2520000"/>
                <a:gd name="connsiteX82" fmla="*/ 556024 w 2520000"/>
                <a:gd name="connsiteY82" fmla="*/ 2113998 h 2520000"/>
                <a:gd name="connsiteX83" fmla="*/ 539414 w 2520000"/>
                <a:gd name="connsiteY83" fmla="*/ 2098902 h 2520000"/>
                <a:gd name="connsiteX84" fmla="*/ 404324 w 2520000"/>
                <a:gd name="connsiteY84" fmla="*/ 2183018 h 2520000"/>
                <a:gd name="connsiteX85" fmla="*/ 369046 w 2520000"/>
                <a:gd name="connsiteY85" fmla="*/ 2150955 h 2520000"/>
                <a:gd name="connsiteX86" fmla="*/ 336983 w 2520000"/>
                <a:gd name="connsiteY86" fmla="*/ 2115677 h 2520000"/>
                <a:gd name="connsiteX87" fmla="*/ 421099 w 2520000"/>
                <a:gd name="connsiteY87" fmla="*/ 1980586 h 2520000"/>
                <a:gd name="connsiteX88" fmla="*/ 406002 w 2520000"/>
                <a:gd name="connsiteY88" fmla="*/ 1963976 h 2520000"/>
                <a:gd name="connsiteX89" fmla="*/ 346205 w 2520000"/>
                <a:gd name="connsiteY89" fmla="*/ 1884010 h 2520000"/>
                <a:gd name="connsiteX90" fmla="*/ 194348 w 2520000"/>
                <a:gd name="connsiteY90" fmla="*/ 1930174 h 2520000"/>
                <a:gd name="connsiteX91" fmla="*/ 152075 w 2520000"/>
                <a:gd name="connsiteY91" fmla="*/ 1860591 h 2520000"/>
                <a:gd name="connsiteX92" fmla="*/ 146183 w 2520000"/>
                <a:gd name="connsiteY92" fmla="*/ 1848358 h 2520000"/>
                <a:gd name="connsiteX93" fmla="*/ 263355 w 2520000"/>
                <a:gd name="connsiteY93" fmla="*/ 1738743 h 2520000"/>
                <a:gd name="connsiteX94" fmla="*/ 240253 w 2520000"/>
                <a:gd name="connsiteY94" fmla="*/ 1690785 h 2520000"/>
                <a:gd name="connsiteX95" fmla="*/ 216619 w 2520000"/>
                <a:gd name="connsiteY95" fmla="*/ 1626212 h 2520000"/>
                <a:gd name="connsiteX96" fmla="*/ 55847 w 2520000"/>
                <a:gd name="connsiteY96" fmla="*/ 1631572 h 2520000"/>
                <a:gd name="connsiteX97" fmla="*/ 32256 w 2520000"/>
                <a:gd name="connsiteY97" fmla="*/ 1539823 h 2520000"/>
                <a:gd name="connsiteX98" fmla="*/ 172969 w 2520000"/>
                <a:gd name="connsiteY98" fmla="*/ 1464719 h 2520000"/>
                <a:gd name="connsiteX99" fmla="*/ 158995 w 2520000"/>
                <a:gd name="connsiteY99" fmla="*/ 1373156 h 2520000"/>
                <a:gd name="connsiteX100" fmla="*/ 157509 w 2520000"/>
                <a:gd name="connsiteY100" fmla="*/ 1343719 h 2520000"/>
                <a:gd name="connsiteX101" fmla="*/ 2406 w 2520000"/>
                <a:gd name="connsiteY101" fmla="*/ 1307650 h 2520000"/>
                <a:gd name="connsiteX102" fmla="*/ 0 w 2520000"/>
                <a:gd name="connsiteY102" fmla="*/ 1260000 h 2520000"/>
                <a:gd name="connsiteX103" fmla="*/ 2406 w 2520000"/>
                <a:gd name="connsiteY103" fmla="*/ 1212350 h 2520000"/>
                <a:gd name="connsiteX104" fmla="*/ 157509 w 2520000"/>
                <a:gd name="connsiteY104" fmla="*/ 1176282 h 2520000"/>
                <a:gd name="connsiteX105" fmla="*/ 158995 w 2520000"/>
                <a:gd name="connsiteY105" fmla="*/ 1146845 h 2520000"/>
                <a:gd name="connsiteX106" fmla="*/ 172969 w 2520000"/>
                <a:gd name="connsiteY106" fmla="*/ 1055281 h 2520000"/>
                <a:gd name="connsiteX107" fmla="*/ 32256 w 2520000"/>
                <a:gd name="connsiteY107" fmla="*/ 980177 h 2520000"/>
                <a:gd name="connsiteX108" fmla="*/ 55847 w 2520000"/>
                <a:gd name="connsiteY108" fmla="*/ 888428 h 2520000"/>
                <a:gd name="connsiteX109" fmla="*/ 216619 w 2520000"/>
                <a:gd name="connsiteY109" fmla="*/ 893788 h 2520000"/>
                <a:gd name="connsiteX110" fmla="*/ 240253 w 2520000"/>
                <a:gd name="connsiteY110" fmla="*/ 829215 h 2520000"/>
                <a:gd name="connsiteX111" fmla="*/ 263355 w 2520000"/>
                <a:gd name="connsiteY111" fmla="*/ 781257 h 2520000"/>
                <a:gd name="connsiteX112" fmla="*/ 146183 w 2520000"/>
                <a:gd name="connsiteY112" fmla="*/ 671642 h 2520000"/>
                <a:gd name="connsiteX113" fmla="*/ 152075 w 2520000"/>
                <a:gd name="connsiteY113" fmla="*/ 659409 h 2520000"/>
                <a:gd name="connsiteX114" fmla="*/ 194348 w 2520000"/>
                <a:gd name="connsiteY114" fmla="*/ 589826 h 2520000"/>
                <a:gd name="connsiteX115" fmla="*/ 346205 w 2520000"/>
                <a:gd name="connsiteY115" fmla="*/ 635990 h 2520000"/>
                <a:gd name="connsiteX116" fmla="*/ 406002 w 2520000"/>
                <a:gd name="connsiteY116" fmla="*/ 556024 h 2520000"/>
                <a:gd name="connsiteX117" fmla="*/ 421099 w 2520000"/>
                <a:gd name="connsiteY117" fmla="*/ 539414 h 2520000"/>
                <a:gd name="connsiteX118" fmla="*/ 336983 w 2520000"/>
                <a:gd name="connsiteY118" fmla="*/ 404324 h 2520000"/>
                <a:gd name="connsiteX119" fmla="*/ 369046 w 2520000"/>
                <a:gd name="connsiteY119" fmla="*/ 369046 h 2520000"/>
                <a:gd name="connsiteX120" fmla="*/ 404324 w 2520000"/>
                <a:gd name="connsiteY120" fmla="*/ 336982 h 2520000"/>
                <a:gd name="connsiteX121" fmla="*/ 539414 w 2520000"/>
                <a:gd name="connsiteY121" fmla="*/ 421098 h 2520000"/>
                <a:gd name="connsiteX122" fmla="*/ 556024 w 2520000"/>
                <a:gd name="connsiteY122" fmla="*/ 406002 h 2520000"/>
                <a:gd name="connsiteX123" fmla="*/ 635990 w 2520000"/>
                <a:gd name="connsiteY123" fmla="*/ 346205 h 2520000"/>
                <a:gd name="connsiteX124" fmla="*/ 589826 w 2520000"/>
                <a:gd name="connsiteY124" fmla="*/ 194348 h 2520000"/>
                <a:gd name="connsiteX125" fmla="*/ 659409 w 2520000"/>
                <a:gd name="connsiteY125" fmla="*/ 152075 h 2520000"/>
                <a:gd name="connsiteX126" fmla="*/ 671642 w 2520000"/>
                <a:gd name="connsiteY126" fmla="*/ 146182 h 2520000"/>
                <a:gd name="connsiteX127" fmla="*/ 781257 w 2520000"/>
                <a:gd name="connsiteY127" fmla="*/ 263355 h 2520000"/>
                <a:gd name="connsiteX128" fmla="*/ 829215 w 2520000"/>
                <a:gd name="connsiteY128" fmla="*/ 240253 h 2520000"/>
                <a:gd name="connsiteX129" fmla="*/ 893788 w 2520000"/>
                <a:gd name="connsiteY129" fmla="*/ 216619 h 2520000"/>
                <a:gd name="connsiteX130" fmla="*/ 888429 w 2520000"/>
                <a:gd name="connsiteY130" fmla="*/ 55847 h 2520000"/>
                <a:gd name="connsiteX131" fmla="*/ 980177 w 2520000"/>
                <a:gd name="connsiteY131" fmla="*/ 32256 h 2520000"/>
                <a:gd name="connsiteX132" fmla="*/ 1055281 w 2520000"/>
                <a:gd name="connsiteY132" fmla="*/ 172969 h 2520000"/>
                <a:gd name="connsiteX133" fmla="*/ 1146845 w 2520000"/>
                <a:gd name="connsiteY133" fmla="*/ 158995 h 2520000"/>
                <a:gd name="connsiteX134" fmla="*/ 1176282 w 2520000"/>
                <a:gd name="connsiteY134" fmla="*/ 157509 h 2520000"/>
                <a:gd name="connsiteX135" fmla="*/ 1212351 w 2520000"/>
                <a:gd name="connsiteY135" fmla="*/ 2406 h 25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</a:cxnLst>
              <a:rect l="l" t="t" r="r" b="b"/>
              <a:pathLst>
                <a:path w="2520000" h="2520000">
                  <a:moveTo>
                    <a:pt x="1260000" y="0"/>
                  </a:moveTo>
                  <a:lnTo>
                    <a:pt x="1307651" y="2406"/>
                  </a:lnTo>
                  <a:lnTo>
                    <a:pt x="1343719" y="157509"/>
                  </a:lnTo>
                  <a:lnTo>
                    <a:pt x="1373156" y="158995"/>
                  </a:lnTo>
                  <a:lnTo>
                    <a:pt x="1464719" y="172969"/>
                  </a:lnTo>
                  <a:lnTo>
                    <a:pt x="1539823" y="32256"/>
                  </a:lnTo>
                  <a:lnTo>
                    <a:pt x="1631572" y="55847"/>
                  </a:lnTo>
                  <a:lnTo>
                    <a:pt x="1626212" y="216619"/>
                  </a:lnTo>
                  <a:lnTo>
                    <a:pt x="1690785" y="240253"/>
                  </a:lnTo>
                  <a:lnTo>
                    <a:pt x="1738743" y="263355"/>
                  </a:lnTo>
                  <a:lnTo>
                    <a:pt x="1848358" y="146182"/>
                  </a:lnTo>
                  <a:lnTo>
                    <a:pt x="1860591" y="152075"/>
                  </a:lnTo>
                  <a:lnTo>
                    <a:pt x="1930174" y="194348"/>
                  </a:lnTo>
                  <a:lnTo>
                    <a:pt x="1884010" y="346205"/>
                  </a:lnTo>
                  <a:lnTo>
                    <a:pt x="1963976" y="406002"/>
                  </a:lnTo>
                  <a:lnTo>
                    <a:pt x="1980587" y="421098"/>
                  </a:lnTo>
                  <a:lnTo>
                    <a:pt x="2115676" y="336982"/>
                  </a:lnTo>
                  <a:lnTo>
                    <a:pt x="2150955" y="369046"/>
                  </a:lnTo>
                  <a:lnTo>
                    <a:pt x="2183018" y="404324"/>
                  </a:lnTo>
                  <a:lnTo>
                    <a:pt x="2098902" y="539414"/>
                  </a:lnTo>
                  <a:lnTo>
                    <a:pt x="2113998" y="556024"/>
                  </a:lnTo>
                  <a:lnTo>
                    <a:pt x="2173796" y="635990"/>
                  </a:lnTo>
                  <a:lnTo>
                    <a:pt x="2325652" y="589826"/>
                  </a:lnTo>
                  <a:lnTo>
                    <a:pt x="2367925" y="659409"/>
                  </a:lnTo>
                  <a:lnTo>
                    <a:pt x="2373818" y="671642"/>
                  </a:lnTo>
                  <a:lnTo>
                    <a:pt x="2256645" y="781257"/>
                  </a:lnTo>
                  <a:lnTo>
                    <a:pt x="2279748" y="829215"/>
                  </a:lnTo>
                  <a:lnTo>
                    <a:pt x="2303382" y="893788"/>
                  </a:lnTo>
                  <a:lnTo>
                    <a:pt x="2464154" y="888428"/>
                  </a:lnTo>
                  <a:lnTo>
                    <a:pt x="2487745" y="980177"/>
                  </a:lnTo>
                  <a:lnTo>
                    <a:pt x="2347031" y="1055281"/>
                  </a:lnTo>
                  <a:lnTo>
                    <a:pt x="2361005" y="1146845"/>
                  </a:lnTo>
                  <a:lnTo>
                    <a:pt x="2362492" y="1176282"/>
                  </a:lnTo>
                  <a:lnTo>
                    <a:pt x="2517594" y="1212350"/>
                  </a:lnTo>
                  <a:lnTo>
                    <a:pt x="2520000" y="1260000"/>
                  </a:lnTo>
                  <a:lnTo>
                    <a:pt x="2517594" y="1307651"/>
                  </a:lnTo>
                  <a:lnTo>
                    <a:pt x="2362492" y="1343719"/>
                  </a:lnTo>
                  <a:lnTo>
                    <a:pt x="2361005" y="1373156"/>
                  </a:lnTo>
                  <a:lnTo>
                    <a:pt x="2347031" y="1464719"/>
                  </a:lnTo>
                  <a:lnTo>
                    <a:pt x="2487745" y="1539823"/>
                  </a:lnTo>
                  <a:lnTo>
                    <a:pt x="2464154" y="1631572"/>
                  </a:lnTo>
                  <a:lnTo>
                    <a:pt x="2303382" y="1626212"/>
                  </a:lnTo>
                  <a:lnTo>
                    <a:pt x="2279748" y="1690785"/>
                  </a:lnTo>
                  <a:lnTo>
                    <a:pt x="2256645" y="1738743"/>
                  </a:lnTo>
                  <a:lnTo>
                    <a:pt x="2373818" y="1848358"/>
                  </a:lnTo>
                  <a:lnTo>
                    <a:pt x="2367925" y="1860591"/>
                  </a:lnTo>
                  <a:lnTo>
                    <a:pt x="2325652" y="1930174"/>
                  </a:lnTo>
                  <a:lnTo>
                    <a:pt x="2173796" y="1884010"/>
                  </a:lnTo>
                  <a:lnTo>
                    <a:pt x="2113998" y="1963976"/>
                  </a:lnTo>
                  <a:lnTo>
                    <a:pt x="2098902" y="1980586"/>
                  </a:lnTo>
                  <a:lnTo>
                    <a:pt x="2183018" y="2115676"/>
                  </a:lnTo>
                  <a:lnTo>
                    <a:pt x="2150955" y="2150955"/>
                  </a:lnTo>
                  <a:lnTo>
                    <a:pt x="2115676" y="2183018"/>
                  </a:lnTo>
                  <a:lnTo>
                    <a:pt x="1980586" y="2098902"/>
                  </a:lnTo>
                  <a:lnTo>
                    <a:pt x="1963976" y="2113998"/>
                  </a:lnTo>
                  <a:lnTo>
                    <a:pt x="1884011" y="2173796"/>
                  </a:lnTo>
                  <a:lnTo>
                    <a:pt x="1930175" y="2325652"/>
                  </a:lnTo>
                  <a:lnTo>
                    <a:pt x="1860591" y="2367925"/>
                  </a:lnTo>
                  <a:lnTo>
                    <a:pt x="1848358" y="2373818"/>
                  </a:lnTo>
                  <a:lnTo>
                    <a:pt x="1738743" y="2256645"/>
                  </a:lnTo>
                  <a:lnTo>
                    <a:pt x="1690785" y="2279748"/>
                  </a:lnTo>
                  <a:lnTo>
                    <a:pt x="1626212" y="2303382"/>
                  </a:lnTo>
                  <a:lnTo>
                    <a:pt x="1631572" y="2464154"/>
                  </a:lnTo>
                  <a:lnTo>
                    <a:pt x="1539823" y="2487745"/>
                  </a:lnTo>
                  <a:lnTo>
                    <a:pt x="1464719" y="2347031"/>
                  </a:lnTo>
                  <a:lnTo>
                    <a:pt x="1373156" y="2361005"/>
                  </a:lnTo>
                  <a:lnTo>
                    <a:pt x="1343719" y="2362492"/>
                  </a:lnTo>
                  <a:lnTo>
                    <a:pt x="1307651" y="2517594"/>
                  </a:lnTo>
                  <a:lnTo>
                    <a:pt x="1260000" y="2520000"/>
                  </a:lnTo>
                  <a:lnTo>
                    <a:pt x="1212350" y="2517594"/>
                  </a:lnTo>
                  <a:lnTo>
                    <a:pt x="1176282" y="2362492"/>
                  </a:lnTo>
                  <a:lnTo>
                    <a:pt x="1146845" y="2361005"/>
                  </a:lnTo>
                  <a:lnTo>
                    <a:pt x="1055281" y="2347031"/>
                  </a:lnTo>
                  <a:lnTo>
                    <a:pt x="980177" y="2487745"/>
                  </a:lnTo>
                  <a:lnTo>
                    <a:pt x="888429" y="2464154"/>
                  </a:lnTo>
                  <a:lnTo>
                    <a:pt x="893788" y="2303382"/>
                  </a:lnTo>
                  <a:lnTo>
                    <a:pt x="829215" y="2279748"/>
                  </a:lnTo>
                  <a:lnTo>
                    <a:pt x="781257" y="2256645"/>
                  </a:lnTo>
                  <a:lnTo>
                    <a:pt x="671642" y="2373818"/>
                  </a:lnTo>
                  <a:lnTo>
                    <a:pt x="659409" y="2367925"/>
                  </a:lnTo>
                  <a:lnTo>
                    <a:pt x="589826" y="2325652"/>
                  </a:lnTo>
                  <a:lnTo>
                    <a:pt x="635990" y="2173796"/>
                  </a:lnTo>
                  <a:lnTo>
                    <a:pt x="556024" y="2113998"/>
                  </a:lnTo>
                  <a:lnTo>
                    <a:pt x="539414" y="2098902"/>
                  </a:lnTo>
                  <a:lnTo>
                    <a:pt x="404324" y="2183018"/>
                  </a:lnTo>
                  <a:lnTo>
                    <a:pt x="369046" y="2150955"/>
                  </a:lnTo>
                  <a:lnTo>
                    <a:pt x="336983" y="2115677"/>
                  </a:lnTo>
                  <a:lnTo>
                    <a:pt x="421099" y="1980586"/>
                  </a:lnTo>
                  <a:lnTo>
                    <a:pt x="406002" y="1963976"/>
                  </a:lnTo>
                  <a:lnTo>
                    <a:pt x="346205" y="1884010"/>
                  </a:lnTo>
                  <a:lnTo>
                    <a:pt x="194348" y="1930174"/>
                  </a:lnTo>
                  <a:lnTo>
                    <a:pt x="152075" y="1860591"/>
                  </a:lnTo>
                  <a:lnTo>
                    <a:pt x="146183" y="1848358"/>
                  </a:lnTo>
                  <a:lnTo>
                    <a:pt x="263355" y="1738743"/>
                  </a:lnTo>
                  <a:lnTo>
                    <a:pt x="240253" y="1690785"/>
                  </a:lnTo>
                  <a:lnTo>
                    <a:pt x="216619" y="1626212"/>
                  </a:lnTo>
                  <a:lnTo>
                    <a:pt x="55847" y="1631572"/>
                  </a:lnTo>
                  <a:lnTo>
                    <a:pt x="32256" y="1539823"/>
                  </a:lnTo>
                  <a:lnTo>
                    <a:pt x="172969" y="1464719"/>
                  </a:lnTo>
                  <a:lnTo>
                    <a:pt x="158995" y="1373156"/>
                  </a:lnTo>
                  <a:lnTo>
                    <a:pt x="157509" y="1343719"/>
                  </a:lnTo>
                  <a:lnTo>
                    <a:pt x="2406" y="1307650"/>
                  </a:lnTo>
                  <a:lnTo>
                    <a:pt x="0" y="1260000"/>
                  </a:lnTo>
                  <a:lnTo>
                    <a:pt x="2406" y="1212350"/>
                  </a:lnTo>
                  <a:lnTo>
                    <a:pt x="157509" y="1176282"/>
                  </a:lnTo>
                  <a:lnTo>
                    <a:pt x="158995" y="1146845"/>
                  </a:lnTo>
                  <a:lnTo>
                    <a:pt x="172969" y="1055281"/>
                  </a:lnTo>
                  <a:lnTo>
                    <a:pt x="32256" y="980177"/>
                  </a:lnTo>
                  <a:lnTo>
                    <a:pt x="55847" y="888428"/>
                  </a:lnTo>
                  <a:lnTo>
                    <a:pt x="216619" y="893788"/>
                  </a:lnTo>
                  <a:lnTo>
                    <a:pt x="240253" y="829215"/>
                  </a:lnTo>
                  <a:lnTo>
                    <a:pt x="263355" y="781257"/>
                  </a:lnTo>
                  <a:lnTo>
                    <a:pt x="146183" y="671642"/>
                  </a:lnTo>
                  <a:lnTo>
                    <a:pt x="152075" y="659409"/>
                  </a:lnTo>
                  <a:lnTo>
                    <a:pt x="194348" y="589826"/>
                  </a:lnTo>
                  <a:lnTo>
                    <a:pt x="346205" y="635990"/>
                  </a:lnTo>
                  <a:lnTo>
                    <a:pt x="406002" y="556024"/>
                  </a:lnTo>
                  <a:lnTo>
                    <a:pt x="421099" y="539414"/>
                  </a:lnTo>
                  <a:lnTo>
                    <a:pt x="336983" y="404324"/>
                  </a:lnTo>
                  <a:lnTo>
                    <a:pt x="369046" y="369046"/>
                  </a:lnTo>
                  <a:lnTo>
                    <a:pt x="404324" y="336982"/>
                  </a:lnTo>
                  <a:lnTo>
                    <a:pt x="539414" y="421098"/>
                  </a:lnTo>
                  <a:lnTo>
                    <a:pt x="556024" y="406002"/>
                  </a:lnTo>
                  <a:lnTo>
                    <a:pt x="635990" y="346205"/>
                  </a:lnTo>
                  <a:lnTo>
                    <a:pt x="589826" y="194348"/>
                  </a:lnTo>
                  <a:lnTo>
                    <a:pt x="659409" y="152075"/>
                  </a:lnTo>
                  <a:lnTo>
                    <a:pt x="671642" y="146182"/>
                  </a:lnTo>
                  <a:lnTo>
                    <a:pt x="781257" y="263355"/>
                  </a:lnTo>
                  <a:lnTo>
                    <a:pt x="829215" y="240253"/>
                  </a:lnTo>
                  <a:lnTo>
                    <a:pt x="893788" y="216619"/>
                  </a:lnTo>
                  <a:lnTo>
                    <a:pt x="888429" y="55847"/>
                  </a:lnTo>
                  <a:lnTo>
                    <a:pt x="980177" y="32256"/>
                  </a:lnTo>
                  <a:lnTo>
                    <a:pt x="1055281" y="172969"/>
                  </a:lnTo>
                  <a:lnTo>
                    <a:pt x="1146845" y="158995"/>
                  </a:lnTo>
                  <a:lnTo>
                    <a:pt x="1176282" y="157509"/>
                  </a:lnTo>
                  <a:lnTo>
                    <a:pt x="1212351" y="2406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accent1"/>
                </a:gs>
                <a:gs pos="80000">
                  <a:schemeClr val="accent1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0" name="Круг: прозрачная заливка 9">
              <a:extLst>
                <a:ext uri="{FF2B5EF4-FFF2-40B4-BE49-F238E27FC236}">
                  <a16:creationId xmlns:a16="http://schemas.microsoft.com/office/drawing/2014/main" id="{E4606C36-B520-48D1-A06C-279FE43DAD7B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1"/>
                </a:gs>
                <a:gs pos="80000">
                  <a:schemeClr val="accent1">
                    <a:lumMod val="50000"/>
                  </a:schemeClr>
                </a:gs>
              </a:gsLst>
              <a:lin ang="17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E8155D0B-F727-4FF2-8370-B6A415AB6C7C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5080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Круг: прозрачная заливка 11">
              <a:extLst>
                <a:ext uri="{FF2B5EF4-FFF2-40B4-BE49-F238E27FC236}">
                  <a16:creationId xmlns:a16="http://schemas.microsoft.com/office/drawing/2014/main" id="{F6804F8F-5203-45BC-AEDA-16D36A78AF03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1"/>
                </a:gs>
                <a:gs pos="80000">
                  <a:schemeClr val="accent1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453F089B-F415-4C7E-A43D-DFED2586EC3B}"/>
              </a:ext>
            </a:extLst>
          </p:cNvPr>
          <p:cNvGrpSpPr/>
          <p:nvPr/>
        </p:nvGrpSpPr>
        <p:grpSpPr>
          <a:xfrm>
            <a:off x="3143423" y="2979000"/>
            <a:ext cx="2025000" cy="2025000"/>
            <a:chOff x="4836000" y="2169000"/>
            <a:chExt cx="2520000" cy="2520000"/>
          </a:xfrm>
        </p:grpSpPr>
        <p:sp>
          <p:nvSpPr>
            <p:cNvPr id="15" name="Овал 14">
              <a:extLst>
                <a:ext uri="{FF2B5EF4-FFF2-40B4-BE49-F238E27FC236}">
                  <a16:creationId xmlns:a16="http://schemas.microsoft.com/office/drawing/2014/main" id="{1972A762-50D6-4A48-ACAE-F0145C26FB2A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олилиния: фигура 15">
              <a:extLst>
                <a:ext uri="{FF2B5EF4-FFF2-40B4-BE49-F238E27FC236}">
                  <a16:creationId xmlns:a16="http://schemas.microsoft.com/office/drawing/2014/main" id="{C3E90262-52FA-4C60-94B9-F834AE3FA64C}"/>
                </a:ext>
              </a:extLst>
            </p:cNvPr>
            <p:cNvSpPr/>
            <p:nvPr/>
          </p:nvSpPr>
          <p:spPr>
            <a:xfrm>
              <a:off x="4836000" y="2169000"/>
              <a:ext cx="2520000" cy="2520000"/>
            </a:xfrm>
            <a:custGeom>
              <a:avLst/>
              <a:gdLst>
                <a:gd name="connsiteX0" fmla="*/ 1260000 w 2520000"/>
                <a:gd name="connsiteY0" fmla="*/ 0 h 2520000"/>
                <a:gd name="connsiteX1" fmla="*/ 1307651 w 2520000"/>
                <a:gd name="connsiteY1" fmla="*/ 2406 h 2520000"/>
                <a:gd name="connsiteX2" fmla="*/ 1343719 w 2520000"/>
                <a:gd name="connsiteY2" fmla="*/ 157509 h 2520000"/>
                <a:gd name="connsiteX3" fmla="*/ 1373156 w 2520000"/>
                <a:gd name="connsiteY3" fmla="*/ 158995 h 2520000"/>
                <a:gd name="connsiteX4" fmla="*/ 1464719 w 2520000"/>
                <a:gd name="connsiteY4" fmla="*/ 172969 h 2520000"/>
                <a:gd name="connsiteX5" fmla="*/ 1539823 w 2520000"/>
                <a:gd name="connsiteY5" fmla="*/ 32256 h 2520000"/>
                <a:gd name="connsiteX6" fmla="*/ 1631572 w 2520000"/>
                <a:gd name="connsiteY6" fmla="*/ 55847 h 2520000"/>
                <a:gd name="connsiteX7" fmla="*/ 1626212 w 2520000"/>
                <a:gd name="connsiteY7" fmla="*/ 216619 h 2520000"/>
                <a:gd name="connsiteX8" fmla="*/ 1690785 w 2520000"/>
                <a:gd name="connsiteY8" fmla="*/ 240253 h 2520000"/>
                <a:gd name="connsiteX9" fmla="*/ 1738743 w 2520000"/>
                <a:gd name="connsiteY9" fmla="*/ 263355 h 2520000"/>
                <a:gd name="connsiteX10" fmla="*/ 1848358 w 2520000"/>
                <a:gd name="connsiteY10" fmla="*/ 146182 h 2520000"/>
                <a:gd name="connsiteX11" fmla="*/ 1860591 w 2520000"/>
                <a:gd name="connsiteY11" fmla="*/ 152075 h 2520000"/>
                <a:gd name="connsiteX12" fmla="*/ 1930174 w 2520000"/>
                <a:gd name="connsiteY12" fmla="*/ 194348 h 2520000"/>
                <a:gd name="connsiteX13" fmla="*/ 1884010 w 2520000"/>
                <a:gd name="connsiteY13" fmla="*/ 346205 h 2520000"/>
                <a:gd name="connsiteX14" fmla="*/ 1963976 w 2520000"/>
                <a:gd name="connsiteY14" fmla="*/ 406002 h 2520000"/>
                <a:gd name="connsiteX15" fmla="*/ 1980587 w 2520000"/>
                <a:gd name="connsiteY15" fmla="*/ 421098 h 2520000"/>
                <a:gd name="connsiteX16" fmla="*/ 2115676 w 2520000"/>
                <a:gd name="connsiteY16" fmla="*/ 336982 h 2520000"/>
                <a:gd name="connsiteX17" fmla="*/ 2150955 w 2520000"/>
                <a:gd name="connsiteY17" fmla="*/ 369046 h 2520000"/>
                <a:gd name="connsiteX18" fmla="*/ 2183018 w 2520000"/>
                <a:gd name="connsiteY18" fmla="*/ 404324 h 2520000"/>
                <a:gd name="connsiteX19" fmla="*/ 2098902 w 2520000"/>
                <a:gd name="connsiteY19" fmla="*/ 539414 h 2520000"/>
                <a:gd name="connsiteX20" fmla="*/ 2113998 w 2520000"/>
                <a:gd name="connsiteY20" fmla="*/ 556024 h 2520000"/>
                <a:gd name="connsiteX21" fmla="*/ 2173796 w 2520000"/>
                <a:gd name="connsiteY21" fmla="*/ 635990 h 2520000"/>
                <a:gd name="connsiteX22" fmla="*/ 2325652 w 2520000"/>
                <a:gd name="connsiteY22" fmla="*/ 589826 h 2520000"/>
                <a:gd name="connsiteX23" fmla="*/ 2367925 w 2520000"/>
                <a:gd name="connsiteY23" fmla="*/ 659409 h 2520000"/>
                <a:gd name="connsiteX24" fmla="*/ 2373818 w 2520000"/>
                <a:gd name="connsiteY24" fmla="*/ 671642 h 2520000"/>
                <a:gd name="connsiteX25" fmla="*/ 2256645 w 2520000"/>
                <a:gd name="connsiteY25" fmla="*/ 781257 h 2520000"/>
                <a:gd name="connsiteX26" fmla="*/ 2279748 w 2520000"/>
                <a:gd name="connsiteY26" fmla="*/ 829215 h 2520000"/>
                <a:gd name="connsiteX27" fmla="*/ 2303382 w 2520000"/>
                <a:gd name="connsiteY27" fmla="*/ 893788 h 2520000"/>
                <a:gd name="connsiteX28" fmla="*/ 2464154 w 2520000"/>
                <a:gd name="connsiteY28" fmla="*/ 888428 h 2520000"/>
                <a:gd name="connsiteX29" fmla="*/ 2487745 w 2520000"/>
                <a:gd name="connsiteY29" fmla="*/ 980177 h 2520000"/>
                <a:gd name="connsiteX30" fmla="*/ 2347031 w 2520000"/>
                <a:gd name="connsiteY30" fmla="*/ 1055281 h 2520000"/>
                <a:gd name="connsiteX31" fmla="*/ 2361005 w 2520000"/>
                <a:gd name="connsiteY31" fmla="*/ 1146845 h 2520000"/>
                <a:gd name="connsiteX32" fmla="*/ 2362492 w 2520000"/>
                <a:gd name="connsiteY32" fmla="*/ 1176282 h 2520000"/>
                <a:gd name="connsiteX33" fmla="*/ 2517594 w 2520000"/>
                <a:gd name="connsiteY33" fmla="*/ 1212350 h 2520000"/>
                <a:gd name="connsiteX34" fmla="*/ 2520000 w 2520000"/>
                <a:gd name="connsiteY34" fmla="*/ 1260000 h 2520000"/>
                <a:gd name="connsiteX35" fmla="*/ 2517594 w 2520000"/>
                <a:gd name="connsiteY35" fmla="*/ 1307651 h 2520000"/>
                <a:gd name="connsiteX36" fmla="*/ 2362492 w 2520000"/>
                <a:gd name="connsiteY36" fmla="*/ 1343719 h 2520000"/>
                <a:gd name="connsiteX37" fmla="*/ 2361005 w 2520000"/>
                <a:gd name="connsiteY37" fmla="*/ 1373156 h 2520000"/>
                <a:gd name="connsiteX38" fmla="*/ 2347031 w 2520000"/>
                <a:gd name="connsiteY38" fmla="*/ 1464719 h 2520000"/>
                <a:gd name="connsiteX39" fmla="*/ 2487745 w 2520000"/>
                <a:gd name="connsiteY39" fmla="*/ 1539823 h 2520000"/>
                <a:gd name="connsiteX40" fmla="*/ 2464154 w 2520000"/>
                <a:gd name="connsiteY40" fmla="*/ 1631572 h 2520000"/>
                <a:gd name="connsiteX41" fmla="*/ 2303382 w 2520000"/>
                <a:gd name="connsiteY41" fmla="*/ 1626212 h 2520000"/>
                <a:gd name="connsiteX42" fmla="*/ 2279748 w 2520000"/>
                <a:gd name="connsiteY42" fmla="*/ 1690785 h 2520000"/>
                <a:gd name="connsiteX43" fmla="*/ 2256645 w 2520000"/>
                <a:gd name="connsiteY43" fmla="*/ 1738743 h 2520000"/>
                <a:gd name="connsiteX44" fmla="*/ 2373818 w 2520000"/>
                <a:gd name="connsiteY44" fmla="*/ 1848358 h 2520000"/>
                <a:gd name="connsiteX45" fmla="*/ 2367925 w 2520000"/>
                <a:gd name="connsiteY45" fmla="*/ 1860591 h 2520000"/>
                <a:gd name="connsiteX46" fmla="*/ 2325652 w 2520000"/>
                <a:gd name="connsiteY46" fmla="*/ 1930174 h 2520000"/>
                <a:gd name="connsiteX47" fmla="*/ 2173796 w 2520000"/>
                <a:gd name="connsiteY47" fmla="*/ 1884010 h 2520000"/>
                <a:gd name="connsiteX48" fmla="*/ 2113998 w 2520000"/>
                <a:gd name="connsiteY48" fmla="*/ 1963976 h 2520000"/>
                <a:gd name="connsiteX49" fmla="*/ 2098902 w 2520000"/>
                <a:gd name="connsiteY49" fmla="*/ 1980586 h 2520000"/>
                <a:gd name="connsiteX50" fmla="*/ 2183018 w 2520000"/>
                <a:gd name="connsiteY50" fmla="*/ 2115676 h 2520000"/>
                <a:gd name="connsiteX51" fmla="*/ 2150955 w 2520000"/>
                <a:gd name="connsiteY51" fmla="*/ 2150955 h 2520000"/>
                <a:gd name="connsiteX52" fmla="*/ 2115676 w 2520000"/>
                <a:gd name="connsiteY52" fmla="*/ 2183018 h 2520000"/>
                <a:gd name="connsiteX53" fmla="*/ 1980586 w 2520000"/>
                <a:gd name="connsiteY53" fmla="*/ 2098902 h 2520000"/>
                <a:gd name="connsiteX54" fmla="*/ 1963976 w 2520000"/>
                <a:gd name="connsiteY54" fmla="*/ 2113998 h 2520000"/>
                <a:gd name="connsiteX55" fmla="*/ 1884011 w 2520000"/>
                <a:gd name="connsiteY55" fmla="*/ 2173796 h 2520000"/>
                <a:gd name="connsiteX56" fmla="*/ 1930175 w 2520000"/>
                <a:gd name="connsiteY56" fmla="*/ 2325652 h 2520000"/>
                <a:gd name="connsiteX57" fmla="*/ 1860591 w 2520000"/>
                <a:gd name="connsiteY57" fmla="*/ 2367925 h 2520000"/>
                <a:gd name="connsiteX58" fmla="*/ 1848358 w 2520000"/>
                <a:gd name="connsiteY58" fmla="*/ 2373818 h 2520000"/>
                <a:gd name="connsiteX59" fmla="*/ 1738743 w 2520000"/>
                <a:gd name="connsiteY59" fmla="*/ 2256645 h 2520000"/>
                <a:gd name="connsiteX60" fmla="*/ 1690785 w 2520000"/>
                <a:gd name="connsiteY60" fmla="*/ 2279748 h 2520000"/>
                <a:gd name="connsiteX61" fmla="*/ 1626212 w 2520000"/>
                <a:gd name="connsiteY61" fmla="*/ 2303382 h 2520000"/>
                <a:gd name="connsiteX62" fmla="*/ 1631572 w 2520000"/>
                <a:gd name="connsiteY62" fmla="*/ 2464154 h 2520000"/>
                <a:gd name="connsiteX63" fmla="*/ 1539823 w 2520000"/>
                <a:gd name="connsiteY63" fmla="*/ 2487745 h 2520000"/>
                <a:gd name="connsiteX64" fmla="*/ 1464719 w 2520000"/>
                <a:gd name="connsiteY64" fmla="*/ 2347031 h 2520000"/>
                <a:gd name="connsiteX65" fmla="*/ 1373156 w 2520000"/>
                <a:gd name="connsiteY65" fmla="*/ 2361005 h 2520000"/>
                <a:gd name="connsiteX66" fmla="*/ 1343719 w 2520000"/>
                <a:gd name="connsiteY66" fmla="*/ 2362492 h 2520000"/>
                <a:gd name="connsiteX67" fmla="*/ 1307651 w 2520000"/>
                <a:gd name="connsiteY67" fmla="*/ 2517594 h 2520000"/>
                <a:gd name="connsiteX68" fmla="*/ 1260000 w 2520000"/>
                <a:gd name="connsiteY68" fmla="*/ 2520000 h 2520000"/>
                <a:gd name="connsiteX69" fmla="*/ 1212350 w 2520000"/>
                <a:gd name="connsiteY69" fmla="*/ 2517594 h 2520000"/>
                <a:gd name="connsiteX70" fmla="*/ 1176282 w 2520000"/>
                <a:gd name="connsiteY70" fmla="*/ 2362492 h 2520000"/>
                <a:gd name="connsiteX71" fmla="*/ 1146845 w 2520000"/>
                <a:gd name="connsiteY71" fmla="*/ 2361005 h 2520000"/>
                <a:gd name="connsiteX72" fmla="*/ 1055281 w 2520000"/>
                <a:gd name="connsiteY72" fmla="*/ 2347031 h 2520000"/>
                <a:gd name="connsiteX73" fmla="*/ 980177 w 2520000"/>
                <a:gd name="connsiteY73" fmla="*/ 2487745 h 2520000"/>
                <a:gd name="connsiteX74" fmla="*/ 888429 w 2520000"/>
                <a:gd name="connsiteY74" fmla="*/ 2464154 h 2520000"/>
                <a:gd name="connsiteX75" fmla="*/ 893788 w 2520000"/>
                <a:gd name="connsiteY75" fmla="*/ 2303382 h 2520000"/>
                <a:gd name="connsiteX76" fmla="*/ 829215 w 2520000"/>
                <a:gd name="connsiteY76" fmla="*/ 2279748 h 2520000"/>
                <a:gd name="connsiteX77" fmla="*/ 781257 w 2520000"/>
                <a:gd name="connsiteY77" fmla="*/ 2256645 h 2520000"/>
                <a:gd name="connsiteX78" fmla="*/ 671642 w 2520000"/>
                <a:gd name="connsiteY78" fmla="*/ 2373818 h 2520000"/>
                <a:gd name="connsiteX79" fmla="*/ 659409 w 2520000"/>
                <a:gd name="connsiteY79" fmla="*/ 2367925 h 2520000"/>
                <a:gd name="connsiteX80" fmla="*/ 589826 w 2520000"/>
                <a:gd name="connsiteY80" fmla="*/ 2325652 h 2520000"/>
                <a:gd name="connsiteX81" fmla="*/ 635990 w 2520000"/>
                <a:gd name="connsiteY81" fmla="*/ 2173796 h 2520000"/>
                <a:gd name="connsiteX82" fmla="*/ 556024 w 2520000"/>
                <a:gd name="connsiteY82" fmla="*/ 2113998 h 2520000"/>
                <a:gd name="connsiteX83" fmla="*/ 539414 w 2520000"/>
                <a:gd name="connsiteY83" fmla="*/ 2098902 h 2520000"/>
                <a:gd name="connsiteX84" fmla="*/ 404324 w 2520000"/>
                <a:gd name="connsiteY84" fmla="*/ 2183018 h 2520000"/>
                <a:gd name="connsiteX85" fmla="*/ 369046 w 2520000"/>
                <a:gd name="connsiteY85" fmla="*/ 2150955 h 2520000"/>
                <a:gd name="connsiteX86" fmla="*/ 336983 w 2520000"/>
                <a:gd name="connsiteY86" fmla="*/ 2115677 h 2520000"/>
                <a:gd name="connsiteX87" fmla="*/ 421099 w 2520000"/>
                <a:gd name="connsiteY87" fmla="*/ 1980586 h 2520000"/>
                <a:gd name="connsiteX88" fmla="*/ 406002 w 2520000"/>
                <a:gd name="connsiteY88" fmla="*/ 1963976 h 2520000"/>
                <a:gd name="connsiteX89" fmla="*/ 346205 w 2520000"/>
                <a:gd name="connsiteY89" fmla="*/ 1884010 h 2520000"/>
                <a:gd name="connsiteX90" fmla="*/ 194348 w 2520000"/>
                <a:gd name="connsiteY90" fmla="*/ 1930174 h 2520000"/>
                <a:gd name="connsiteX91" fmla="*/ 152075 w 2520000"/>
                <a:gd name="connsiteY91" fmla="*/ 1860591 h 2520000"/>
                <a:gd name="connsiteX92" fmla="*/ 146183 w 2520000"/>
                <a:gd name="connsiteY92" fmla="*/ 1848358 h 2520000"/>
                <a:gd name="connsiteX93" fmla="*/ 263355 w 2520000"/>
                <a:gd name="connsiteY93" fmla="*/ 1738743 h 2520000"/>
                <a:gd name="connsiteX94" fmla="*/ 240253 w 2520000"/>
                <a:gd name="connsiteY94" fmla="*/ 1690785 h 2520000"/>
                <a:gd name="connsiteX95" fmla="*/ 216619 w 2520000"/>
                <a:gd name="connsiteY95" fmla="*/ 1626212 h 2520000"/>
                <a:gd name="connsiteX96" fmla="*/ 55847 w 2520000"/>
                <a:gd name="connsiteY96" fmla="*/ 1631572 h 2520000"/>
                <a:gd name="connsiteX97" fmla="*/ 32256 w 2520000"/>
                <a:gd name="connsiteY97" fmla="*/ 1539823 h 2520000"/>
                <a:gd name="connsiteX98" fmla="*/ 172969 w 2520000"/>
                <a:gd name="connsiteY98" fmla="*/ 1464719 h 2520000"/>
                <a:gd name="connsiteX99" fmla="*/ 158995 w 2520000"/>
                <a:gd name="connsiteY99" fmla="*/ 1373156 h 2520000"/>
                <a:gd name="connsiteX100" fmla="*/ 157509 w 2520000"/>
                <a:gd name="connsiteY100" fmla="*/ 1343719 h 2520000"/>
                <a:gd name="connsiteX101" fmla="*/ 2406 w 2520000"/>
                <a:gd name="connsiteY101" fmla="*/ 1307650 h 2520000"/>
                <a:gd name="connsiteX102" fmla="*/ 0 w 2520000"/>
                <a:gd name="connsiteY102" fmla="*/ 1260000 h 2520000"/>
                <a:gd name="connsiteX103" fmla="*/ 2406 w 2520000"/>
                <a:gd name="connsiteY103" fmla="*/ 1212350 h 2520000"/>
                <a:gd name="connsiteX104" fmla="*/ 157509 w 2520000"/>
                <a:gd name="connsiteY104" fmla="*/ 1176282 h 2520000"/>
                <a:gd name="connsiteX105" fmla="*/ 158995 w 2520000"/>
                <a:gd name="connsiteY105" fmla="*/ 1146845 h 2520000"/>
                <a:gd name="connsiteX106" fmla="*/ 172969 w 2520000"/>
                <a:gd name="connsiteY106" fmla="*/ 1055281 h 2520000"/>
                <a:gd name="connsiteX107" fmla="*/ 32256 w 2520000"/>
                <a:gd name="connsiteY107" fmla="*/ 980177 h 2520000"/>
                <a:gd name="connsiteX108" fmla="*/ 55847 w 2520000"/>
                <a:gd name="connsiteY108" fmla="*/ 888428 h 2520000"/>
                <a:gd name="connsiteX109" fmla="*/ 216619 w 2520000"/>
                <a:gd name="connsiteY109" fmla="*/ 893788 h 2520000"/>
                <a:gd name="connsiteX110" fmla="*/ 240253 w 2520000"/>
                <a:gd name="connsiteY110" fmla="*/ 829215 h 2520000"/>
                <a:gd name="connsiteX111" fmla="*/ 263355 w 2520000"/>
                <a:gd name="connsiteY111" fmla="*/ 781257 h 2520000"/>
                <a:gd name="connsiteX112" fmla="*/ 146183 w 2520000"/>
                <a:gd name="connsiteY112" fmla="*/ 671642 h 2520000"/>
                <a:gd name="connsiteX113" fmla="*/ 152075 w 2520000"/>
                <a:gd name="connsiteY113" fmla="*/ 659409 h 2520000"/>
                <a:gd name="connsiteX114" fmla="*/ 194348 w 2520000"/>
                <a:gd name="connsiteY114" fmla="*/ 589826 h 2520000"/>
                <a:gd name="connsiteX115" fmla="*/ 346205 w 2520000"/>
                <a:gd name="connsiteY115" fmla="*/ 635990 h 2520000"/>
                <a:gd name="connsiteX116" fmla="*/ 406002 w 2520000"/>
                <a:gd name="connsiteY116" fmla="*/ 556024 h 2520000"/>
                <a:gd name="connsiteX117" fmla="*/ 421099 w 2520000"/>
                <a:gd name="connsiteY117" fmla="*/ 539414 h 2520000"/>
                <a:gd name="connsiteX118" fmla="*/ 336983 w 2520000"/>
                <a:gd name="connsiteY118" fmla="*/ 404324 h 2520000"/>
                <a:gd name="connsiteX119" fmla="*/ 369046 w 2520000"/>
                <a:gd name="connsiteY119" fmla="*/ 369046 h 2520000"/>
                <a:gd name="connsiteX120" fmla="*/ 404324 w 2520000"/>
                <a:gd name="connsiteY120" fmla="*/ 336982 h 2520000"/>
                <a:gd name="connsiteX121" fmla="*/ 539414 w 2520000"/>
                <a:gd name="connsiteY121" fmla="*/ 421098 h 2520000"/>
                <a:gd name="connsiteX122" fmla="*/ 556024 w 2520000"/>
                <a:gd name="connsiteY122" fmla="*/ 406002 h 2520000"/>
                <a:gd name="connsiteX123" fmla="*/ 635990 w 2520000"/>
                <a:gd name="connsiteY123" fmla="*/ 346205 h 2520000"/>
                <a:gd name="connsiteX124" fmla="*/ 589826 w 2520000"/>
                <a:gd name="connsiteY124" fmla="*/ 194348 h 2520000"/>
                <a:gd name="connsiteX125" fmla="*/ 659409 w 2520000"/>
                <a:gd name="connsiteY125" fmla="*/ 152075 h 2520000"/>
                <a:gd name="connsiteX126" fmla="*/ 671642 w 2520000"/>
                <a:gd name="connsiteY126" fmla="*/ 146182 h 2520000"/>
                <a:gd name="connsiteX127" fmla="*/ 781257 w 2520000"/>
                <a:gd name="connsiteY127" fmla="*/ 263355 h 2520000"/>
                <a:gd name="connsiteX128" fmla="*/ 829215 w 2520000"/>
                <a:gd name="connsiteY128" fmla="*/ 240253 h 2520000"/>
                <a:gd name="connsiteX129" fmla="*/ 893788 w 2520000"/>
                <a:gd name="connsiteY129" fmla="*/ 216619 h 2520000"/>
                <a:gd name="connsiteX130" fmla="*/ 888429 w 2520000"/>
                <a:gd name="connsiteY130" fmla="*/ 55847 h 2520000"/>
                <a:gd name="connsiteX131" fmla="*/ 980177 w 2520000"/>
                <a:gd name="connsiteY131" fmla="*/ 32256 h 2520000"/>
                <a:gd name="connsiteX132" fmla="*/ 1055281 w 2520000"/>
                <a:gd name="connsiteY132" fmla="*/ 172969 h 2520000"/>
                <a:gd name="connsiteX133" fmla="*/ 1146845 w 2520000"/>
                <a:gd name="connsiteY133" fmla="*/ 158995 h 2520000"/>
                <a:gd name="connsiteX134" fmla="*/ 1176282 w 2520000"/>
                <a:gd name="connsiteY134" fmla="*/ 157509 h 2520000"/>
                <a:gd name="connsiteX135" fmla="*/ 1212351 w 2520000"/>
                <a:gd name="connsiteY135" fmla="*/ 2406 h 25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</a:cxnLst>
              <a:rect l="l" t="t" r="r" b="b"/>
              <a:pathLst>
                <a:path w="2520000" h="2520000">
                  <a:moveTo>
                    <a:pt x="1260000" y="0"/>
                  </a:moveTo>
                  <a:lnTo>
                    <a:pt x="1307651" y="2406"/>
                  </a:lnTo>
                  <a:lnTo>
                    <a:pt x="1343719" y="157509"/>
                  </a:lnTo>
                  <a:lnTo>
                    <a:pt x="1373156" y="158995"/>
                  </a:lnTo>
                  <a:lnTo>
                    <a:pt x="1464719" y="172969"/>
                  </a:lnTo>
                  <a:lnTo>
                    <a:pt x="1539823" y="32256"/>
                  </a:lnTo>
                  <a:lnTo>
                    <a:pt x="1631572" y="55847"/>
                  </a:lnTo>
                  <a:lnTo>
                    <a:pt x="1626212" y="216619"/>
                  </a:lnTo>
                  <a:lnTo>
                    <a:pt x="1690785" y="240253"/>
                  </a:lnTo>
                  <a:lnTo>
                    <a:pt x="1738743" y="263355"/>
                  </a:lnTo>
                  <a:lnTo>
                    <a:pt x="1848358" y="146182"/>
                  </a:lnTo>
                  <a:lnTo>
                    <a:pt x="1860591" y="152075"/>
                  </a:lnTo>
                  <a:lnTo>
                    <a:pt x="1930174" y="194348"/>
                  </a:lnTo>
                  <a:lnTo>
                    <a:pt x="1884010" y="346205"/>
                  </a:lnTo>
                  <a:lnTo>
                    <a:pt x="1963976" y="406002"/>
                  </a:lnTo>
                  <a:lnTo>
                    <a:pt x="1980587" y="421098"/>
                  </a:lnTo>
                  <a:lnTo>
                    <a:pt x="2115676" y="336982"/>
                  </a:lnTo>
                  <a:lnTo>
                    <a:pt x="2150955" y="369046"/>
                  </a:lnTo>
                  <a:lnTo>
                    <a:pt x="2183018" y="404324"/>
                  </a:lnTo>
                  <a:lnTo>
                    <a:pt x="2098902" y="539414"/>
                  </a:lnTo>
                  <a:lnTo>
                    <a:pt x="2113998" y="556024"/>
                  </a:lnTo>
                  <a:lnTo>
                    <a:pt x="2173796" y="635990"/>
                  </a:lnTo>
                  <a:lnTo>
                    <a:pt x="2325652" y="589826"/>
                  </a:lnTo>
                  <a:lnTo>
                    <a:pt x="2367925" y="659409"/>
                  </a:lnTo>
                  <a:lnTo>
                    <a:pt x="2373818" y="671642"/>
                  </a:lnTo>
                  <a:lnTo>
                    <a:pt x="2256645" y="781257"/>
                  </a:lnTo>
                  <a:lnTo>
                    <a:pt x="2279748" y="829215"/>
                  </a:lnTo>
                  <a:lnTo>
                    <a:pt x="2303382" y="893788"/>
                  </a:lnTo>
                  <a:lnTo>
                    <a:pt x="2464154" y="888428"/>
                  </a:lnTo>
                  <a:lnTo>
                    <a:pt x="2487745" y="980177"/>
                  </a:lnTo>
                  <a:lnTo>
                    <a:pt x="2347031" y="1055281"/>
                  </a:lnTo>
                  <a:lnTo>
                    <a:pt x="2361005" y="1146845"/>
                  </a:lnTo>
                  <a:lnTo>
                    <a:pt x="2362492" y="1176282"/>
                  </a:lnTo>
                  <a:lnTo>
                    <a:pt x="2517594" y="1212350"/>
                  </a:lnTo>
                  <a:lnTo>
                    <a:pt x="2520000" y="1260000"/>
                  </a:lnTo>
                  <a:lnTo>
                    <a:pt x="2517594" y="1307651"/>
                  </a:lnTo>
                  <a:lnTo>
                    <a:pt x="2362492" y="1343719"/>
                  </a:lnTo>
                  <a:lnTo>
                    <a:pt x="2361005" y="1373156"/>
                  </a:lnTo>
                  <a:lnTo>
                    <a:pt x="2347031" y="1464719"/>
                  </a:lnTo>
                  <a:lnTo>
                    <a:pt x="2487745" y="1539823"/>
                  </a:lnTo>
                  <a:lnTo>
                    <a:pt x="2464154" y="1631572"/>
                  </a:lnTo>
                  <a:lnTo>
                    <a:pt x="2303382" y="1626212"/>
                  </a:lnTo>
                  <a:lnTo>
                    <a:pt x="2279748" y="1690785"/>
                  </a:lnTo>
                  <a:lnTo>
                    <a:pt x="2256645" y="1738743"/>
                  </a:lnTo>
                  <a:lnTo>
                    <a:pt x="2373818" y="1848358"/>
                  </a:lnTo>
                  <a:lnTo>
                    <a:pt x="2367925" y="1860591"/>
                  </a:lnTo>
                  <a:lnTo>
                    <a:pt x="2325652" y="1930174"/>
                  </a:lnTo>
                  <a:lnTo>
                    <a:pt x="2173796" y="1884010"/>
                  </a:lnTo>
                  <a:lnTo>
                    <a:pt x="2113998" y="1963976"/>
                  </a:lnTo>
                  <a:lnTo>
                    <a:pt x="2098902" y="1980586"/>
                  </a:lnTo>
                  <a:lnTo>
                    <a:pt x="2183018" y="2115676"/>
                  </a:lnTo>
                  <a:lnTo>
                    <a:pt x="2150955" y="2150955"/>
                  </a:lnTo>
                  <a:lnTo>
                    <a:pt x="2115676" y="2183018"/>
                  </a:lnTo>
                  <a:lnTo>
                    <a:pt x="1980586" y="2098902"/>
                  </a:lnTo>
                  <a:lnTo>
                    <a:pt x="1963976" y="2113998"/>
                  </a:lnTo>
                  <a:lnTo>
                    <a:pt x="1884011" y="2173796"/>
                  </a:lnTo>
                  <a:lnTo>
                    <a:pt x="1930175" y="2325652"/>
                  </a:lnTo>
                  <a:lnTo>
                    <a:pt x="1860591" y="2367925"/>
                  </a:lnTo>
                  <a:lnTo>
                    <a:pt x="1848358" y="2373818"/>
                  </a:lnTo>
                  <a:lnTo>
                    <a:pt x="1738743" y="2256645"/>
                  </a:lnTo>
                  <a:lnTo>
                    <a:pt x="1690785" y="2279748"/>
                  </a:lnTo>
                  <a:lnTo>
                    <a:pt x="1626212" y="2303382"/>
                  </a:lnTo>
                  <a:lnTo>
                    <a:pt x="1631572" y="2464154"/>
                  </a:lnTo>
                  <a:lnTo>
                    <a:pt x="1539823" y="2487745"/>
                  </a:lnTo>
                  <a:lnTo>
                    <a:pt x="1464719" y="2347031"/>
                  </a:lnTo>
                  <a:lnTo>
                    <a:pt x="1373156" y="2361005"/>
                  </a:lnTo>
                  <a:lnTo>
                    <a:pt x="1343719" y="2362492"/>
                  </a:lnTo>
                  <a:lnTo>
                    <a:pt x="1307651" y="2517594"/>
                  </a:lnTo>
                  <a:lnTo>
                    <a:pt x="1260000" y="2520000"/>
                  </a:lnTo>
                  <a:lnTo>
                    <a:pt x="1212350" y="2517594"/>
                  </a:lnTo>
                  <a:lnTo>
                    <a:pt x="1176282" y="2362492"/>
                  </a:lnTo>
                  <a:lnTo>
                    <a:pt x="1146845" y="2361005"/>
                  </a:lnTo>
                  <a:lnTo>
                    <a:pt x="1055281" y="2347031"/>
                  </a:lnTo>
                  <a:lnTo>
                    <a:pt x="980177" y="2487745"/>
                  </a:lnTo>
                  <a:lnTo>
                    <a:pt x="888429" y="2464154"/>
                  </a:lnTo>
                  <a:lnTo>
                    <a:pt x="893788" y="2303382"/>
                  </a:lnTo>
                  <a:lnTo>
                    <a:pt x="829215" y="2279748"/>
                  </a:lnTo>
                  <a:lnTo>
                    <a:pt x="781257" y="2256645"/>
                  </a:lnTo>
                  <a:lnTo>
                    <a:pt x="671642" y="2373818"/>
                  </a:lnTo>
                  <a:lnTo>
                    <a:pt x="659409" y="2367925"/>
                  </a:lnTo>
                  <a:lnTo>
                    <a:pt x="589826" y="2325652"/>
                  </a:lnTo>
                  <a:lnTo>
                    <a:pt x="635990" y="2173796"/>
                  </a:lnTo>
                  <a:lnTo>
                    <a:pt x="556024" y="2113998"/>
                  </a:lnTo>
                  <a:lnTo>
                    <a:pt x="539414" y="2098902"/>
                  </a:lnTo>
                  <a:lnTo>
                    <a:pt x="404324" y="2183018"/>
                  </a:lnTo>
                  <a:lnTo>
                    <a:pt x="369046" y="2150955"/>
                  </a:lnTo>
                  <a:lnTo>
                    <a:pt x="336983" y="2115677"/>
                  </a:lnTo>
                  <a:lnTo>
                    <a:pt x="421099" y="1980586"/>
                  </a:lnTo>
                  <a:lnTo>
                    <a:pt x="406002" y="1963976"/>
                  </a:lnTo>
                  <a:lnTo>
                    <a:pt x="346205" y="1884010"/>
                  </a:lnTo>
                  <a:lnTo>
                    <a:pt x="194348" y="1930174"/>
                  </a:lnTo>
                  <a:lnTo>
                    <a:pt x="152075" y="1860591"/>
                  </a:lnTo>
                  <a:lnTo>
                    <a:pt x="146183" y="1848358"/>
                  </a:lnTo>
                  <a:lnTo>
                    <a:pt x="263355" y="1738743"/>
                  </a:lnTo>
                  <a:lnTo>
                    <a:pt x="240253" y="1690785"/>
                  </a:lnTo>
                  <a:lnTo>
                    <a:pt x="216619" y="1626212"/>
                  </a:lnTo>
                  <a:lnTo>
                    <a:pt x="55847" y="1631572"/>
                  </a:lnTo>
                  <a:lnTo>
                    <a:pt x="32256" y="1539823"/>
                  </a:lnTo>
                  <a:lnTo>
                    <a:pt x="172969" y="1464719"/>
                  </a:lnTo>
                  <a:lnTo>
                    <a:pt x="158995" y="1373156"/>
                  </a:lnTo>
                  <a:lnTo>
                    <a:pt x="157509" y="1343719"/>
                  </a:lnTo>
                  <a:lnTo>
                    <a:pt x="2406" y="1307650"/>
                  </a:lnTo>
                  <a:lnTo>
                    <a:pt x="0" y="1260000"/>
                  </a:lnTo>
                  <a:lnTo>
                    <a:pt x="2406" y="1212350"/>
                  </a:lnTo>
                  <a:lnTo>
                    <a:pt x="157509" y="1176282"/>
                  </a:lnTo>
                  <a:lnTo>
                    <a:pt x="158995" y="1146845"/>
                  </a:lnTo>
                  <a:lnTo>
                    <a:pt x="172969" y="1055281"/>
                  </a:lnTo>
                  <a:lnTo>
                    <a:pt x="32256" y="980177"/>
                  </a:lnTo>
                  <a:lnTo>
                    <a:pt x="55847" y="888428"/>
                  </a:lnTo>
                  <a:lnTo>
                    <a:pt x="216619" y="893788"/>
                  </a:lnTo>
                  <a:lnTo>
                    <a:pt x="240253" y="829215"/>
                  </a:lnTo>
                  <a:lnTo>
                    <a:pt x="263355" y="781257"/>
                  </a:lnTo>
                  <a:lnTo>
                    <a:pt x="146183" y="671642"/>
                  </a:lnTo>
                  <a:lnTo>
                    <a:pt x="152075" y="659409"/>
                  </a:lnTo>
                  <a:lnTo>
                    <a:pt x="194348" y="589826"/>
                  </a:lnTo>
                  <a:lnTo>
                    <a:pt x="346205" y="635990"/>
                  </a:lnTo>
                  <a:lnTo>
                    <a:pt x="406002" y="556024"/>
                  </a:lnTo>
                  <a:lnTo>
                    <a:pt x="421099" y="539414"/>
                  </a:lnTo>
                  <a:lnTo>
                    <a:pt x="336983" y="404324"/>
                  </a:lnTo>
                  <a:lnTo>
                    <a:pt x="369046" y="369046"/>
                  </a:lnTo>
                  <a:lnTo>
                    <a:pt x="404324" y="336982"/>
                  </a:lnTo>
                  <a:lnTo>
                    <a:pt x="539414" y="421098"/>
                  </a:lnTo>
                  <a:lnTo>
                    <a:pt x="556024" y="406002"/>
                  </a:lnTo>
                  <a:lnTo>
                    <a:pt x="635990" y="346205"/>
                  </a:lnTo>
                  <a:lnTo>
                    <a:pt x="589826" y="194348"/>
                  </a:lnTo>
                  <a:lnTo>
                    <a:pt x="659409" y="152075"/>
                  </a:lnTo>
                  <a:lnTo>
                    <a:pt x="671642" y="146182"/>
                  </a:lnTo>
                  <a:lnTo>
                    <a:pt x="781257" y="263355"/>
                  </a:lnTo>
                  <a:lnTo>
                    <a:pt x="829215" y="240253"/>
                  </a:lnTo>
                  <a:lnTo>
                    <a:pt x="893788" y="216619"/>
                  </a:lnTo>
                  <a:lnTo>
                    <a:pt x="888429" y="55847"/>
                  </a:lnTo>
                  <a:lnTo>
                    <a:pt x="980177" y="32256"/>
                  </a:lnTo>
                  <a:lnTo>
                    <a:pt x="1055281" y="172969"/>
                  </a:lnTo>
                  <a:lnTo>
                    <a:pt x="1146845" y="158995"/>
                  </a:lnTo>
                  <a:lnTo>
                    <a:pt x="1176282" y="157509"/>
                  </a:lnTo>
                  <a:lnTo>
                    <a:pt x="1212351" y="2406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accent2"/>
                </a:gs>
                <a:gs pos="80000">
                  <a:schemeClr val="accent2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7" name="Круг: прозрачная заливка 16">
              <a:extLst>
                <a:ext uri="{FF2B5EF4-FFF2-40B4-BE49-F238E27FC236}">
                  <a16:creationId xmlns:a16="http://schemas.microsoft.com/office/drawing/2014/main" id="{505028C9-234B-4ADB-B6E8-8ECCB80882B5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2"/>
                </a:gs>
                <a:gs pos="80000">
                  <a:schemeClr val="accent2">
                    <a:lumMod val="50000"/>
                  </a:schemeClr>
                </a:gs>
              </a:gsLst>
              <a:lin ang="17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8" name="Овал 17">
              <a:extLst>
                <a:ext uri="{FF2B5EF4-FFF2-40B4-BE49-F238E27FC236}">
                  <a16:creationId xmlns:a16="http://schemas.microsoft.com/office/drawing/2014/main" id="{8345482A-A8CE-4CB0-92FE-1485568D8173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5080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Круг: прозрачная заливка 18">
              <a:extLst>
                <a:ext uri="{FF2B5EF4-FFF2-40B4-BE49-F238E27FC236}">
                  <a16:creationId xmlns:a16="http://schemas.microsoft.com/office/drawing/2014/main" id="{4915ABBE-2FE2-4493-90A7-98C8F8622876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2"/>
                </a:gs>
                <a:gs pos="80000">
                  <a:schemeClr val="accent2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20B09094-B066-463A-91FE-8549BAC1A1CA}"/>
              </a:ext>
            </a:extLst>
          </p:cNvPr>
          <p:cNvGrpSpPr/>
          <p:nvPr/>
        </p:nvGrpSpPr>
        <p:grpSpPr>
          <a:xfrm>
            <a:off x="5019543" y="1709157"/>
            <a:ext cx="2025000" cy="2025000"/>
            <a:chOff x="4836000" y="2169000"/>
            <a:chExt cx="2520000" cy="2520000"/>
          </a:xfrm>
        </p:grpSpPr>
        <p:sp>
          <p:nvSpPr>
            <p:cNvPr id="21" name="Овал 20">
              <a:extLst>
                <a:ext uri="{FF2B5EF4-FFF2-40B4-BE49-F238E27FC236}">
                  <a16:creationId xmlns:a16="http://schemas.microsoft.com/office/drawing/2014/main" id="{B5FD9F65-0BDF-4437-BA5E-49ADBF921CF6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олилиния: фигура 21">
              <a:extLst>
                <a:ext uri="{FF2B5EF4-FFF2-40B4-BE49-F238E27FC236}">
                  <a16:creationId xmlns:a16="http://schemas.microsoft.com/office/drawing/2014/main" id="{252609D5-82AF-4E04-8D2B-41D1D39B5144}"/>
                </a:ext>
              </a:extLst>
            </p:cNvPr>
            <p:cNvSpPr/>
            <p:nvPr/>
          </p:nvSpPr>
          <p:spPr>
            <a:xfrm>
              <a:off x="4836000" y="2169000"/>
              <a:ext cx="2520000" cy="2520000"/>
            </a:xfrm>
            <a:custGeom>
              <a:avLst/>
              <a:gdLst>
                <a:gd name="connsiteX0" fmla="*/ 1260000 w 2520000"/>
                <a:gd name="connsiteY0" fmla="*/ 0 h 2520000"/>
                <a:gd name="connsiteX1" fmla="*/ 1307651 w 2520000"/>
                <a:gd name="connsiteY1" fmla="*/ 2406 h 2520000"/>
                <a:gd name="connsiteX2" fmla="*/ 1343719 w 2520000"/>
                <a:gd name="connsiteY2" fmla="*/ 157509 h 2520000"/>
                <a:gd name="connsiteX3" fmla="*/ 1373156 w 2520000"/>
                <a:gd name="connsiteY3" fmla="*/ 158995 h 2520000"/>
                <a:gd name="connsiteX4" fmla="*/ 1464719 w 2520000"/>
                <a:gd name="connsiteY4" fmla="*/ 172969 h 2520000"/>
                <a:gd name="connsiteX5" fmla="*/ 1539823 w 2520000"/>
                <a:gd name="connsiteY5" fmla="*/ 32256 h 2520000"/>
                <a:gd name="connsiteX6" fmla="*/ 1631572 w 2520000"/>
                <a:gd name="connsiteY6" fmla="*/ 55847 h 2520000"/>
                <a:gd name="connsiteX7" fmla="*/ 1626212 w 2520000"/>
                <a:gd name="connsiteY7" fmla="*/ 216619 h 2520000"/>
                <a:gd name="connsiteX8" fmla="*/ 1690785 w 2520000"/>
                <a:gd name="connsiteY8" fmla="*/ 240253 h 2520000"/>
                <a:gd name="connsiteX9" fmla="*/ 1738743 w 2520000"/>
                <a:gd name="connsiteY9" fmla="*/ 263355 h 2520000"/>
                <a:gd name="connsiteX10" fmla="*/ 1848358 w 2520000"/>
                <a:gd name="connsiteY10" fmla="*/ 146182 h 2520000"/>
                <a:gd name="connsiteX11" fmla="*/ 1860591 w 2520000"/>
                <a:gd name="connsiteY11" fmla="*/ 152075 h 2520000"/>
                <a:gd name="connsiteX12" fmla="*/ 1930174 w 2520000"/>
                <a:gd name="connsiteY12" fmla="*/ 194348 h 2520000"/>
                <a:gd name="connsiteX13" fmla="*/ 1884010 w 2520000"/>
                <a:gd name="connsiteY13" fmla="*/ 346205 h 2520000"/>
                <a:gd name="connsiteX14" fmla="*/ 1963976 w 2520000"/>
                <a:gd name="connsiteY14" fmla="*/ 406002 h 2520000"/>
                <a:gd name="connsiteX15" fmla="*/ 1980587 w 2520000"/>
                <a:gd name="connsiteY15" fmla="*/ 421098 h 2520000"/>
                <a:gd name="connsiteX16" fmla="*/ 2115676 w 2520000"/>
                <a:gd name="connsiteY16" fmla="*/ 336982 h 2520000"/>
                <a:gd name="connsiteX17" fmla="*/ 2150955 w 2520000"/>
                <a:gd name="connsiteY17" fmla="*/ 369046 h 2520000"/>
                <a:gd name="connsiteX18" fmla="*/ 2183018 w 2520000"/>
                <a:gd name="connsiteY18" fmla="*/ 404324 h 2520000"/>
                <a:gd name="connsiteX19" fmla="*/ 2098902 w 2520000"/>
                <a:gd name="connsiteY19" fmla="*/ 539414 h 2520000"/>
                <a:gd name="connsiteX20" fmla="*/ 2113998 w 2520000"/>
                <a:gd name="connsiteY20" fmla="*/ 556024 h 2520000"/>
                <a:gd name="connsiteX21" fmla="*/ 2173796 w 2520000"/>
                <a:gd name="connsiteY21" fmla="*/ 635990 h 2520000"/>
                <a:gd name="connsiteX22" fmla="*/ 2325652 w 2520000"/>
                <a:gd name="connsiteY22" fmla="*/ 589826 h 2520000"/>
                <a:gd name="connsiteX23" fmla="*/ 2367925 w 2520000"/>
                <a:gd name="connsiteY23" fmla="*/ 659409 h 2520000"/>
                <a:gd name="connsiteX24" fmla="*/ 2373818 w 2520000"/>
                <a:gd name="connsiteY24" fmla="*/ 671642 h 2520000"/>
                <a:gd name="connsiteX25" fmla="*/ 2256645 w 2520000"/>
                <a:gd name="connsiteY25" fmla="*/ 781257 h 2520000"/>
                <a:gd name="connsiteX26" fmla="*/ 2279748 w 2520000"/>
                <a:gd name="connsiteY26" fmla="*/ 829215 h 2520000"/>
                <a:gd name="connsiteX27" fmla="*/ 2303382 w 2520000"/>
                <a:gd name="connsiteY27" fmla="*/ 893788 h 2520000"/>
                <a:gd name="connsiteX28" fmla="*/ 2464154 w 2520000"/>
                <a:gd name="connsiteY28" fmla="*/ 888428 h 2520000"/>
                <a:gd name="connsiteX29" fmla="*/ 2487745 w 2520000"/>
                <a:gd name="connsiteY29" fmla="*/ 980177 h 2520000"/>
                <a:gd name="connsiteX30" fmla="*/ 2347031 w 2520000"/>
                <a:gd name="connsiteY30" fmla="*/ 1055281 h 2520000"/>
                <a:gd name="connsiteX31" fmla="*/ 2361005 w 2520000"/>
                <a:gd name="connsiteY31" fmla="*/ 1146845 h 2520000"/>
                <a:gd name="connsiteX32" fmla="*/ 2362492 w 2520000"/>
                <a:gd name="connsiteY32" fmla="*/ 1176282 h 2520000"/>
                <a:gd name="connsiteX33" fmla="*/ 2517594 w 2520000"/>
                <a:gd name="connsiteY33" fmla="*/ 1212350 h 2520000"/>
                <a:gd name="connsiteX34" fmla="*/ 2520000 w 2520000"/>
                <a:gd name="connsiteY34" fmla="*/ 1260000 h 2520000"/>
                <a:gd name="connsiteX35" fmla="*/ 2517594 w 2520000"/>
                <a:gd name="connsiteY35" fmla="*/ 1307651 h 2520000"/>
                <a:gd name="connsiteX36" fmla="*/ 2362492 w 2520000"/>
                <a:gd name="connsiteY36" fmla="*/ 1343719 h 2520000"/>
                <a:gd name="connsiteX37" fmla="*/ 2361005 w 2520000"/>
                <a:gd name="connsiteY37" fmla="*/ 1373156 h 2520000"/>
                <a:gd name="connsiteX38" fmla="*/ 2347031 w 2520000"/>
                <a:gd name="connsiteY38" fmla="*/ 1464719 h 2520000"/>
                <a:gd name="connsiteX39" fmla="*/ 2487745 w 2520000"/>
                <a:gd name="connsiteY39" fmla="*/ 1539823 h 2520000"/>
                <a:gd name="connsiteX40" fmla="*/ 2464154 w 2520000"/>
                <a:gd name="connsiteY40" fmla="*/ 1631572 h 2520000"/>
                <a:gd name="connsiteX41" fmla="*/ 2303382 w 2520000"/>
                <a:gd name="connsiteY41" fmla="*/ 1626212 h 2520000"/>
                <a:gd name="connsiteX42" fmla="*/ 2279748 w 2520000"/>
                <a:gd name="connsiteY42" fmla="*/ 1690785 h 2520000"/>
                <a:gd name="connsiteX43" fmla="*/ 2256645 w 2520000"/>
                <a:gd name="connsiteY43" fmla="*/ 1738743 h 2520000"/>
                <a:gd name="connsiteX44" fmla="*/ 2373818 w 2520000"/>
                <a:gd name="connsiteY44" fmla="*/ 1848358 h 2520000"/>
                <a:gd name="connsiteX45" fmla="*/ 2367925 w 2520000"/>
                <a:gd name="connsiteY45" fmla="*/ 1860591 h 2520000"/>
                <a:gd name="connsiteX46" fmla="*/ 2325652 w 2520000"/>
                <a:gd name="connsiteY46" fmla="*/ 1930174 h 2520000"/>
                <a:gd name="connsiteX47" fmla="*/ 2173796 w 2520000"/>
                <a:gd name="connsiteY47" fmla="*/ 1884010 h 2520000"/>
                <a:gd name="connsiteX48" fmla="*/ 2113998 w 2520000"/>
                <a:gd name="connsiteY48" fmla="*/ 1963976 h 2520000"/>
                <a:gd name="connsiteX49" fmla="*/ 2098902 w 2520000"/>
                <a:gd name="connsiteY49" fmla="*/ 1980586 h 2520000"/>
                <a:gd name="connsiteX50" fmla="*/ 2183018 w 2520000"/>
                <a:gd name="connsiteY50" fmla="*/ 2115676 h 2520000"/>
                <a:gd name="connsiteX51" fmla="*/ 2150955 w 2520000"/>
                <a:gd name="connsiteY51" fmla="*/ 2150955 h 2520000"/>
                <a:gd name="connsiteX52" fmla="*/ 2115676 w 2520000"/>
                <a:gd name="connsiteY52" fmla="*/ 2183018 h 2520000"/>
                <a:gd name="connsiteX53" fmla="*/ 1980586 w 2520000"/>
                <a:gd name="connsiteY53" fmla="*/ 2098902 h 2520000"/>
                <a:gd name="connsiteX54" fmla="*/ 1963976 w 2520000"/>
                <a:gd name="connsiteY54" fmla="*/ 2113998 h 2520000"/>
                <a:gd name="connsiteX55" fmla="*/ 1884011 w 2520000"/>
                <a:gd name="connsiteY55" fmla="*/ 2173796 h 2520000"/>
                <a:gd name="connsiteX56" fmla="*/ 1930175 w 2520000"/>
                <a:gd name="connsiteY56" fmla="*/ 2325652 h 2520000"/>
                <a:gd name="connsiteX57" fmla="*/ 1860591 w 2520000"/>
                <a:gd name="connsiteY57" fmla="*/ 2367925 h 2520000"/>
                <a:gd name="connsiteX58" fmla="*/ 1848358 w 2520000"/>
                <a:gd name="connsiteY58" fmla="*/ 2373818 h 2520000"/>
                <a:gd name="connsiteX59" fmla="*/ 1738743 w 2520000"/>
                <a:gd name="connsiteY59" fmla="*/ 2256645 h 2520000"/>
                <a:gd name="connsiteX60" fmla="*/ 1690785 w 2520000"/>
                <a:gd name="connsiteY60" fmla="*/ 2279748 h 2520000"/>
                <a:gd name="connsiteX61" fmla="*/ 1626212 w 2520000"/>
                <a:gd name="connsiteY61" fmla="*/ 2303382 h 2520000"/>
                <a:gd name="connsiteX62" fmla="*/ 1631572 w 2520000"/>
                <a:gd name="connsiteY62" fmla="*/ 2464154 h 2520000"/>
                <a:gd name="connsiteX63" fmla="*/ 1539823 w 2520000"/>
                <a:gd name="connsiteY63" fmla="*/ 2487745 h 2520000"/>
                <a:gd name="connsiteX64" fmla="*/ 1464719 w 2520000"/>
                <a:gd name="connsiteY64" fmla="*/ 2347031 h 2520000"/>
                <a:gd name="connsiteX65" fmla="*/ 1373156 w 2520000"/>
                <a:gd name="connsiteY65" fmla="*/ 2361005 h 2520000"/>
                <a:gd name="connsiteX66" fmla="*/ 1343719 w 2520000"/>
                <a:gd name="connsiteY66" fmla="*/ 2362492 h 2520000"/>
                <a:gd name="connsiteX67" fmla="*/ 1307651 w 2520000"/>
                <a:gd name="connsiteY67" fmla="*/ 2517594 h 2520000"/>
                <a:gd name="connsiteX68" fmla="*/ 1260000 w 2520000"/>
                <a:gd name="connsiteY68" fmla="*/ 2520000 h 2520000"/>
                <a:gd name="connsiteX69" fmla="*/ 1212350 w 2520000"/>
                <a:gd name="connsiteY69" fmla="*/ 2517594 h 2520000"/>
                <a:gd name="connsiteX70" fmla="*/ 1176282 w 2520000"/>
                <a:gd name="connsiteY70" fmla="*/ 2362492 h 2520000"/>
                <a:gd name="connsiteX71" fmla="*/ 1146845 w 2520000"/>
                <a:gd name="connsiteY71" fmla="*/ 2361005 h 2520000"/>
                <a:gd name="connsiteX72" fmla="*/ 1055281 w 2520000"/>
                <a:gd name="connsiteY72" fmla="*/ 2347031 h 2520000"/>
                <a:gd name="connsiteX73" fmla="*/ 980177 w 2520000"/>
                <a:gd name="connsiteY73" fmla="*/ 2487745 h 2520000"/>
                <a:gd name="connsiteX74" fmla="*/ 888429 w 2520000"/>
                <a:gd name="connsiteY74" fmla="*/ 2464154 h 2520000"/>
                <a:gd name="connsiteX75" fmla="*/ 893788 w 2520000"/>
                <a:gd name="connsiteY75" fmla="*/ 2303382 h 2520000"/>
                <a:gd name="connsiteX76" fmla="*/ 829215 w 2520000"/>
                <a:gd name="connsiteY76" fmla="*/ 2279748 h 2520000"/>
                <a:gd name="connsiteX77" fmla="*/ 781257 w 2520000"/>
                <a:gd name="connsiteY77" fmla="*/ 2256645 h 2520000"/>
                <a:gd name="connsiteX78" fmla="*/ 671642 w 2520000"/>
                <a:gd name="connsiteY78" fmla="*/ 2373818 h 2520000"/>
                <a:gd name="connsiteX79" fmla="*/ 659409 w 2520000"/>
                <a:gd name="connsiteY79" fmla="*/ 2367925 h 2520000"/>
                <a:gd name="connsiteX80" fmla="*/ 589826 w 2520000"/>
                <a:gd name="connsiteY80" fmla="*/ 2325652 h 2520000"/>
                <a:gd name="connsiteX81" fmla="*/ 635990 w 2520000"/>
                <a:gd name="connsiteY81" fmla="*/ 2173796 h 2520000"/>
                <a:gd name="connsiteX82" fmla="*/ 556024 w 2520000"/>
                <a:gd name="connsiteY82" fmla="*/ 2113998 h 2520000"/>
                <a:gd name="connsiteX83" fmla="*/ 539414 w 2520000"/>
                <a:gd name="connsiteY83" fmla="*/ 2098902 h 2520000"/>
                <a:gd name="connsiteX84" fmla="*/ 404324 w 2520000"/>
                <a:gd name="connsiteY84" fmla="*/ 2183018 h 2520000"/>
                <a:gd name="connsiteX85" fmla="*/ 369046 w 2520000"/>
                <a:gd name="connsiteY85" fmla="*/ 2150955 h 2520000"/>
                <a:gd name="connsiteX86" fmla="*/ 336983 w 2520000"/>
                <a:gd name="connsiteY86" fmla="*/ 2115677 h 2520000"/>
                <a:gd name="connsiteX87" fmla="*/ 421099 w 2520000"/>
                <a:gd name="connsiteY87" fmla="*/ 1980586 h 2520000"/>
                <a:gd name="connsiteX88" fmla="*/ 406002 w 2520000"/>
                <a:gd name="connsiteY88" fmla="*/ 1963976 h 2520000"/>
                <a:gd name="connsiteX89" fmla="*/ 346205 w 2520000"/>
                <a:gd name="connsiteY89" fmla="*/ 1884010 h 2520000"/>
                <a:gd name="connsiteX90" fmla="*/ 194348 w 2520000"/>
                <a:gd name="connsiteY90" fmla="*/ 1930174 h 2520000"/>
                <a:gd name="connsiteX91" fmla="*/ 152075 w 2520000"/>
                <a:gd name="connsiteY91" fmla="*/ 1860591 h 2520000"/>
                <a:gd name="connsiteX92" fmla="*/ 146183 w 2520000"/>
                <a:gd name="connsiteY92" fmla="*/ 1848358 h 2520000"/>
                <a:gd name="connsiteX93" fmla="*/ 263355 w 2520000"/>
                <a:gd name="connsiteY93" fmla="*/ 1738743 h 2520000"/>
                <a:gd name="connsiteX94" fmla="*/ 240253 w 2520000"/>
                <a:gd name="connsiteY94" fmla="*/ 1690785 h 2520000"/>
                <a:gd name="connsiteX95" fmla="*/ 216619 w 2520000"/>
                <a:gd name="connsiteY95" fmla="*/ 1626212 h 2520000"/>
                <a:gd name="connsiteX96" fmla="*/ 55847 w 2520000"/>
                <a:gd name="connsiteY96" fmla="*/ 1631572 h 2520000"/>
                <a:gd name="connsiteX97" fmla="*/ 32256 w 2520000"/>
                <a:gd name="connsiteY97" fmla="*/ 1539823 h 2520000"/>
                <a:gd name="connsiteX98" fmla="*/ 172969 w 2520000"/>
                <a:gd name="connsiteY98" fmla="*/ 1464719 h 2520000"/>
                <a:gd name="connsiteX99" fmla="*/ 158995 w 2520000"/>
                <a:gd name="connsiteY99" fmla="*/ 1373156 h 2520000"/>
                <a:gd name="connsiteX100" fmla="*/ 157509 w 2520000"/>
                <a:gd name="connsiteY100" fmla="*/ 1343719 h 2520000"/>
                <a:gd name="connsiteX101" fmla="*/ 2406 w 2520000"/>
                <a:gd name="connsiteY101" fmla="*/ 1307650 h 2520000"/>
                <a:gd name="connsiteX102" fmla="*/ 0 w 2520000"/>
                <a:gd name="connsiteY102" fmla="*/ 1260000 h 2520000"/>
                <a:gd name="connsiteX103" fmla="*/ 2406 w 2520000"/>
                <a:gd name="connsiteY103" fmla="*/ 1212350 h 2520000"/>
                <a:gd name="connsiteX104" fmla="*/ 157509 w 2520000"/>
                <a:gd name="connsiteY104" fmla="*/ 1176282 h 2520000"/>
                <a:gd name="connsiteX105" fmla="*/ 158995 w 2520000"/>
                <a:gd name="connsiteY105" fmla="*/ 1146845 h 2520000"/>
                <a:gd name="connsiteX106" fmla="*/ 172969 w 2520000"/>
                <a:gd name="connsiteY106" fmla="*/ 1055281 h 2520000"/>
                <a:gd name="connsiteX107" fmla="*/ 32256 w 2520000"/>
                <a:gd name="connsiteY107" fmla="*/ 980177 h 2520000"/>
                <a:gd name="connsiteX108" fmla="*/ 55847 w 2520000"/>
                <a:gd name="connsiteY108" fmla="*/ 888428 h 2520000"/>
                <a:gd name="connsiteX109" fmla="*/ 216619 w 2520000"/>
                <a:gd name="connsiteY109" fmla="*/ 893788 h 2520000"/>
                <a:gd name="connsiteX110" fmla="*/ 240253 w 2520000"/>
                <a:gd name="connsiteY110" fmla="*/ 829215 h 2520000"/>
                <a:gd name="connsiteX111" fmla="*/ 263355 w 2520000"/>
                <a:gd name="connsiteY111" fmla="*/ 781257 h 2520000"/>
                <a:gd name="connsiteX112" fmla="*/ 146183 w 2520000"/>
                <a:gd name="connsiteY112" fmla="*/ 671642 h 2520000"/>
                <a:gd name="connsiteX113" fmla="*/ 152075 w 2520000"/>
                <a:gd name="connsiteY113" fmla="*/ 659409 h 2520000"/>
                <a:gd name="connsiteX114" fmla="*/ 194348 w 2520000"/>
                <a:gd name="connsiteY114" fmla="*/ 589826 h 2520000"/>
                <a:gd name="connsiteX115" fmla="*/ 346205 w 2520000"/>
                <a:gd name="connsiteY115" fmla="*/ 635990 h 2520000"/>
                <a:gd name="connsiteX116" fmla="*/ 406002 w 2520000"/>
                <a:gd name="connsiteY116" fmla="*/ 556024 h 2520000"/>
                <a:gd name="connsiteX117" fmla="*/ 421099 w 2520000"/>
                <a:gd name="connsiteY117" fmla="*/ 539414 h 2520000"/>
                <a:gd name="connsiteX118" fmla="*/ 336983 w 2520000"/>
                <a:gd name="connsiteY118" fmla="*/ 404324 h 2520000"/>
                <a:gd name="connsiteX119" fmla="*/ 369046 w 2520000"/>
                <a:gd name="connsiteY119" fmla="*/ 369046 h 2520000"/>
                <a:gd name="connsiteX120" fmla="*/ 404324 w 2520000"/>
                <a:gd name="connsiteY120" fmla="*/ 336982 h 2520000"/>
                <a:gd name="connsiteX121" fmla="*/ 539414 w 2520000"/>
                <a:gd name="connsiteY121" fmla="*/ 421098 h 2520000"/>
                <a:gd name="connsiteX122" fmla="*/ 556024 w 2520000"/>
                <a:gd name="connsiteY122" fmla="*/ 406002 h 2520000"/>
                <a:gd name="connsiteX123" fmla="*/ 635990 w 2520000"/>
                <a:gd name="connsiteY123" fmla="*/ 346205 h 2520000"/>
                <a:gd name="connsiteX124" fmla="*/ 589826 w 2520000"/>
                <a:gd name="connsiteY124" fmla="*/ 194348 h 2520000"/>
                <a:gd name="connsiteX125" fmla="*/ 659409 w 2520000"/>
                <a:gd name="connsiteY125" fmla="*/ 152075 h 2520000"/>
                <a:gd name="connsiteX126" fmla="*/ 671642 w 2520000"/>
                <a:gd name="connsiteY126" fmla="*/ 146182 h 2520000"/>
                <a:gd name="connsiteX127" fmla="*/ 781257 w 2520000"/>
                <a:gd name="connsiteY127" fmla="*/ 263355 h 2520000"/>
                <a:gd name="connsiteX128" fmla="*/ 829215 w 2520000"/>
                <a:gd name="connsiteY128" fmla="*/ 240253 h 2520000"/>
                <a:gd name="connsiteX129" fmla="*/ 893788 w 2520000"/>
                <a:gd name="connsiteY129" fmla="*/ 216619 h 2520000"/>
                <a:gd name="connsiteX130" fmla="*/ 888429 w 2520000"/>
                <a:gd name="connsiteY130" fmla="*/ 55847 h 2520000"/>
                <a:gd name="connsiteX131" fmla="*/ 980177 w 2520000"/>
                <a:gd name="connsiteY131" fmla="*/ 32256 h 2520000"/>
                <a:gd name="connsiteX132" fmla="*/ 1055281 w 2520000"/>
                <a:gd name="connsiteY132" fmla="*/ 172969 h 2520000"/>
                <a:gd name="connsiteX133" fmla="*/ 1146845 w 2520000"/>
                <a:gd name="connsiteY133" fmla="*/ 158995 h 2520000"/>
                <a:gd name="connsiteX134" fmla="*/ 1176282 w 2520000"/>
                <a:gd name="connsiteY134" fmla="*/ 157509 h 2520000"/>
                <a:gd name="connsiteX135" fmla="*/ 1212351 w 2520000"/>
                <a:gd name="connsiteY135" fmla="*/ 2406 h 25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</a:cxnLst>
              <a:rect l="l" t="t" r="r" b="b"/>
              <a:pathLst>
                <a:path w="2520000" h="2520000">
                  <a:moveTo>
                    <a:pt x="1260000" y="0"/>
                  </a:moveTo>
                  <a:lnTo>
                    <a:pt x="1307651" y="2406"/>
                  </a:lnTo>
                  <a:lnTo>
                    <a:pt x="1343719" y="157509"/>
                  </a:lnTo>
                  <a:lnTo>
                    <a:pt x="1373156" y="158995"/>
                  </a:lnTo>
                  <a:lnTo>
                    <a:pt x="1464719" y="172969"/>
                  </a:lnTo>
                  <a:lnTo>
                    <a:pt x="1539823" y="32256"/>
                  </a:lnTo>
                  <a:lnTo>
                    <a:pt x="1631572" y="55847"/>
                  </a:lnTo>
                  <a:lnTo>
                    <a:pt x="1626212" y="216619"/>
                  </a:lnTo>
                  <a:lnTo>
                    <a:pt x="1690785" y="240253"/>
                  </a:lnTo>
                  <a:lnTo>
                    <a:pt x="1738743" y="263355"/>
                  </a:lnTo>
                  <a:lnTo>
                    <a:pt x="1848358" y="146182"/>
                  </a:lnTo>
                  <a:lnTo>
                    <a:pt x="1860591" y="152075"/>
                  </a:lnTo>
                  <a:lnTo>
                    <a:pt x="1930174" y="194348"/>
                  </a:lnTo>
                  <a:lnTo>
                    <a:pt x="1884010" y="346205"/>
                  </a:lnTo>
                  <a:lnTo>
                    <a:pt x="1963976" y="406002"/>
                  </a:lnTo>
                  <a:lnTo>
                    <a:pt x="1980587" y="421098"/>
                  </a:lnTo>
                  <a:lnTo>
                    <a:pt x="2115676" y="336982"/>
                  </a:lnTo>
                  <a:lnTo>
                    <a:pt x="2150955" y="369046"/>
                  </a:lnTo>
                  <a:lnTo>
                    <a:pt x="2183018" y="404324"/>
                  </a:lnTo>
                  <a:lnTo>
                    <a:pt x="2098902" y="539414"/>
                  </a:lnTo>
                  <a:lnTo>
                    <a:pt x="2113998" y="556024"/>
                  </a:lnTo>
                  <a:lnTo>
                    <a:pt x="2173796" y="635990"/>
                  </a:lnTo>
                  <a:lnTo>
                    <a:pt x="2325652" y="589826"/>
                  </a:lnTo>
                  <a:lnTo>
                    <a:pt x="2367925" y="659409"/>
                  </a:lnTo>
                  <a:lnTo>
                    <a:pt x="2373818" y="671642"/>
                  </a:lnTo>
                  <a:lnTo>
                    <a:pt x="2256645" y="781257"/>
                  </a:lnTo>
                  <a:lnTo>
                    <a:pt x="2279748" y="829215"/>
                  </a:lnTo>
                  <a:lnTo>
                    <a:pt x="2303382" y="893788"/>
                  </a:lnTo>
                  <a:lnTo>
                    <a:pt x="2464154" y="888428"/>
                  </a:lnTo>
                  <a:lnTo>
                    <a:pt x="2487745" y="980177"/>
                  </a:lnTo>
                  <a:lnTo>
                    <a:pt x="2347031" y="1055281"/>
                  </a:lnTo>
                  <a:lnTo>
                    <a:pt x="2361005" y="1146845"/>
                  </a:lnTo>
                  <a:lnTo>
                    <a:pt x="2362492" y="1176282"/>
                  </a:lnTo>
                  <a:lnTo>
                    <a:pt x="2517594" y="1212350"/>
                  </a:lnTo>
                  <a:lnTo>
                    <a:pt x="2520000" y="1260000"/>
                  </a:lnTo>
                  <a:lnTo>
                    <a:pt x="2517594" y="1307651"/>
                  </a:lnTo>
                  <a:lnTo>
                    <a:pt x="2362492" y="1343719"/>
                  </a:lnTo>
                  <a:lnTo>
                    <a:pt x="2361005" y="1373156"/>
                  </a:lnTo>
                  <a:lnTo>
                    <a:pt x="2347031" y="1464719"/>
                  </a:lnTo>
                  <a:lnTo>
                    <a:pt x="2487745" y="1539823"/>
                  </a:lnTo>
                  <a:lnTo>
                    <a:pt x="2464154" y="1631572"/>
                  </a:lnTo>
                  <a:lnTo>
                    <a:pt x="2303382" y="1626212"/>
                  </a:lnTo>
                  <a:lnTo>
                    <a:pt x="2279748" y="1690785"/>
                  </a:lnTo>
                  <a:lnTo>
                    <a:pt x="2256645" y="1738743"/>
                  </a:lnTo>
                  <a:lnTo>
                    <a:pt x="2373818" y="1848358"/>
                  </a:lnTo>
                  <a:lnTo>
                    <a:pt x="2367925" y="1860591"/>
                  </a:lnTo>
                  <a:lnTo>
                    <a:pt x="2325652" y="1930174"/>
                  </a:lnTo>
                  <a:lnTo>
                    <a:pt x="2173796" y="1884010"/>
                  </a:lnTo>
                  <a:lnTo>
                    <a:pt x="2113998" y="1963976"/>
                  </a:lnTo>
                  <a:lnTo>
                    <a:pt x="2098902" y="1980586"/>
                  </a:lnTo>
                  <a:lnTo>
                    <a:pt x="2183018" y="2115676"/>
                  </a:lnTo>
                  <a:lnTo>
                    <a:pt x="2150955" y="2150955"/>
                  </a:lnTo>
                  <a:lnTo>
                    <a:pt x="2115676" y="2183018"/>
                  </a:lnTo>
                  <a:lnTo>
                    <a:pt x="1980586" y="2098902"/>
                  </a:lnTo>
                  <a:lnTo>
                    <a:pt x="1963976" y="2113998"/>
                  </a:lnTo>
                  <a:lnTo>
                    <a:pt x="1884011" y="2173796"/>
                  </a:lnTo>
                  <a:lnTo>
                    <a:pt x="1930175" y="2325652"/>
                  </a:lnTo>
                  <a:lnTo>
                    <a:pt x="1860591" y="2367925"/>
                  </a:lnTo>
                  <a:lnTo>
                    <a:pt x="1848358" y="2373818"/>
                  </a:lnTo>
                  <a:lnTo>
                    <a:pt x="1738743" y="2256645"/>
                  </a:lnTo>
                  <a:lnTo>
                    <a:pt x="1690785" y="2279748"/>
                  </a:lnTo>
                  <a:lnTo>
                    <a:pt x="1626212" y="2303382"/>
                  </a:lnTo>
                  <a:lnTo>
                    <a:pt x="1631572" y="2464154"/>
                  </a:lnTo>
                  <a:lnTo>
                    <a:pt x="1539823" y="2487745"/>
                  </a:lnTo>
                  <a:lnTo>
                    <a:pt x="1464719" y="2347031"/>
                  </a:lnTo>
                  <a:lnTo>
                    <a:pt x="1373156" y="2361005"/>
                  </a:lnTo>
                  <a:lnTo>
                    <a:pt x="1343719" y="2362492"/>
                  </a:lnTo>
                  <a:lnTo>
                    <a:pt x="1307651" y="2517594"/>
                  </a:lnTo>
                  <a:lnTo>
                    <a:pt x="1260000" y="2520000"/>
                  </a:lnTo>
                  <a:lnTo>
                    <a:pt x="1212350" y="2517594"/>
                  </a:lnTo>
                  <a:lnTo>
                    <a:pt x="1176282" y="2362492"/>
                  </a:lnTo>
                  <a:lnTo>
                    <a:pt x="1146845" y="2361005"/>
                  </a:lnTo>
                  <a:lnTo>
                    <a:pt x="1055281" y="2347031"/>
                  </a:lnTo>
                  <a:lnTo>
                    <a:pt x="980177" y="2487745"/>
                  </a:lnTo>
                  <a:lnTo>
                    <a:pt x="888429" y="2464154"/>
                  </a:lnTo>
                  <a:lnTo>
                    <a:pt x="893788" y="2303382"/>
                  </a:lnTo>
                  <a:lnTo>
                    <a:pt x="829215" y="2279748"/>
                  </a:lnTo>
                  <a:lnTo>
                    <a:pt x="781257" y="2256645"/>
                  </a:lnTo>
                  <a:lnTo>
                    <a:pt x="671642" y="2373818"/>
                  </a:lnTo>
                  <a:lnTo>
                    <a:pt x="659409" y="2367925"/>
                  </a:lnTo>
                  <a:lnTo>
                    <a:pt x="589826" y="2325652"/>
                  </a:lnTo>
                  <a:lnTo>
                    <a:pt x="635990" y="2173796"/>
                  </a:lnTo>
                  <a:lnTo>
                    <a:pt x="556024" y="2113998"/>
                  </a:lnTo>
                  <a:lnTo>
                    <a:pt x="539414" y="2098902"/>
                  </a:lnTo>
                  <a:lnTo>
                    <a:pt x="404324" y="2183018"/>
                  </a:lnTo>
                  <a:lnTo>
                    <a:pt x="369046" y="2150955"/>
                  </a:lnTo>
                  <a:lnTo>
                    <a:pt x="336983" y="2115677"/>
                  </a:lnTo>
                  <a:lnTo>
                    <a:pt x="421099" y="1980586"/>
                  </a:lnTo>
                  <a:lnTo>
                    <a:pt x="406002" y="1963976"/>
                  </a:lnTo>
                  <a:lnTo>
                    <a:pt x="346205" y="1884010"/>
                  </a:lnTo>
                  <a:lnTo>
                    <a:pt x="194348" y="1930174"/>
                  </a:lnTo>
                  <a:lnTo>
                    <a:pt x="152075" y="1860591"/>
                  </a:lnTo>
                  <a:lnTo>
                    <a:pt x="146183" y="1848358"/>
                  </a:lnTo>
                  <a:lnTo>
                    <a:pt x="263355" y="1738743"/>
                  </a:lnTo>
                  <a:lnTo>
                    <a:pt x="240253" y="1690785"/>
                  </a:lnTo>
                  <a:lnTo>
                    <a:pt x="216619" y="1626212"/>
                  </a:lnTo>
                  <a:lnTo>
                    <a:pt x="55847" y="1631572"/>
                  </a:lnTo>
                  <a:lnTo>
                    <a:pt x="32256" y="1539823"/>
                  </a:lnTo>
                  <a:lnTo>
                    <a:pt x="172969" y="1464719"/>
                  </a:lnTo>
                  <a:lnTo>
                    <a:pt x="158995" y="1373156"/>
                  </a:lnTo>
                  <a:lnTo>
                    <a:pt x="157509" y="1343719"/>
                  </a:lnTo>
                  <a:lnTo>
                    <a:pt x="2406" y="1307650"/>
                  </a:lnTo>
                  <a:lnTo>
                    <a:pt x="0" y="1260000"/>
                  </a:lnTo>
                  <a:lnTo>
                    <a:pt x="2406" y="1212350"/>
                  </a:lnTo>
                  <a:lnTo>
                    <a:pt x="157509" y="1176282"/>
                  </a:lnTo>
                  <a:lnTo>
                    <a:pt x="158995" y="1146845"/>
                  </a:lnTo>
                  <a:lnTo>
                    <a:pt x="172969" y="1055281"/>
                  </a:lnTo>
                  <a:lnTo>
                    <a:pt x="32256" y="980177"/>
                  </a:lnTo>
                  <a:lnTo>
                    <a:pt x="55847" y="888428"/>
                  </a:lnTo>
                  <a:lnTo>
                    <a:pt x="216619" y="893788"/>
                  </a:lnTo>
                  <a:lnTo>
                    <a:pt x="240253" y="829215"/>
                  </a:lnTo>
                  <a:lnTo>
                    <a:pt x="263355" y="781257"/>
                  </a:lnTo>
                  <a:lnTo>
                    <a:pt x="146183" y="671642"/>
                  </a:lnTo>
                  <a:lnTo>
                    <a:pt x="152075" y="659409"/>
                  </a:lnTo>
                  <a:lnTo>
                    <a:pt x="194348" y="589826"/>
                  </a:lnTo>
                  <a:lnTo>
                    <a:pt x="346205" y="635990"/>
                  </a:lnTo>
                  <a:lnTo>
                    <a:pt x="406002" y="556024"/>
                  </a:lnTo>
                  <a:lnTo>
                    <a:pt x="421099" y="539414"/>
                  </a:lnTo>
                  <a:lnTo>
                    <a:pt x="336983" y="404324"/>
                  </a:lnTo>
                  <a:lnTo>
                    <a:pt x="369046" y="369046"/>
                  </a:lnTo>
                  <a:lnTo>
                    <a:pt x="404324" y="336982"/>
                  </a:lnTo>
                  <a:lnTo>
                    <a:pt x="539414" y="421098"/>
                  </a:lnTo>
                  <a:lnTo>
                    <a:pt x="556024" y="406002"/>
                  </a:lnTo>
                  <a:lnTo>
                    <a:pt x="635990" y="346205"/>
                  </a:lnTo>
                  <a:lnTo>
                    <a:pt x="589826" y="194348"/>
                  </a:lnTo>
                  <a:lnTo>
                    <a:pt x="659409" y="152075"/>
                  </a:lnTo>
                  <a:lnTo>
                    <a:pt x="671642" y="146182"/>
                  </a:lnTo>
                  <a:lnTo>
                    <a:pt x="781257" y="263355"/>
                  </a:lnTo>
                  <a:lnTo>
                    <a:pt x="829215" y="240253"/>
                  </a:lnTo>
                  <a:lnTo>
                    <a:pt x="893788" y="216619"/>
                  </a:lnTo>
                  <a:lnTo>
                    <a:pt x="888429" y="55847"/>
                  </a:lnTo>
                  <a:lnTo>
                    <a:pt x="980177" y="32256"/>
                  </a:lnTo>
                  <a:lnTo>
                    <a:pt x="1055281" y="172969"/>
                  </a:lnTo>
                  <a:lnTo>
                    <a:pt x="1146845" y="158995"/>
                  </a:lnTo>
                  <a:lnTo>
                    <a:pt x="1176282" y="157509"/>
                  </a:lnTo>
                  <a:lnTo>
                    <a:pt x="1212351" y="2406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accent3"/>
                </a:gs>
                <a:gs pos="80000">
                  <a:schemeClr val="accent3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3" name="Круг: прозрачная заливка 22">
              <a:extLst>
                <a:ext uri="{FF2B5EF4-FFF2-40B4-BE49-F238E27FC236}">
                  <a16:creationId xmlns:a16="http://schemas.microsoft.com/office/drawing/2014/main" id="{FB4C28EB-22D8-4B3D-97D4-CA8FE1F688DF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3"/>
                </a:gs>
                <a:gs pos="80000">
                  <a:schemeClr val="accent3">
                    <a:lumMod val="50000"/>
                  </a:schemeClr>
                </a:gs>
              </a:gsLst>
              <a:lin ang="17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4" name="Овал 23">
              <a:extLst>
                <a:ext uri="{FF2B5EF4-FFF2-40B4-BE49-F238E27FC236}">
                  <a16:creationId xmlns:a16="http://schemas.microsoft.com/office/drawing/2014/main" id="{3C064428-B298-4DD7-AE23-A04BDDD4632A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5080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Круг: прозрачная заливка 24">
              <a:extLst>
                <a:ext uri="{FF2B5EF4-FFF2-40B4-BE49-F238E27FC236}">
                  <a16:creationId xmlns:a16="http://schemas.microsoft.com/office/drawing/2014/main" id="{708567B2-2B4D-4CCB-9548-E36F8D699828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3"/>
                </a:gs>
                <a:gs pos="80000">
                  <a:schemeClr val="accent3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Группа 25">
            <a:extLst>
              <a:ext uri="{FF2B5EF4-FFF2-40B4-BE49-F238E27FC236}">
                <a16:creationId xmlns:a16="http://schemas.microsoft.com/office/drawing/2014/main" id="{75FD00F7-9DB7-455A-BC71-A439F4DC5223}"/>
              </a:ext>
            </a:extLst>
          </p:cNvPr>
          <p:cNvGrpSpPr/>
          <p:nvPr/>
        </p:nvGrpSpPr>
        <p:grpSpPr>
          <a:xfrm>
            <a:off x="6895663" y="2979000"/>
            <a:ext cx="2025000" cy="2025000"/>
            <a:chOff x="4836000" y="2169000"/>
            <a:chExt cx="2520000" cy="2520000"/>
          </a:xfrm>
        </p:grpSpPr>
        <p:sp>
          <p:nvSpPr>
            <p:cNvPr id="27" name="Овал 26">
              <a:extLst>
                <a:ext uri="{FF2B5EF4-FFF2-40B4-BE49-F238E27FC236}">
                  <a16:creationId xmlns:a16="http://schemas.microsoft.com/office/drawing/2014/main" id="{26879D95-AC14-49A2-BBCD-030A2645D213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олилиния: фигура 27">
              <a:extLst>
                <a:ext uri="{FF2B5EF4-FFF2-40B4-BE49-F238E27FC236}">
                  <a16:creationId xmlns:a16="http://schemas.microsoft.com/office/drawing/2014/main" id="{CA96ADB6-1721-4A29-9F05-A11F4C71D915}"/>
                </a:ext>
              </a:extLst>
            </p:cNvPr>
            <p:cNvSpPr/>
            <p:nvPr/>
          </p:nvSpPr>
          <p:spPr>
            <a:xfrm>
              <a:off x="4836000" y="2169000"/>
              <a:ext cx="2520000" cy="2520000"/>
            </a:xfrm>
            <a:custGeom>
              <a:avLst/>
              <a:gdLst>
                <a:gd name="connsiteX0" fmla="*/ 1260000 w 2520000"/>
                <a:gd name="connsiteY0" fmla="*/ 0 h 2520000"/>
                <a:gd name="connsiteX1" fmla="*/ 1307651 w 2520000"/>
                <a:gd name="connsiteY1" fmla="*/ 2406 h 2520000"/>
                <a:gd name="connsiteX2" fmla="*/ 1343719 w 2520000"/>
                <a:gd name="connsiteY2" fmla="*/ 157509 h 2520000"/>
                <a:gd name="connsiteX3" fmla="*/ 1373156 w 2520000"/>
                <a:gd name="connsiteY3" fmla="*/ 158995 h 2520000"/>
                <a:gd name="connsiteX4" fmla="*/ 1464719 w 2520000"/>
                <a:gd name="connsiteY4" fmla="*/ 172969 h 2520000"/>
                <a:gd name="connsiteX5" fmla="*/ 1539823 w 2520000"/>
                <a:gd name="connsiteY5" fmla="*/ 32256 h 2520000"/>
                <a:gd name="connsiteX6" fmla="*/ 1631572 w 2520000"/>
                <a:gd name="connsiteY6" fmla="*/ 55847 h 2520000"/>
                <a:gd name="connsiteX7" fmla="*/ 1626212 w 2520000"/>
                <a:gd name="connsiteY7" fmla="*/ 216619 h 2520000"/>
                <a:gd name="connsiteX8" fmla="*/ 1690785 w 2520000"/>
                <a:gd name="connsiteY8" fmla="*/ 240253 h 2520000"/>
                <a:gd name="connsiteX9" fmla="*/ 1738743 w 2520000"/>
                <a:gd name="connsiteY9" fmla="*/ 263355 h 2520000"/>
                <a:gd name="connsiteX10" fmla="*/ 1848358 w 2520000"/>
                <a:gd name="connsiteY10" fmla="*/ 146182 h 2520000"/>
                <a:gd name="connsiteX11" fmla="*/ 1860591 w 2520000"/>
                <a:gd name="connsiteY11" fmla="*/ 152075 h 2520000"/>
                <a:gd name="connsiteX12" fmla="*/ 1930174 w 2520000"/>
                <a:gd name="connsiteY12" fmla="*/ 194348 h 2520000"/>
                <a:gd name="connsiteX13" fmla="*/ 1884010 w 2520000"/>
                <a:gd name="connsiteY13" fmla="*/ 346205 h 2520000"/>
                <a:gd name="connsiteX14" fmla="*/ 1963976 w 2520000"/>
                <a:gd name="connsiteY14" fmla="*/ 406002 h 2520000"/>
                <a:gd name="connsiteX15" fmla="*/ 1980587 w 2520000"/>
                <a:gd name="connsiteY15" fmla="*/ 421098 h 2520000"/>
                <a:gd name="connsiteX16" fmla="*/ 2115676 w 2520000"/>
                <a:gd name="connsiteY16" fmla="*/ 336982 h 2520000"/>
                <a:gd name="connsiteX17" fmla="*/ 2150955 w 2520000"/>
                <a:gd name="connsiteY17" fmla="*/ 369046 h 2520000"/>
                <a:gd name="connsiteX18" fmla="*/ 2183018 w 2520000"/>
                <a:gd name="connsiteY18" fmla="*/ 404324 h 2520000"/>
                <a:gd name="connsiteX19" fmla="*/ 2098902 w 2520000"/>
                <a:gd name="connsiteY19" fmla="*/ 539414 h 2520000"/>
                <a:gd name="connsiteX20" fmla="*/ 2113998 w 2520000"/>
                <a:gd name="connsiteY20" fmla="*/ 556024 h 2520000"/>
                <a:gd name="connsiteX21" fmla="*/ 2173796 w 2520000"/>
                <a:gd name="connsiteY21" fmla="*/ 635990 h 2520000"/>
                <a:gd name="connsiteX22" fmla="*/ 2325652 w 2520000"/>
                <a:gd name="connsiteY22" fmla="*/ 589826 h 2520000"/>
                <a:gd name="connsiteX23" fmla="*/ 2367925 w 2520000"/>
                <a:gd name="connsiteY23" fmla="*/ 659409 h 2520000"/>
                <a:gd name="connsiteX24" fmla="*/ 2373818 w 2520000"/>
                <a:gd name="connsiteY24" fmla="*/ 671642 h 2520000"/>
                <a:gd name="connsiteX25" fmla="*/ 2256645 w 2520000"/>
                <a:gd name="connsiteY25" fmla="*/ 781257 h 2520000"/>
                <a:gd name="connsiteX26" fmla="*/ 2279748 w 2520000"/>
                <a:gd name="connsiteY26" fmla="*/ 829215 h 2520000"/>
                <a:gd name="connsiteX27" fmla="*/ 2303382 w 2520000"/>
                <a:gd name="connsiteY27" fmla="*/ 893788 h 2520000"/>
                <a:gd name="connsiteX28" fmla="*/ 2464154 w 2520000"/>
                <a:gd name="connsiteY28" fmla="*/ 888428 h 2520000"/>
                <a:gd name="connsiteX29" fmla="*/ 2487745 w 2520000"/>
                <a:gd name="connsiteY29" fmla="*/ 980177 h 2520000"/>
                <a:gd name="connsiteX30" fmla="*/ 2347031 w 2520000"/>
                <a:gd name="connsiteY30" fmla="*/ 1055281 h 2520000"/>
                <a:gd name="connsiteX31" fmla="*/ 2361005 w 2520000"/>
                <a:gd name="connsiteY31" fmla="*/ 1146845 h 2520000"/>
                <a:gd name="connsiteX32" fmla="*/ 2362492 w 2520000"/>
                <a:gd name="connsiteY32" fmla="*/ 1176282 h 2520000"/>
                <a:gd name="connsiteX33" fmla="*/ 2517594 w 2520000"/>
                <a:gd name="connsiteY33" fmla="*/ 1212350 h 2520000"/>
                <a:gd name="connsiteX34" fmla="*/ 2520000 w 2520000"/>
                <a:gd name="connsiteY34" fmla="*/ 1260000 h 2520000"/>
                <a:gd name="connsiteX35" fmla="*/ 2517594 w 2520000"/>
                <a:gd name="connsiteY35" fmla="*/ 1307651 h 2520000"/>
                <a:gd name="connsiteX36" fmla="*/ 2362492 w 2520000"/>
                <a:gd name="connsiteY36" fmla="*/ 1343719 h 2520000"/>
                <a:gd name="connsiteX37" fmla="*/ 2361005 w 2520000"/>
                <a:gd name="connsiteY37" fmla="*/ 1373156 h 2520000"/>
                <a:gd name="connsiteX38" fmla="*/ 2347031 w 2520000"/>
                <a:gd name="connsiteY38" fmla="*/ 1464719 h 2520000"/>
                <a:gd name="connsiteX39" fmla="*/ 2487745 w 2520000"/>
                <a:gd name="connsiteY39" fmla="*/ 1539823 h 2520000"/>
                <a:gd name="connsiteX40" fmla="*/ 2464154 w 2520000"/>
                <a:gd name="connsiteY40" fmla="*/ 1631572 h 2520000"/>
                <a:gd name="connsiteX41" fmla="*/ 2303382 w 2520000"/>
                <a:gd name="connsiteY41" fmla="*/ 1626212 h 2520000"/>
                <a:gd name="connsiteX42" fmla="*/ 2279748 w 2520000"/>
                <a:gd name="connsiteY42" fmla="*/ 1690785 h 2520000"/>
                <a:gd name="connsiteX43" fmla="*/ 2256645 w 2520000"/>
                <a:gd name="connsiteY43" fmla="*/ 1738743 h 2520000"/>
                <a:gd name="connsiteX44" fmla="*/ 2373818 w 2520000"/>
                <a:gd name="connsiteY44" fmla="*/ 1848358 h 2520000"/>
                <a:gd name="connsiteX45" fmla="*/ 2367925 w 2520000"/>
                <a:gd name="connsiteY45" fmla="*/ 1860591 h 2520000"/>
                <a:gd name="connsiteX46" fmla="*/ 2325652 w 2520000"/>
                <a:gd name="connsiteY46" fmla="*/ 1930174 h 2520000"/>
                <a:gd name="connsiteX47" fmla="*/ 2173796 w 2520000"/>
                <a:gd name="connsiteY47" fmla="*/ 1884010 h 2520000"/>
                <a:gd name="connsiteX48" fmla="*/ 2113998 w 2520000"/>
                <a:gd name="connsiteY48" fmla="*/ 1963976 h 2520000"/>
                <a:gd name="connsiteX49" fmla="*/ 2098902 w 2520000"/>
                <a:gd name="connsiteY49" fmla="*/ 1980586 h 2520000"/>
                <a:gd name="connsiteX50" fmla="*/ 2183018 w 2520000"/>
                <a:gd name="connsiteY50" fmla="*/ 2115676 h 2520000"/>
                <a:gd name="connsiteX51" fmla="*/ 2150955 w 2520000"/>
                <a:gd name="connsiteY51" fmla="*/ 2150955 h 2520000"/>
                <a:gd name="connsiteX52" fmla="*/ 2115676 w 2520000"/>
                <a:gd name="connsiteY52" fmla="*/ 2183018 h 2520000"/>
                <a:gd name="connsiteX53" fmla="*/ 1980586 w 2520000"/>
                <a:gd name="connsiteY53" fmla="*/ 2098902 h 2520000"/>
                <a:gd name="connsiteX54" fmla="*/ 1963976 w 2520000"/>
                <a:gd name="connsiteY54" fmla="*/ 2113998 h 2520000"/>
                <a:gd name="connsiteX55" fmla="*/ 1884011 w 2520000"/>
                <a:gd name="connsiteY55" fmla="*/ 2173796 h 2520000"/>
                <a:gd name="connsiteX56" fmla="*/ 1930175 w 2520000"/>
                <a:gd name="connsiteY56" fmla="*/ 2325652 h 2520000"/>
                <a:gd name="connsiteX57" fmla="*/ 1860591 w 2520000"/>
                <a:gd name="connsiteY57" fmla="*/ 2367925 h 2520000"/>
                <a:gd name="connsiteX58" fmla="*/ 1848358 w 2520000"/>
                <a:gd name="connsiteY58" fmla="*/ 2373818 h 2520000"/>
                <a:gd name="connsiteX59" fmla="*/ 1738743 w 2520000"/>
                <a:gd name="connsiteY59" fmla="*/ 2256645 h 2520000"/>
                <a:gd name="connsiteX60" fmla="*/ 1690785 w 2520000"/>
                <a:gd name="connsiteY60" fmla="*/ 2279748 h 2520000"/>
                <a:gd name="connsiteX61" fmla="*/ 1626212 w 2520000"/>
                <a:gd name="connsiteY61" fmla="*/ 2303382 h 2520000"/>
                <a:gd name="connsiteX62" fmla="*/ 1631572 w 2520000"/>
                <a:gd name="connsiteY62" fmla="*/ 2464154 h 2520000"/>
                <a:gd name="connsiteX63" fmla="*/ 1539823 w 2520000"/>
                <a:gd name="connsiteY63" fmla="*/ 2487745 h 2520000"/>
                <a:gd name="connsiteX64" fmla="*/ 1464719 w 2520000"/>
                <a:gd name="connsiteY64" fmla="*/ 2347031 h 2520000"/>
                <a:gd name="connsiteX65" fmla="*/ 1373156 w 2520000"/>
                <a:gd name="connsiteY65" fmla="*/ 2361005 h 2520000"/>
                <a:gd name="connsiteX66" fmla="*/ 1343719 w 2520000"/>
                <a:gd name="connsiteY66" fmla="*/ 2362492 h 2520000"/>
                <a:gd name="connsiteX67" fmla="*/ 1307651 w 2520000"/>
                <a:gd name="connsiteY67" fmla="*/ 2517594 h 2520000"/>
                <a:gd name="connsiteX68" fmla="*/ 1260000 w 2520000"/>
                <a:gd name="connsiteY68" fmla="*/ 2520000 h 2520000"/>
                <a:gd name="connsiteX69" fmla="*/ 1212350 w 2520000"/>
                <a:gd name="connsiteY69" fmla="*/ 2517594 h 2520000"/>
                <a:gd name="connsiteX70" fmla="*/ 1176282 w 2520000"/>
                <a:gd name="connsiteY70" fmla="*/ 2362492 h 2520000"/>
                <a:gd name="connsiteX71" fmla="*/ 1146845 w 2520000"/>
                <a:gd name="connsiteY71" fmla="*/ 2361005 h 2520000"/>
                <a:gd name="connsiteX72" fmla="*/ 1055281 w 2520000"/>
                <a:gd name="connsiteY72" fmla="*/ 2347031 h 2520000"/>
                <a:gd name="connsiteX73" fmla="*/ 980177 w 2520000"/>
                <a:gd name="connsiteY73" fmla="*/ 2487745 h 2520000"/>
                <a:gd name="connsiteX74" fmla="*/ 888429 w 2520000"/>
                <a:gd name="connsiteY74" fmla="*/ 2464154 h 2520000"/>
                <a:gd name="connsiteX75" fmla="*/ 893788 w 2520000"/>
                <a:gd name="connsiteY75" fmla="*/ 2303382 h 2520000"/>
                <a:gd name="connsiteX76" fmla="*/ 829215 w 2520000"/>
                <a:gd name="connsiteY76" fmla="*/ 2279748 h 2520000"/>
                <a:gd name="connsiteX77" fmla="*/ 781257 w 2520000"/>
                <a:gd name="connsiteY77" fmla="*/ 2256645 h 2520000"/>
                <a:gd name="connsiteX78" fmla="*/ 671642 w 2520000"/>
                <a:gd name="connsiteY78" fmla="*/ 2373818 h 2520000"/>
                <a:gd name="connsiteX79" fmla="*/ 659409 w 2520000"/>
                <a:gd name="connsiteY79" fmla="*/ 2367925 h 2520000"/>
                <a:gd name="connsiteX80" fmla="*/ 589826 w 2520000"/>
                <a:gd name="connsiteY80" fmla="*/ 2325652 h 2520000"/>
                <a:gd name="connsiteX81" fmla="*/ 635990 w 2520000"/>
                <a:gd name="connsiteY81" fmla="*/ 2173796 h 2520000"/>
                <a:gd name="connsiteX82" fmla="*/ 556024 w 2520000"/>
                <a:gd name="connsiteY82" fmla="*/ 2113998 h 2520000"/>
                <a:gd name="connsiteX83" fmla="*/ 539414 w 2520000"/>
                <a:gd name="connsiteY83" fmla="*/ 2098902 h 2520000"/>
                <a:gd name="connsiteX84" fmla="*/ 404324 w 2520000"/>
                <a:gd name="connsiteY84" fmla="*/ 2183018 h 2520000"/>
                <a:gd name="connsiteX85" fmla="*/ 369046 w 2520000"/>
                <a:gd name="connsiteY85" fmla="*/ 2150955 h 2520000"/>
                <a:gd name="connsiteX86" fmla="*/ 336983 w 2520000"/>
                <a:gd name="connsiteY86" fmla="*/ 2115677 h 2520000"/>
                <a:gd name="connsiteX87" fmla="*/ 421099 w 2520000"/>
                <a:gd name="connsiteY87" fmla="*/ 1980586 h 2520000"/>
                <a:gd name="connsiteX88" fmla="*/ 406002 w 2520000"/>
                <a:gd name="connsiteY88" fmla="*/ 1963976 h 2520000"/>
                <a:gd name="connsiteX89" fmla="*/ 346205 w 2520000"/>
                <a:gd name="connsiteY89" fmla="*/ 1884010 h 2520000"/>
                <a:gd name="connsiteX90" fmla="*/ 194348 w 2520000"/>
                <a:gd name="connsiteY90" fmla="*/ 1930174 h 2520000"/>
                <a:gd name="connsiteX91" fmla="*/ 152075 w 2520000"/>
                <a:gd name="connsiteY91" fmla="*/ 1860591 h 2520000"/>
                <a:gd name="connsiteX92" fmla="*/ 146183 w 2520000"/>
                <a:gd name="connsiteY92" fmla="*/ 1848358 h 2520000"/>
                <a:gd name="connsiteX93" fmla="*/ 263355 w 2520000"/>
                <a:gd name="connsiteY93" fmla="*/ 1738743 h 2520000"/>
                <a:gd name="connsiteX94" fmla="*/ 240253 w 2520000"/>
                <a:gd name="connsiteY94" fmla="*/ 1690785 h 2520000"/>
                <a:gd name="connsiteX95" fmla="*/ 216619 w 2520000"/>
                <a:gd name="connsiteY95" fmla="*/ 1626212 h 2520000"/>
                <a:gd name="connsiteX96" fmla="*/ 55847 w 2520000"/>
                <a:gd name="connsiteY96" fmla="*/ 1631572 h 2520000"/>
                <a:gd name="connsiteX97" fmla="*/ 32256 w 2520000"/>
                <a:gd name="connsiteY97" fmla="*/ 1539823 h 2520000"/>
                <a:gd name="connsiteX98" fmla="*/ 172969 w 2520000"/>
                <a:gd name="connsiteY98" fmla="*/ 1464719 h 2520000"/>
                <a:gd name="connsiteX99" fmla="*/ 158995 w 2520000"/>
                <a:gd name="connsiteY99" fmla="*/ 1373156 h 2520000"/>
                <a:gd name="connsiteX100" fmla="*/ 157509 w 2520000"/>
                <a:gd name="connsiteY100" fmla="*/ 1343719 h 2520000"/>
                <a:gd name="connsiteX101" fmla="*/ 2406 w 2520000"/>
                <a:gd name="connsiteY101" fmla="*/ 1307650 h 2520000"/>
                <a:gd name="connsiteX102" fmla="*/ 0 w 2520000"/>
                <a:gd name="connsiteY102" fmla="*/ 1260000 h 2520000"/>
                <a:gd name="connsiteX103" fmla="*/ 2406 w 2520000"/>
                <a:gd name="connsiteY103" fmla="*/ 1212350 h 2520000"/>
                <a:gd name="connsiteX104" fmla="*/ 157509 w 2520000"/>
                <a:gd name="connsiteY104" fmla="*/ 1176282 h 2520000"/>
                <a:gd name="connsiteX105" fmla="*/ 158995 w 2520000"/>
                <a:gd name="connsiteY105" fmla="*/ 1146845 h 2520000"/>
                <a:gd name="connsiteX106" fmla="*/ 172969 w 2520000"/>
                <a:gd name="connsiteY106" fmla="*/ 1055281 h 2520000"/>
                <a:gd name="connsiteX107" fmla="*/ 32256 w 2520000"/>
                <a:gd name="connsiteY107" fmla="*/ 980177 h 2520000"/>
                <a:gd name="connsiteX108" fmla="*/ 55847 w 2520000"/>
                <a:gd name="connsiteY108" fmla="*/ 888428 h 2520000"/>
                <a:gd name="connsiteX109" fmla="*/ 216619 w 2520000"/>
                <a:gd name="connsiteY109" fmla="*/ 893788 h 2520000"/>
                <a:gd name="connsiteX110" fmla="*/ 240253 w 2520000"/>
                <a:gd name="connsiteY110" fmla="*/ 829215 h 2520000"/>
                <a:gd name="connsiteX111" fmla="*/ 263355 w 2520000"/>
                <a:gd name="connsiteY111" fmla="*/ 781257 h 2520000"/>
                <a:gd name="connsiteX112" fmla="*/ 146183 w 2520000"/>
                <a:gd name="connsiteY112" fmla="*/ 671642 h 2520000"/>
                <a:gd name="connsiteX113" fmla="*/ 152075 w 2520000"/>
                <a:gd name="connsiteY113" fmla="*/ 659409 h 2520000"/>
                <a:gd name="connsiteX114" fmla="*/ 194348 w 2520000"/>
                <a:gd name="connsiteY114" fmla="*/ 589826 h 2520000"/>
                <a:gd name="connsiteX115" fmla="*/ 346205 w 2520000"/>
                <a:gd name="connsiteY115" fmla="*/ 635990 h 2520000"/>
                <a:gd name="connsiteX116" fmla="*/ 406002 w 2520000"/>
                <a:gd name="connsiteY116" fmla="*/ 556024 h 2520000"/>
                <a:gd name="connsiteX117" fmla="*/ 421099 w 2520000"/>
                <a:gd name="connsiteY117" fmla="*/ 539414 h 2520000"/>
                <a:gd name="connsiteX118" fmla="*/ 336983 w 2520000"/>
                <a:gd name="connsiteY118" fmla="*/ 404324 h 2520000"/>
                <a:gd name="connsiteX119" fmla="*/ 369046 w 2520000"/>
                <a:gd name="connsiteY119" fmla="*/ 369046 h 2520000"/>
                <a:gd name="connsiteX120" fmla="*/ 404324 w 2520000"/>
                <a:gd name="connsiteY120" fmla="*/ 336982 h 2520000"/>
                <a:gd name="connsiteX121" fmla="*/ 539414 w 2520000"/>
                <a:gd name="connsiteY121" fmla="*/ 421098 h 2520000"/>
                <a:gd name="connsiteX122" fmla="*/ 556024 w 2520000"/>
                <a:gd name="connsiteY122" fmla="*/ 406002 h 2520000"/>
                <a:gd name="connsiteX123" fmla="*/ 635990 w 2520000"/>
                <a:gd name="connsiteY123" fmla="*/ 346205 h 2520000"/>
                <a:gd name="connsiteX124" fmla="*/ 589826 w 2520000"/>
                <a:gd name="connsiteY124" fmla="*/ 194348 h 2520000"/>
                <a:gd name="connsiteX125" fmla="*/ 659409 w 2520000"/>
                <a:gd name="connsiteY125" fmla="*/ 152075 h 2520000"/>
                <a:gd name="connsiteX126" fmla="*/ 671642 w 2520000"/>
                <a:gd name="connsiteY126" fmla="*/ 146182 h 2520000"/>
                <a:gd name="connsiteX127" fmla="*/ 781257 w 2520000"/>
                <a:gd name="connsiteY127" fmla="*/ 263355 h 2520000"/>
                <a:gd name="connsiteX128" fmla="*/ 829215 w 2520000"/>
                <a:gd name="connsiteY128" fmla="*/ 240253 h 2520000"/>
                <a:gd name="connsiteX129" fmla="*/ 893788 w 2520000"/>
                <a:gd name="connsiteY129" fmla="*/ 216619 h 2520000"/>
                <a:gd name="connsiteX130" fmla="*/ 888429 w 2520000"/>
                <a:gd name="connsiteY130" fmla="*/ 55847 h 2520000"/>
                <a:gd name="connsiteX131" fmla="*/ 980177 w 2520000"/>
                <a:gd name="connsiteY131" fmla="*/ 32256 h 2520000"/>
                <a:gd name="connsiteX132" fmla="*/ 1055281 w 2520000"/>
                <a:gd name="connsiteY132" fmla="*/ 172969 h 2520000"/>
                <a:gd name="connsiteX133" fmla="*/ 1146845 w 2520000"/>
                <a:gd name="connsiteY133" fmla="*/ 158995 h 2520000"/>
                <a:gd name="connsiteX134" fmla="*/ 1176282 w 2520000"/>
                <a:gd name="connsiteY134" fmla="*/ 157509 h 2520000"/>
                <a:gd name="connsiteX135" fmla="*/ 1212351 w 2520000"/>
                <a:gd name="connsiteY135" fmla="*/ 2406 h 25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</a:cxnLst>
              <a:rect l="l" t="t" r="r" b="b"/>
              <a:pathLst>
                <a:path w="2520000" h="2520000">
                  <a:moveTo>
                    <a:pt x="1260000" y="0"/>
                  </a:moveTo>
                  <a:lnTo>
                    <a:pt x="1307651" y="2406"/>
                  </a:lnTo>
                  <a:lnTo>
                    <a:pt x="1343719" y="157509"/>
                  </a:lnTo>
                  <a:lnTo>
                    <a:pt x="1373156" y="158995"/>
                  </a:lnTo>
                  <a:lnTo>
                    <a:pt x="1464719" y="172969"/>
                  </a:lnTo>
                  <a:lnTo>
                    <a:pt x="1539823" y="32256"/>
                  </a:lnTo>
                  <a:lnTo>
                    <a:pt x="1631572" y="55847"/>
                  </a:lnTo>
                  <a:lnTo>
                    <a:pt x="1626212" y="216619"/>
                  </a:lnTo>
                  <a:lnTo>
                    <a:pt x="1690785" y="240253"/>
                  </a:lnTo>
                  <a:lnTo>
                    <a:pt x="1738743" y="263355"/>
                  </a:lnTo>
                  <a:lnTo>
                    <a:pt x="1848358" y="146182"/>
                  </a:lnTo>
                  <a:lnTo>
                    <a:pt x="1860591" y="152075"/>
                  </a:lnTo>
                  <a:lnTo>
                    <a:pt x="1930174" y="194348"/>
                  </a:lnTo>
                  <a:lnTo>
                    <a:pt x="1884010" y="346205"/>
                  </a:lnTo>
                  <a:lnTo>
                    <a:pt x="1963976" y="406002"/>
                  </a:lnTo>
                  <a:lnTo>
                    <a:pt x="1980587" y="421098"/>
                  </a:lnTo>
                  <a:lnTo>
                    <a:pt x="2115676" y="336982"/>
                  </a:lnTo>
                  <a:lnTo>
                    <a:pt x="2150955" y="369046"/>
                  </a:lnTo>
                  <a:lnTo>
                    <a:pt x="2183018" y="404324"/>
                  </a:lnTo>
                  <a:lnTo>
                    <a:pt x="2098902" y="539414"/>
                  </a:lnTo>
                  <a:lnTo>
                    <a:pt x="2113998" y="556024"/>
                  </a:lnTo>
                  <a:lnTo>
                    <a:pt x="2173796" y="635990"/>
                  </a:lnTo>
                  <a:lnTo>
                    <a:pt x="2325652" y="589826"/>
                  </a:lnTo>
                  <a:lnTo>
                    <a:pt x="2367925" y="659409"/>
                  </a:lnTo>
                  <a:lnTo>
                    <a:pt x="2373818" y="671642"/>
                  </a:lnTo>
                  <a:lnTo>
                    <a:pt x="2256645" y="781257"/>
                  </a:lnTo>
                  <a:lnTo>
                    <a:pt x="2279748" y="829215"/>
                  </a:lnTo>
                  <a:lnTo>
                    <a:pt x="2303382" y="893788"/>
                  </a:lnTo>
                  <a:lnTo>
                    <a:pt x="2464154" y="888428"/>
                  </a:lnTo>
                  <a:lnTo>
                    <a:pt x="2487745" y="980177"/>
                  </a:lnTo>
                  <a:lnTo>
                    <a:pt x="2347031" y="1055281"/>
                  </a:lnTo>
                  <a:lnTo>
                    <a:pt x="2361005" y="1146845"/>
                  </a:lnTo>
                  <a:lnTo>
                    <a:pt x="2362492" y="1176282"/>
                  </a:lnTo>
                  <a:lnTo>
                    <a:pt x="2517594" y="1212350"/>
                  </a:lnTo>
                  <a:lnTo>
                    <a:pt x="2520000" y="1260000"/>
                  </a:lnTo>
                  <a:lnTo>
                    <a:pt x="2517594" y="1307651"/>
                  </a:lnTo>
                  <a:lnTo>
                    <a:pt x="2362492" y="1343719"/>
                  </a:lnTo>
                  <a:lnTo>
                    <a:pt x="2361005" y="1373156"/>
                  </a:lnTo>
                  <a:lnTo>
                    <a:pt x="2347031" y="1464719"/>
                  </a:lnTo>
                  <a:lnTo>
                    <a:pt x="2487745" y="1539823"/>
                  </a:lnTo>
                  <a:lnTo>
                    <a:pt x="2464154" y="1631572"/>
                  </a:lnTo>
                  <a:lnTo>
                    <a:pt x="2303382" y="1626212"/>
                  </a:lnTo>
                  <a:lnTo>
                    <a:pt x="2279748" y="1690785"/>
                  </a:lnTo>
                  <a:lnTo>
                    <a:pt x="2256645" y="1738743"/>
                  </a:lnTo>
                  <a:lnTo>
                    <a:pt x="2373818" y="1848358"/>
                  </a:lnTo>
                  <a:lnTo>
                    <a:pt x="2367925" y="1860591"/>
                  </a:lnTo>
                  <a:lnTo>
                    <a:pt x="2325652" y="1930174"/>
                  </a:lnTo>
                  <a:lnTo>
                    <a:pt x="2173796" y="1884010"/>
                  </a:lnTo>
                  <a:lnTo>
                    <a:pt x="2113998" y="1963976"/>
                  </a:lnTo>
                  <a:lnTo>
                    <a:pt x="2098902" y="1980586"/>
                  </a:lnTo>
                  <a:lnTo>
                    <a:pt x="2183018" y="2115676"/>
                  </a:lnTo>
                  <a:lnTo>
                    <a:pt x="2150955" y="2150955"/>
                  </a:lnTo>
                  <a:lnTo>
                    <a:pt x="2115676" y="2183018"/>
                  </a:lnTo>
                  <a:lnTo>
                    <a:pt x="1980586" y="2098902"/>
                  </a:lnTo>
                  <a:lnTo>
                    <a:pt x="1963976" y="2113998"/>
                  </a:lnTo>
                  <a:lnTo>
                    <a:pt x="1884011" y="2173796"/>
                  </a:lnTo>
                  <a:lnTo>
                    <a:pt x="1930175" y="2325652"/>
                  </a:lnTo>
                  <a:lnTo>
                    <a:pt x="1860591" y="2367925"/>
                  </a:lnTo>
                  <a:lnTo>
                    <a:pt x="1848358" y="2373818"/>
                  </a:lnTo>
                  <a:lnTo>
                    <a:pt x="1738743" y="2256645"/>
                  </a:lnTo>
                  <a:lnTo>
                    <a:pt x="1690785" y="2279748"/>
                  </a:lnTo>
                  <a:lnTo>
                    <a:pt x="1626212" y="2303382"/>
                  </a:lnTo>
                  <a:lnTo>
                    <a:pt x="1631572" y="2464154"/>
                  </a:lnTo>
                  <a:lnTo>
                    <a:pt x="1539823" y="2487745"/>
                  </a:lnTo>
                  <a:lnTo>
                    <a:pt x="1464719" y="2347031"/>
                  </a:lnTo>
                  <a:lnTo>
                    <a:pt x="1373156" y="2361005"/>
                  </a:lnTo>
                  <a:lnTo>
                    <a:pt x="1343719" y="2362492"/>
                  </a:lnTo>
                  <a:lnTo>
                    <a:pt x="1307651" y="2517594"/>
                  </a:lnTo>
                  <a:lnTo>
                    <a:pt x="1260000" y="2520000"/>
                  </a:lnTo>
                  <a:lnTo>
                    <a:pt x="1212350" y="2517594"/>
                  </a:lnTo>
                  <a:lnTo>
                    <a:pt x="1176282" y="2362492"/>
                  </a:lnTo>
                  <a:lnTo>
                    <a:pt x="1146845" y="2361005"/>
                  </a:lnTo>
                  <a:lnTo>
                    <a:pt x="1055281" y="2347031"/>
                  </a:lnTo>
                  <a:lnTo>
                    <a:pt x="980177" y="2487745"/>
                  </a:lnTo>
                  <a:lnTo>
                    <a:pt x="888429" y="2464154"/>
                  </a:lnTo>
                  <a:lnTo>
                    <a:pt x="893788" y="2303382"/>
                  </a:lnTo>
                  <a:lnTo>
                    <a:pt x="829215" y="2279748"/>
                  </a:lnTo>
                  <a:lnTo>
                    <a:pt x="781257" y="2256645"/>
                  </a:lnTo>
                  <a:lnTo>
                    <a:pt x="671642" y="2373818"/>
                  </a:lnTo>
                  <a:lnTo>
                    <a:pt x="659409" y="2367925"/>
                  </a:lnTo>
                  <a:lnTo>
                    <a:pt x="589826" y="2325652"/>
                  </a:lnTo>
                  <a:lnTo>
                    <a:pt x="635990" y="2173796"/>
                  </a:lnTo>
                  <a:lnTo>
                    <a:pt x="556024" y="2113998"/>
                  </a:lnTo>
                  <a:lnTo>
                    <a:pt x="539414" y="2098902"/>
                  </a:lnTo>
                  <a:lnTo>
                    <a:pt x="404324" y="2183018"/>
                  </a:lnTo>
                  <a:lnTo>
                    <a:pt x="369046" y="2150955"/>
                  </a:lnTo>
                  <a:lnTo>
                    <a:pt x="336983" y="2115677"/>
                  </a:lnTo>
                  <a:lnTo>
                    <a:pt x="421099" y="1980586"/>
                  </a:lnTo>
                  <a:lnTo>
                    <a:pt x="406002" y="1963976"/>
                  </a:lnTo>
                  <a:lnTo>
                    <a:pt x="346205" y="1884010"/>
                  </a:lnTo>
                  <a:lnTo>
                    <a:pt x="194348" y="1930174"/>
                  </a:lnTo>
                  <a:lnTo>
                    <a:pt x="152075" y="1860591"/>
                  </a:lnTo>
                  <a:lnTo>
                    <a:pt x="146183" y="1848358"/>
                  </a:lnTo>
                  <a:lnTo>
                    <a:pt x="263355" y="1738743"/>
                  </a:lnTo>
                  <a:lnTo>
                    <a:pt x="240253" y="1690785"/>
                  </a:lnTo>
                  <a:lnTo>
                    <a:pt x="216619" y="1626212"/>
                  </a:lnTo>
                  <a:lnTo>
                    <a:pt x="55847" y="1631572"/>
                  </a:lnTo>
                  <a:lnTo>
                    <a:pt x="32256" y="1539823"/>
                  </a:lnTo>
                  <a:lnTo>
                    <a:pt x="172969" y="1464719"/>
                  </a:lnTo>
                  <a:lnTo>
                    <a:pt x="158995" y="1373156"/>
                  </a:lnTo>
                  <a:lnTo>
                    <a:pt x="157509" y="1343719"/>
                  </a:lnTo>
                  <a:lnTo>
                    <a:pt x="2406" y="1307650"/>
                  </a:lnTo>
                  <a:lnTo>
                    <a:pt x="0" y="1260000"/>
                  </a:lnTo>
                  <a:lnTo>
                    <a:pt x="2406" y="1212350"/>
                  </a:lnTo>
                  <a:lnTo>
                    <a:pt x="157509" y="1176282"/>
                  </a:lnTo>
                  <a:lnTo>
                    <a:pt x="158995" y="1146845"/>
                  </a:lnTo>
                  <a:lnTo>
                    <a:pt x="172969" y="1055281"/>
                  </a:lnTo>
                  <a:lnTo>
                    <a:pt x="32256" y="980177"/>
                  </a:lnTo>
                  <a:lnTo>
                    <a:pt x="55847" y="888428"/>
                  </a:lnTo>
                  <a:lnTo>
                    <a:pt x="216619" y="893788"/>
                  </a:lnTo>
                  <a:lnTo>
                    <a:pt x="240253" y="829215"/>
                  </a:lnTo>
                  <a:lnTo>
                    <a:pt x="263355" y="781257"/>
                  </a:lnTo>
                  <a:lnTo>
                    <a:pt x="146183" y="671642"/>
                  </a:lnTo>
                  <a:lnTo>
                    <a:pt x="152075" y="659409"/>
                  </a:lnTo>
                  <a:lnTo>
                    <a:pt x="194348" y="589826"/>
                  </a:lnTo>
                  <a:lnTo>
                    <a:pt x="346205" y="635990"/>
                  </a:lnTo>
                  <a:lnTo>
                    <a:pt x="406002" y="556024"/>
                  </a:lnTo>
                  <a:lnTo>
                    <a:pt x="421099" y="539414"/>
                  </a:lnTo>
                  <a:lnTo>
                    <a:pt x="336983" y="404324"/>
                  </a:lnTo>
                  <a:lnTo>
                    <a:pt x="369046" y="369046"/>
                  </a:lnTo>
                  <a:lnTo>
                    <a:pt x="404324" y="336982"/>
                  </a:lnTo>
                  <a:lnTo>
                    <a:pt x="539414" y="421098"/>
                  </a:lnTo>
                  <a:lnTo>
                    <a:pt x="556024" y="406002"/>
                  </a:lnTo>
                  <a:lnTo>
                    <a:pt x="635990" y="346205"/>
                  </a:lnTo>
                  <a:lnTo>
                    <a:pt x="589826" y="194348"/>
                  </a:lnTo>
                  <a:lnTo>
                    <a:pt x="659409" y="152075"/>
                  </a:lnTo>
                  <a:lnTo>
                    <a:pt x="671642" y="146182"/>
                  </a:lnTo>
                  <a:lnTo>
                    <a:pt x="781257" y="263355"/>
                  </a:lnTo>
                  <a:lnTo>
                    <a:pt x="829215" y="240253"/>
                  </a:lnTo>
                  <a:lnTo>
                    <a:pt x="893788" y="216619"/>
                  </a:lnTo>
                  <a:lnTo>
                    <a:pt x="888429" y="55847"/>
                  </a:lnTo>
                  <a:lnTo>
                    <a:pt x="980177" y="32256"/>
                  </a:lnTo>
                  <a:lnTo>
                    <a:pt x="1055281" y="172969"/>
                  </a:lnTo>
                  <a:lnTo>
                    <a:pt x="1146845" y="158995"/>
                  </a:lnTo>
                  <a:lnTo>
                    <a:pt x="1176282" y="157509"/>
                  </a:lnTo>
                  <a:lnTo>
                    <a:pt x="1212351" y="2406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accent4"/>
                </a:gs>
                <a:gs pos="80000">
                  <a:schemeClr val="accent4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9" name="Круг: прозрачная заливка 28">
              <a:extLst>
                <a:ext uri="{FF2B5EF4-FFF2-40B4-BE49-F238E27FC236}">
                  <a16:creationId xmlns:a16="http://schemas.microsoft.com/office/drawing/2014/main" id="{82A37B77-65EB-44B7-8D42-222547E5DD18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4"/>
                </a:gs>
                <a:gs pos="80000">
                  <a:schemeClr val="accent4">
                    <a:lumMod val="50000"/>
                  </a:schemeClr>
                </a:gs>
              </a:gsLst>
              <a:lin ang="17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0" name="Овал 29">
              <a:extLst>
                <a:ext uri="{FF2B5EF4-FFF2-40B4-BE49-F238E27FC236}">
                  <a16:creationId xmlns:a16="http://schemas.microsoft.com/office/drawing/2014/main" id="{4D8D9D56-CF02-419F-AE52-2933A8D9462E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5080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Круг: прозрачная заливка 30">
              <a:extLst>
                <a:ext uri="{FF2B5EF4-FFF2-40B4-BE49-F238E27FC236}">
                  <a16:creationId xmlns:a16="http://schemas.microsoft.com/office/drawing/2014/main" id="{42055B3F-E538-456B-8632-D0FA48039828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4"/>
                </a:gs>
                <a:gs pos="80000">
                  <a:schemeClr val="accent4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Группа 31">
            <a:extLst>
              <a:ext uri="{FF2B5EF4-FFF2-40B4-BE49-F238E27FC236}">
                <a16:creationId xmlns:a16="http://schemas.microsoft.com/office/drawing/2014/main" id="{5DEB7FFB-686C-49F0-849E-7FAAD1D3B0C0}"/>
              </a:ext>
            </a:extLst>
          </p:cNvPr>
          <p:cNvGrpSpPr/>
          <p:nvPr/>
        </p:nvGrpSpPr>
        <p:grpSpPr>
          <a:xfrm>
            <a:off x="8771783" y="1709156"/>
            <a:ext cx="2025000" cy="2025000"/>
            <a:chOff x="4836000" y="2169000"/>
            <a:chExt cx="2520000" cy="2520000"/>
          </a:xfrm>
        </p:grpSpPr>
        <p:sp>
          <p:nvSpPr>
            <p:cNvPr id="33" name="Овал 32">
              <a:extLst>
                <a:ext uri="{FF2B5EF4-FFF2-40B4-BE49-F238E27FC236}">
                  <a16:creationId xmlns:a16="http://schemas.microsoft.com/office/drawing/2014/main" id="{71F0FA79-D626-4BA4-AAB8-413341B69126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олилиния: фигура 33">
              <a:extLst>
                <a:ext uri="{FF2B5EF4-FFF2-40B4-BE49-F238E27FC236}">
                  <a16:creationId xmlns:a16="http://schemas.microsoft.com/office/drawing/2014/main" id="{ECC2FA00-CBC5-4E21-ABF9-BE3DE17A474A}"/>
                </a:ext>
              </a:extLst>
            </p:cNvPr>
            <p:cNvSpPr/>
            <p:nvPr/>
          </p:nvSpPr>
          <p:spPr>
            <a:xfrm>
              <a:off x="4836000" y="2169000"/>
              <a:ext cx="2520000" cy="2520000"/>
            </a:xfrm>
            <a:custGeom>
              <a:avLst/>
              <a:gdLst>
                <a:gd name="connsiteX0" fmla="*/ 1260000 w 2520000"/>
                <a:gd name="connsiteY0" fmla="*/ 0 h 2520000"/>
                <a:gd name="connsiteX1" fmla="*/ 1307651 w 2520000"/>
                <a:gd name="connsiteY1" fmla="*/ 2406 h 2520000"/>
                <a:gd name="connsiteX2" fmla="*/ 1343719 w 2520000"/>
                <a:gd name="connsiteY2" fmla="*/ 157509 h 2520000"/>
                <a:gd name="connsiteX3" fmla="*/ 1373156 w 2520000"/>
                <a:gd name="connsiteY3" fmla="*/ 158995 h 2520000"/>
                <a:gd name="connsiteX4" fmla="*/ 1464719 w 2520000"/>
                <a:gd name="connsiteY4" fmla="*/ 172969 h 2520000"/>
                <a:gd name="connsiteX5" fmla="*/ 1539823 w 2520000"/>
                <a:gd name="connsiteY5" fmla="*/ 32256 h 2520000"/>
                <a:gd name="connsiteX6" fmla="*/ 1631572 w 2520000"/>
                <a:gd name="connsiteY6" fmla="*/ 55847 h 2520000"/>
                <a:gd name="connsiteX7" fmla="*/ 1626212 w 2520000"/>
                <a:gd name="connsiteY7" fmla="*/ 216619 h 2520000"/>
                <a:gd name="connsiteX8" fmla="*/ 1690785 w 2520000"/>
                <a:gd name="connsiteY8" fmla="*/ 240253 h 2520000"/>
                <a:gd name="connsiteX9" fmla="*/ 1738743 w 2520000"/>
                <a:gd name="connsiteY9" fmla="*/ 263355 h 2520000"/>
                <a:gd name="connsiteX10" fmla="*/ 1848358 w 2520000"/>
                <a:gd name="connsiteY10" fmla="*/ 146182 h 2520000"/>
                <a:gd name="connsiteX11" fmla="*/ 1860591 w 2520000"/>
                <a:gd name="connsiteY11" fmla="*/ 152075 h 2520000"/>
                <a:gd name="connsiteX12" fmla="*/ 1930174 w 2520000"/>
                <a:gd name="connsiteY12" fmla="*/ 194348 h 2520000"/>
                <a:gd name="connsiteX13" fmla="*/ 1884010 w 2520000"/>
                <a:gd name="connsiteY13" fmla="*/ 346205 h 2520000"/>
                <a:gd name="connsiteX14" fmla="*/ 1963976 w 2520000"/>
                <a:gd name="connsiteY14" fmla="*/ 406002 h 2520000"/>
                <a:gd name="connsiteX15" fmla="*/ 1980587 w 2520000"/>
                <a:gd name="connsiteY15" fmla="*/ 421098 h 2520000"/>
                <a:gd name="connsiteX16" fmla="*/ 2115676 w 2520000"/>
                <a:gd name="connsiteY16" fmla="*/ 336982 h 2520000"/>
                <a:gd name="connsiteX17" fmla="*/ 2150955 w 2520000"/>
                <a:gd name="connsiteY17" fmla="*/ 369046 h 2520000"/>
                <a:gd name="connsiteX18" fmla="*/ 2183018 w 2520000"/>
                <a:gd name="connsiteY18" fmla="*/ 404324 h 2520000"/>
                <a:gd name="connsiteX19" fmla="*/ 2098902 w 2520000"/>
                <a:gd name="connsiteY19" fmla="*/ 539414 h 2520000"/>
                <a:gd name="connsiteX20" fmla="*/ 2113998 w 2520000"/>
                <a:gd name="connsiteY20" fmla="*/ 556024 h 2520000"/>
                <a:gd name="connsiteX21" fmla="*/ 2173796 w 2520000"/>
                <a:gd name="connsiteY21" fmla="*/ 635990 h 2520000"/>
                <a:gd name="connsiteX22" fmla="*/ 2325652 w 2520000"/>
                <a:gd name="connsiteY22" fmla="*/ 589826 h 2520000"/>
                <a:gd name="connsiteX23" fmla="*/ 2367925 w 2520000"/>
                <a:gd name="connsiteY23" fmla="*/ 659409 h 2520000"/>
                <a:gd name="connsiteX24" fmla="*/ 2373818 w 2520000"/>
                <a:gd name="connsiteY24" fmla="*/ 671642 h 2520000"/>
                <a:gd name="connsiteX25" fmla="*/ 2256645 w 2520000"/>
                <a:gd name="connsiteY25" fmla="*/ 781257 h 2520000"/>
                <a:gd name="connsiteX26" fmla="*/ 2279748 w 2520000"/>
                <a:gd name="connsiteY26" fmla="*/ 829215 h 2520000"/>
                <a:gd name="connsiteX27" fmla="*/ 2303382 w 2520000"/>
                <a:gd name="connsiteY27" fmla="*/ 893788 h 2520000"/>
                <a:gd name="connsiteX28" fmla="*/ 2464154 w 2520000"/>
                <a:gd name="connsiteY28" fmla="*/ 888428 h 2520000"/>
                <a:gd name="connsiteX29" fmla="*/ 2487745 w 2520000"/>
                <a:gd name="connsiteY29" fmla="*/ 980177 h 2520000"/>
                <a:gd name="connsiteX30" fmla="*/ 2347031 w 2520000"/>
                <a:gd name="connsiteY30" fmla="*/ 1055281 h 2520000"/>
                <a:gd name="connsiteX31" fmla="*/ 2361005 w 2520000"/>
                <a:gd name="connsiteY31" fmla="*/ 1146845 h 2520000"/>
                <a:gd name="connsiteX32" fmla="*/ 2362492 w 2520000"/>
                <a:gd name="connsiteY32" fmla="*/ 1176282 h 2520000"/>
                <a:gd name="connsiteX33" fmla="*/ 2517594 w 2520000"/>
                <a:gd name="connsiteY33" fmla="*/ 1212350 h 2520000"/>
                <a:gd name="connsiteX34" fmla="*/ 2520000 w 2520000"/>
                <a:gd name="connsiteY34" fmla="*/ 1260000 h 2520000"/>
                <a:gd name="connsiteX35" fmla="*/ 2517594 w 2520000"/>
                <a:gd name="connsiteY35" fmla="*/ 1307651 h 2520000"/>
                <a:gd name="connsiteX36" fmla="*/ 2362492 w 2520000"/>
                <a:gd name="connsiteY36" fmla="*/ 1343719 h 2520000"/>
                <a:gd name="connsiteX37" fmla="*/ 2361005 w 2520000"/>
                <a:gd name="connsiteY37" fmla="*/ 1373156 h 2520000"/>
                <a:gd name="connsiteX38" fmla="*/ 2347031 w 2520000"/>
                <a:gd name="connsiteY38" fmla="*/ 1464719 h 2520000"/>
                <a:gd name="connsiteX39" fmla="*/ 2487745 w 2520000"/>
                <a:gd name="connsiteY39" fmla="*/ 1539823 h 2520000"/>
                <a:gd name="connsiteX40" fmla="*/ 2464154 w 2520000"/>
                <a:gd name="connsiteY40" fmla="*/ 1631572 h 2520000"/>
                <a:gd name="connsiteX41" fmla="*/ 2303382 w 2520000"/>
                <a:gd name="connsiteY41" fmla="*/ 1626212 h 2520000"/>
                <a:gd name="connsiteX42" fmla="*/ 2279748 w 2520000"/>
                <a:gd name="connsiteY42" fmla="*/ 1690785 h 2520000"/>
                <a:gd name="connsiteX43" fmla="*/ 2256645 w 2520000"/>
                <a:gd name="connsiteY43" fmla="*/ 1738743 h 2520000"/>
                <a:gd name="connsiteX44" fmla="*/ 2373818 w 2520000"/>
                <a:gd name="connsiteY44" fmla="*/ 1848358 h 2520000"/>
                <a:gd name="connsiteX45" fmla="*/ 2367925 w 2520000"/>
                <a:gd name="connsiteY45" fmla="*/ 1860591 h 2520000"/>
                <a:gd name="connsiteX46" fmla="*/ 2325652 w 2520000"/>
                <a:gd name="connsiteY46" fmla="*/ 1930174 h 2520000"/>
                <a:gd name="connsiteX47" fmla="*/ 2173796 w 2520000"/>
                <a:gd name="connsiteY47" fmla="*/ 1884010 h 2520000"/>
                <a:gd name="connsiteX48" fmla="*/ 2113998 w 2520000"/>
                <a:gd name="connsiteY48" fmla="*/ 1963976 h 2520000"/>
                <a:gd name="connsiteX49" fmla="*/ 2098902 w 2520000"/>
                <a:gd name="connsiteY49" fmla="*/ 1980586 h 2520000"/>
                <a:gd name="connsiteX50" fmla="*/ 2183018 w 2520000"/>
                <a:gd name="connsiteY50" fmla="*/ 2115676 h 2520000"/>
                <a:gd name="connsiteX51" fmla="*/ 2150955 w 2520000"/>
                <a:gd name="connsiteY51" fmla="*/ 2150955 h 2520000"/>
                <a:gd name="connsiteX52" fmla="*/ 2115676 w 2520000"/>
                <a:gd name="connsiteY52" fmla="*/ 2183018 h 2520000"/>
                <a:gd name="connsiteX53" fmla="*/ 1980586 w 2520000"/>
                <a:gd name="connsiteY53" fmla="*/ 2098902 h 2520000"/>
                <a:gd name="connsiteX54" fmla="*/ 1963976 w 2520000"/>
                <a:gd name="connsiteY54" fmla="*/ 2113998 h 2520000"/>
                <a:gd name="connsiteX55" fmla="*/ 1884011 w 2520000"/>
                <a:gd name="connsiteY55" fmla="*/ 2173796 h 2520000"/>
                <a:gd name="connsiteX56" fmla="*/ 1930175 w 2520000"/>
                <a:gd name="connsiteY56" fmla="*/ 2325652 h 2520000"/>
                <a:gd name="connsiteX57" fmla="*/ 1860591 w 2520000"/>
                <a:gd name="connsiteY57" fmla="*/ 2367925 h 2520000"/>
                <a:gd name="connsiteX58" fmla="*/ 1848358 w 2520000"/>
                <a:gd name="connsiteY58" fmla="*/ 2373818 h 2520000"/>
                <a:gd name="connsiteX59" fmla="*/ 1738743 w 2520000"/>
                <a:gd name="connsiteY59" fmla="*/ 2256645 h 2520000"/>
                <a:gd name="connsiteX60" fmla="*/ 1690785 w 2520000"/>
                <a:gd name="connsiteY60" fmla="*/ 2279748 h 2520000"/>
                <a:gd name="connsiteX61" fmla="*/ 1626212 w 2520000"/>
                <a:gd name="connsiteY61" fmla="*/ 2303382 h 2520000"/>
                <a:gd name="connsiteX62" fmla="*/ 1631572 w 2520000"/>
                <a:gd name="connsiteY62" fmla="*/ 2464154 h 2520000"/>
                <a:gd name="connsiteX63" fmla="*/ 1539823 w 2520000"/>
                <a:gd name="connsiteY63" fmla="*/ 2487745 h 2520000"/>
                <a:gd name="connsiteX64" fmla="*/ 1464719 w 2520000"/>
                <a:gd name="connsiteY64" fmla="*/ 2347031 h 2520000"/>
                <a:gd name="connsiteX65" fmla="*/ 1373156 w 2520000"/>
                <a:gd name="connsiteY65" fmla="*/ 2361005 h 2520000"/>
                <a:gd name="connsiteX66" fmla="*/ 1343719 w 2520000"/>
                <a:gd name="connsiteY66" fmla="*/ 2362492 h 2520000"/>
                <a:gd name="connsiteX67" fmla="*/ 1307651 w 2520000"/>
                <a:gd name="connsiteY67" fmla="*/ 2517594 h 2520000"/>
                <a:gd name="connsiteX68" fmla="*/ 1260000 w 2520000"/>
                <a:gd name="connsiteY68" fmla="*/ 2520000 h 2520000"/>
                <a:gd name="connsiteX69" fmla="*/ 1212350 w 2520000"/>
                <a:gd name="connsiteY69" fmla="*/ 2517594 h 2520000"/>
                <a:gd name="connsiteX70" fmla="*/ 1176282 w 2520000"/>
                <a:gd name="connsiteY70" fmla="*/ 2362492 h 2520000"/>
                <a:gd name="connsiteX71" fmla="*/ 1146845 w 2520000"/>
                <a:gd name="connsiteY71" fmla="*/ 2361005 h 2520000"/>
                <a:gd name="connsiteX72" fmla="*/ 1055281 w 2520000"/>
                <a:gd name="connsiteY72" fmla="*/ 2347031 h 2520000"/>
                <a:gd name="connsiteX73" fmla="*/ 980177 w 2520000"/>
                <a:gd name="connsiteY73" fmla="*/ 2487745 h 2520000"/>
                <a:gd name="connsiteX74" fmla="*/ 888429 w 2520000"/>
                <a:gd name="connsiteY74" fmla="*/ 2464154 h 2520000"/>
                <a:gd name="connsiteX75" fmla="*/ 893788 w 2520000"/>
                <a:gd name="connsiteY75" fmla="*/ 2303382 h 2520000"/>
                <a:gd name="connsiteX76" fmla="*/ 829215 w 2520000"/>
                <a:gd name="connsiteY76" fmla="*/ 2279748 h 2520000"/>
                <a:gd name="connsiteX77" fmla="*/ 781257 w 2520000"/>
                <a:gd name="connsiteY77" fmla="*/ 2256645 h 2520000"/>
                <a:gd name="connsiteX78" fmla="*/ 671642 w 2520000"/>
                <a:gd name="connsiteY78" fmla="*/ 2373818 h 2520000"/>
                <a:gd name="connsiteX79" fmla="*/ 659409 w 2520000"/>
                <a:gd name="connsiteY79" fmla="*/ 2367925 h 2520000"/>
                <a:gd name="connsiteX80" fmla="*/ 589826 w 2520000"/>
                <a:gd name="connsiteY80" fmla="*/ 2325652 h 2520000"/>
                <a:gd name="connsiteX81" fmla="*/ 635990 w 2520000"/>
                <a:gd name="connsiteY81" fmla="*/ 2173796 h 2520000"/>
                <a:gd name="connsiteX82" fmla="*/ 556024 w 2520000"/>
                <a:gd name="connsiteY82" fmla="*/ 2113998 h 2520000"/>
                <a:gd name="connsiteX83" fmla="*/ 539414 w 2520000"/>
                <a:gd name="connsiteY83" fmla="*/ 2098902 h 2520000"/>
                <a:gd name="connsiteX84" fmla="*/ 404324 w 2520000"/>
                <a:gd name="connsiteY84" fmla="*/ 2183018 h 2520000"/>
                <a:gd name="connsiteX85" fmla="*/ 369046 w 2520000"/>
                <a:gd name="connsiteY85" fmla="*/ 2150955 h 2520000"/>
                <a:gd name="connsiteX86" fmla="*/ 336983 w 2520000"/>
                <a:gd name="connsiteY86" fmla="*/ 2115677 h 2520000"/>
                <a:gd name="connsiteX87" fmla="*/ 421099 w 2520000"/>
                <a:gd name="connsiteY87" fmla="*/ 1980586 h 2520000"/>
                <a:gd name="connsiteX88" fmla="*/ 406002 w 2520000"/>
                <a:gd name="connsiteY88" fmla="*/ 1963976 h 2520000"/>
                <a:gd name="connsiteX89" fmla="*/ 346205 w 2520000"/>
                <a:gd name="connsiteY89" fmla="*/ 1884010 h 2520000"/>
                <a:gd name="connsiteX90" fmla="*/ 194348 w 2520000"/>
                <a:gd name="connsiteY90" fmla="*/ 1930174 h 2520000"/>
                <a:gd name="connsiteX91" fmla="*/ 152075 w 2520000"/>
                <a:gd name="connsiteY91" fmla="*/ 1860591 h 2520000"/>
                <a:gd name="connsiteX92" fmla="*/ 146183 w 2520000"/>
                <a:gd name="connsiteY92" fmla="*/ 1848358 h 2520000"/>
                <a:gd name="connsiteX93" fmla="*/ 263355 w 2520000"/>
                <a:gd name="connsiteY93" fmla="*/ 1738743 h 2520000"/>
                <a:gd name="connsiteX94" fmla="*/ 240253 w 2520000"/>
                <a:gd name="connsiteY94" fmla="*/ 1690785 h 2520000"/>
                <a:gd name="connsiteX95" fmla="*/ 216619 w 2520000"/>
                <a:gd name="connsiteY95" fmla="*/ 1626212 h 2520000"/>
                <a:gd name="connsiteX96" fmla="*/ 55847 w 2520000"/>
                <a:gd name="connsiteY96" fmla="*/ 1631572 h 2520000"/>
                <a:gd name="connsiteX97" fmla="*/ 32256 w 2520000"/>
                <a:gd name="connsiteY97" fmla="*/ 1539823 h 2520000"/>
                <a:gd name="connsiteX98" fmla="*/ 172969 w 2520000"/>
                <a:gd name="connsiteY98" fmla="*/ 1464719 h 2520000"/>
                <a:gd name="connsiteX99" fmla="*/ 158995 w 2520000"/>
                <a:gd name="connsiteY99" fmla="*/ 1373156 h 2520000"/>
                <a:gd name="connsiteX100" fmla="*/ 157509 w 2520000"/>
                <a:gd name="connsiteY100" fmla="*/ 1343719 h 2520000"/>
                <a:gd name="connsiteX101" fmla="*/ 2406 w 2520000"/>
                <a:gd name="connsiteY101" fmla="*/ 1307650 h 2520000"/>
                <a:gd name="connsiteX102" fmla="*/ 0 w 2520000"/>
                <a:gd name="connsiteY102" fmla="*/ 1260000 h 2520000"/>
                <a:gd name="connsiteX103" fmla="*/ 2406 w 2520000"/>
                <a:gd name="connsiteY103" fmla="*/ 1212350 h 2520000"/>
                <a:gd name="connsiteX104" fmla="*/ 157509 w 2520000"/>
                <a:gd name="connsiteY104" fmla="*/ 1176282 h 2520000"/>
                <a:gd name="connsiteX105" fmla="*/ 158995 w 2520000"/>
                <a:gd name="connsiteY105" fmla="*/ 1146845 h 2520000"/>
                <a:gd name="connsiteX106" fmla="*/ 172969 w 2520000"/>
                <a:gd name="connsiteY106" fmla="*/ 1055281 h 2520000"/>
                <a:gd name="connsiteX107" fmla="*/ 32256 w 2520000"/>
                <a:gd name="connsiteY107" fmla="*/ 980177 h 2520000"/>
                <a:gd name="connsiteX108" fmla="*/ 55847 w 2520000"/>
                <a:gd name="connsiteY108" fmla="*/ 888428 h 2520000"/>
                <a:gd name="connsiteX109" fmla="*/ 216619 w 2520000"/>
                <a:gd name="connsiteY109" fmla="*/ 893788 h 2520000"/>
                <a:gd name="connsiteX110" fmla="*/ 240253 w 2520000"/>
                <a:gd name="connsiteY110" fmla="*/ 829215 h 2520000"/>
                <a:gd name="connsiteX111" fmla="*/ 263355 w 2520000"/>
                <a:gd name="connsiteY111" fmla="*/ 781257 h 2520000"/>
                <a:gd name="connsiteX112" fmla="*/ 146183 w 2520000"/>
                <a:gd name="connsiteY112" fmla="*/ 671642 h 2520000"/>
                <a:gd name="connsiteX113" fmla="*/ 152075 w 2520000"/>
                <a:gd name="connsiteY113" fmla="*/ 659409 h 2520000"/>
                <a:gd name="connsiteX114" fmla="*/ 194348 w 2520000"/>
                <a:gd name="connsiteY114" fmla="*/ 589826 h 2520000"/>
                <a:gd name="connsiteX115" fmla="*/ 346205 w 2520000"/>
                <a:gd name="connsiteY115" fmla="*/ 635990 h 2520000"/>
                <a:gd name="connsiteX116" fmla="*/ 406002 w 2520000"/>
                <a:gd name="connsiteY116" fmla="*/ 556024 h 2520000"/>
                <a:gd name="connsiteX117" fmla="*/ 421099 w 2520000"/>
                <a:gd name="connsiteY117" fmla="*/ 539414 h 2520000"/>
                <a:gd name="connsiteX118" fmla="*/ 336983 w 2520000"/>
                <a:gd name="connsiteY118" fmla="*/ 404324 h 2520000"/>
                <a:gd name="connsiteX119" fmla="*/ 369046 w 2520000"/>
                <a:gd name="connsiteY119" fmla="*/ 369046 h 2520000"/>
                <a:gd name="connsiteX120" fmla="*/ 404324 w 2520000"/>
                <a:gd name="connsiteY120" fmla="*/ 336982 h 2520000"/>
                <a:gd name="connsiteX121" fmla="*/ 539414 w 2520000"/>
                <a:gd name="connsiteY121" fmla="*/ 421098 h 2520000"/>
                <a:gd name="connsiteX122" fmla="*/ 556024 w 2520000"/>
                <a:gd name="connsiteY122" fmla="*/ 406002 h 2520000"/>
                <a:gd name="connsiteX123" fmla="*/ 635990 w 2520000"/>
                <a:gd name="connsiteY123" fmla="*/ 346205 h 2520000"/>
                <a:gd name="connsiteX124" fmla="*/ 589826 w 2520000"/>
                <a:gd name="connsiteY124" fmla="*/ 194348 h 2520000"/>
                <a:gd name="connsiteX125" fmla="*/ 659409 w 2520000"/>
                <a:gd name="connsiteY125" fmla="*/ 152075 h 2520000"/>
                <a:gd name="connsiteX126" fmla="*/ 671642 w 2520000"/>
                <a:gd name="connsiteY126" fmla="*/ 146182 h 2520000"/>
                <a:gd name="connsiteX127" fmla="*/ 781257 w 2520000"/>
                <a:gd name="connsiteY127" fmla="*/ 263355 h 2520000"/>
                <a:gd name="connsiteX128" fmla="*/ 829215 w 2520000"/>
                <a:gd name="connsiteY128" fmla="*/ 240253 h 2520000"/>
                <a:gd name="connsiteX129" fmla="*/ 893788 w 2520000"/>
                <a:gd name="connsiteY129" fmla="*/ 216619 h 2520000"/>
                <a:gd name="connsiteX130" fmla="*/ 888429 w 2520000"/>
                <a:gd name="connsiteY130" fmla="*/ 55847 h 2520000"/>
                <a:gd name="connsiteX131" fmla="*/ 980177 w 2520000"/>
                <a:gd name="connsiteY131" fmla="*/ 32256 h 2520000"/>
                <a:gd name="connsiteX132" fmla="*/ 1055281 w 2520000"/>
                <a:gd name="connsiteY132" fmla="*/ 172969 h 2520000"/>
                <a:gd name="connsiteX133" fmla="*/ 1146845 w 2520000"/>
                <a:gd name="connsiteY133" fmla="*/ 158995 h 2520000"/>
                <a:gd name="connsiteX134" fmla="*/ 1176282 w 2520000"/>
                <a:gd name="connsiteY134" fmla="*/ 157509 h 2520000"/>
                <a:gd name="connsiteX135" fmla="*/ 1212351 w 2520000"/>
                <a:gd name="connsiteY135" fmla="*/ 2406 h 25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</a:cxnLst>
              <a:rect l="l" t="t" r="r" b="b"/>
              <a:pathLst>
                <a:path w="2520000" h="2520000">
                  <a:moveTo>
                    <a:pt x="1260000" y="0"/>
                  </a:moveTo>
                  <a:lnTo>
                    <a:pt x="1307651" y="2406"/>
                  </a:lnTo>
                  <a:lnTo>
                    <a:pt x="1343719" y="157509"/>
                  </a:lnTo>
                  <a:lnTo>
                    <a:pt x="1373156" y="158995"/>
                  </a:lnTo>
                  <a:lnTo>
                    <a:pt x="1464719" y="172969"/>
                  </a:lnTo>
                  <a:lnTo>
                    <a:pt x="1539823" y="32256"/>
                  </a:lnTo>
                  <a:lnTo>
                    <a:pt x="1631572" y="55847"/>
                  </a:lnTo>
                  <a:lnTo>
                    <a:pt x="1626212" y="216619"/>
                  </a:lnTo>
                  <a:lnTo>
                    <a:pt x="1690785" y="240253"/>
                  </a:lnTo>
                  <a:lnTo>
                    <a:pt x="1738743" y="263355"/>
                  </a:lnTo>
                  <a:lnTo>
                    <a:pt x="1848358" y="146182"/>
                  </a:lnTo>
                  <a:lnTo>
                    <a:pt x="1860591" y="152075"/>
                  </a:lnTo>
                  <a:lnTo>
                    <a:pt x="1930174" y="194348"/>
                  </a:lnTo>
                  <a:lnTo>
                    <a:pt x="1884010" y="346205"/>
                  </a:lnTo>
                  <a:lnTo>
                    <a:pt x="1963976" y="406002"/>
                  </a:lnTo>
                  <a:lnTo>
                    <a:pt x="1980587" y="421098"/>
                  </a:lnTo>
                  <a:lnTo>
                    <a:pt x="2115676" y="336982"/>
                  </a:lnTo>
                  <a:lnTo>
                    <a:pt x="2150955" y="369046"/>
                  </a:lnTo>
                  <a:lnTo>
                    <a:pt x="2183018" y="404324"/>
                  </a:lnTo>
                  <a:lnTo>
                    <a:pt x="2098902" y="539414"/>
                  </a:lnTo>
                  <a:lnTo>
                    <a:pt x="2113998" y="556024"/>
                  </a:lnTo>
                  <a:lnTo>
                    <a:pt x="2173796" y="635990"/>
                  </a:lnTo>
                  <a:lnTo>
                    <a:pt x="2325652" y="589826"/>
                  </a:lnTo>
                  <a:lnTo>
                    <a:pt x="2367925" y="659409"/>
                  </a:lnTo>
                  <a:lnTo>
                    <a:pt x="2373818" y="671642"/>
                  </a:lnTo>
                  <a:lnTo>
                    <a:pt x="2256645" y="781257"/>
                  </a:lnTo>
                  <a:lnTo>
                    <a:pt x="2279748" y="829215"/>
                  </a:lnTo>
                  <a:lnTo>
                    <a:pt x="2303382" y="893788"/>
                  </a:lnTo>
                  <a:lnTo>
                    <a:pt x="2464154" y="888428"/>
                  </a:lnTo>
                  <a:lnTo>
                    <a:pt x="2487745" y="980177"/>
                  </a:lnTo>
                  <a:lnTo>
                    <a:pt x="2347031" y="1055281"/>
                  </a:lnTo>
                  <a:lnTo>
                    <a:pt x="2361005" y="1146845"/>
                  </a:lnTo>
                  <a:lnTo>
                    <a:pt x="2362492" y="1176282"/>
                  </a:lnTo>
                  <a:lnTo>
                    <a:pt x="2517594" y="1212350"/>
                  </a:lnTo>
                  <a:lnTo>
                    <a:pt x="2520000" y="1260000"/>
                  </a:lnTo>
                  <a:lnTo>
                    <a:pt x="2517594" y="1307651"/>
                  </a:lnTo>
                  <a:lnTo>
                    <a:pt x="2362492" y="1343719"/>
                  </a:lnTo>
                  <a:lnTo>
                    <a:pt x="2361005" y="1373156"/>
                  </a:lnTo>
                  <a:lnTo>
                    <a:pt x="2347031" y="1464719"/>
                  </a:lnTo>
                  <a:lnTo>
                    <a:pt x="2487745" y="1539823"/>
                  </a:lnTo>
                  <a:lnTo>
                    <a:pt x="2464154" y="1631572"/>
                  </a:lnTo>
                  <a:lnTo>
                    <a:pt x="2303382" y="1626212"/>
                  </a:lnTo>
                  <a:lnTo>
                    <a:pt x="2279748" y="1690785"/>
                  </a:lnTo>
                  <a:lnTo>
                    <a:pt x="2256645" y="1738743"/>
                  </a:lnTo>
                  <a:lnTo>
                    <a:pt x="2373818" y="1848358"/>
                  </a:lnTo>
                  <a:lnTo>
                    <a:pt x="2367925" y="1860591"/>
                  </a:lnTo>
                  <a:lnTo>
                    <a:pt x="2325652" y="1930174"/>
                  </a:lnTo>
                  <a:lnTo>
                    <a:pt x="2173796" y="1884010"/>
                  </a:lnTo>
                  <a:lnTo>
                    <a:pt x="2113998" y="1963976"/>
                  </a:lnTo>
                  <a:lnTo>
                    <a:pt x="2098902" y="1980586"/>
                  </a:lnTo>
                  <a:lnTo>
                    <a:pt x="2183018" y="2115676"/>
                  </a:lnTo>
                  <a:lnTo>
                    <a:pt x="2150955" y="2150955"/>
                  </a:lnTo>
                  <a:lnTo>
                    <a:pt x="2115676" y="2183018"/>
                  </a:lnTo>
                  <a:lnTo>
                    <a:pt x="1980586" y="2098902"/>
                  </a:lnTo>
                  <a:lnTo>
                    <a:pt x="1963976" y="2113998"/>
                  </a:lnTo>
                  <a:lnTo>
                    <a:pt x="1884011" y="2173796"/>
                  </a:lnTo>
                  <a:lnTo>
                    <a:pt x="1930175" y="2325652"/>
                  </a:lnTo>
                  <a:lnTo>
                    <a:pt x="1860591" y="2367925"/>
                  </a:lnTo>
                  <a:lnTo>
                    <a:pt x="1848358" y="2373818"/>
                  </a:lnTo>
                  <a:lnTo>
                    <a:pt x="1738743" y="2256645"/>
                  </a:lnTo>
                  <a:lnTo>
                    <a:pt x="1690785" y="2279748"/>
                  </a:lnTo>
                  <a:lnTo>
                    <a:pt x="1626212" y="2303382"/>
                  </a:lnTo>
                  <a:lnTo>
                    <a:pt x="1631572" y="2464154"/>
                  </a:lnTo>
                  <a:lnTo>
                    <a:pt x="1539823" y="2487745"/>
                  </a:lnTo>
                  <a:lnTo>
                    <a:pt x="1464719" y="2347031"/>
                  </a:lnTo>
                  <a:lnTo>
                    <a:pt x="1373156" y="2361005"/>
                  </a:lnTo>
                  <a:lnTo>
                    <a:pt x="1343719" y="2362492"/>
                  </a:lnTo>
                  <a:lnTo>
                    <a:pt x="1307651" y="2517594"/>
                  </a:lnTo>
                  <a:lnTo>
                    <a:pt x="1260000" y="2520000"/>
                  </a:lnTo>
                  <a:lnTo>
                    <a:pt x="1212350" y="2517594"/>
                  </a:lnTo>
                  <a:lnTo>
                    <a:pt x="1176282" y="2362492"/>
                  </a:lnTo>
                  <a:lnTo>
                    <a:pt x="1146845" y="2361005"/>
                  </a:lnTo>
                  <a:lnTo>
                    <a:pt x="1055281" y="2347031"/>
                  </a:lnTo>
                  <a:lnTo>
                    <a:pt x="980177" y="2487745"/>
                  </a:lnTo>
                  <a:lnTo>
                    <a:pt x="888429" y="2464154"/>
                  </a:lnTo>
                  <a:lnTo>
                    <a:pt x="893788" y="2303382"/>
                  </a:lnTo>
                  <a:lnTo>
                    <a:pt x="829215" y="2279748"/>
                  </a:lnTo>
                  <a:lnTo>
                    <a:pt x="781257" y="2256645"/>
                  </a:lnTo>
                  <a:lnTo>
                    <a:pt x="671642" y="2373818"/>
                  </a:lnTo>
                  <a:lnTo>
                    <a:pt x="659409" y="2367925"/>
                  </a:lnTo>
                  <a:lnTo>
                    <a:pt x="589826" y="2325652"/>
                  </a:lnTo>
                  <a:lnTo>
                    <a:pt x="635990" y="2173796"/>
                  </a:lnTo>
                  <a:lnTo>
                    <a:pt x="556024" y="2113998"/>
                  </a:lnTo>
                  <a:lnTo>
                    <a:pt x="539414" y="2098902"/>
                  </a:lnTo>
                  <a:lnTo>
                    <a:pt x="404324" y="2183018"/>
                  </a:lnTo>
                  <a:lnTo>
                    <a:pt x="369046" y="2150955"/>
                  </a:lnTo>
                  <a:lnTo>
                    <a:pt x="336983" y="2115677"/>
                  </a:lnTo>
                  <a:lnTo>
                    <a:pt x="421099" y="1980586"/>
                  </a:lnTo>
                  <a:lnTo>
                    <a:pt x="406002" y="1963976"/>
                  </a:lnTo>
                  <a:lnTo>
                    <a:pt x="346205" y="1884010"/>
                  </a:lnTo>
                  <a:lnTo>
                    <a:pt x="194348" y="1930174"/>
                  </a:lnTo>
                  <a:lnTo>
                    <a:pt x="152075" y="1860591"/>
                  </a:lnTo>
                  <a:lnTo>
                    <a:pt x="146183" y="1848358"/>
                  </a:lnTo>
                  <a:lnTo>
                    <a:pt x="263355" y="1738743"/>
                  </a:lnTo>
                  <a:lnTo>
                    <a:pt x="240253" y="1690785"/>
                  </a:lnTo>
                  <a:lnTo>
                    <a:pt x="216619" y="1626212"/>
                  </a:lnTo>
                  <a:lnTo>
                    <a:pt x="55847" y="1631572"/>
                  </a:lnTo>
                  <a:lnTo>
                    <a:pt x="32256" y="1539823"/>
                  </a:lnTo>
                  <a:lnTo>
                    <a:pt x="172969" y="1464719"/>
                  </a:lnTo>
                  <a:lnTo>
                    <a:pt x="158995" y="1373156"/>
                  </a:lnTo>
                  <a:lnTo>
                    <a:pt x="157509" y="1343719"/>
                  </a:lnTo>
                  <a:lnTo>
                    <a:pt x="2406" y="1307650"/>
                  </a:lnTo>
                  <a:lnTo>
                    <a:pt x="0" y="1260000"/>
                  </a:lnTo>
                  <a:lnTo>
                    <a:pt x="2406" y="1212350"/>
                  </a:lnTo>
                  <a:lnTo>
                    <a:pt x="157509" y="1176282"/>
                  </a:lnTo>
                  <a:lnTo>
                    <a:pt x="158995" y="1146845"/>
                  </a:lnTo>
                  <a:lnTo>
                    <a:pt x="172969" y="1055281"/>
                  </a:lnTo>
                  <a:lnTo>
                    <a:pt x="32256" y="980177"/>
                  </a:lnTo>
                  <a:lnTo>
                    <a:pt x="55847" y="888428"/>
                  </a:lnTo>
                  <a:lnTo>
                    <a:pt x="216619" y="893788"/>
                  </a:lnTo>
                  <a:lnTo>
                    <a:pt x="240253" y="829215"/>
                  </a:lnTo>
                  <a:lnTo>
                    <a:pt x="263355" y="781257"/>
                  </a:lnTo>
                  <a:lnTo>
                    <a:pt x="146183" y="671642"/>
                  </a:lnTo>
                  <a:lnTo>
                    <a:pt x="152075" y="659409"/>
                  </a:lnTo>
                  <a:lnTo>
                    <a:pt x="194348" y="589826"/>
                  </a:lnTo>
                  <a:lnTo>
                    <a:pt x="346205" y="635990"/>
                  </a:lnTo>
                  <a:lnTo>
                    <a:pt x="406002" y="556024"/>
                  </a:lnTo>
                  <a:lnTo>
                    <a:pt x="421099" y="539414"/>
                  </a:lnTo>
                  <a:lnTo>
                    <a:pt x="336983" y="404324"/>
                  </a:lnTo>
                  <a:lnTo>
                    <a:pt x="369046" y="369046"/>
                  </a:lnTo>
                  <a:lnTo>
                    <a:pt x="404324" y="336982"/>
                  </a:lnTo>
                  <a:lnTo>
                    <a:pt x="539414" y="421098"/>
                  </a:lnTo>
                  <a:lnTo>
                    <a:pt x="556024" y="406002"/>
                  </a:lnTo>
                  <a:lnTo>
                    <a:pt x="635990" y="346205"/>
                  </a:lnTo>
                  <a:lnTo>
                    <a:pt x="589826" y="194348"/>
                  </a:lnTo>
                  <a:lnTo>
                    <a:pt x="659409" y="152075"/>
                  </a:lnTo>
                  <a:lnTo>
                    <a:pt x="671642" y="146182"/>
                  </a:lnTo>
                  <a:lnTo>
                    <a:pt x="781257" y="263355"/>
                  </a:lnTo>
                  <a:lnTo>
                    <a:pt x="829215" y="240253"/>
                  </a:lnTo>
                  <a:lnTo>
                    <a:pt x="893788" y="216619"/>
                  </a:lnTo>
                  <a:lnTo>
                    <a:pt x="888429" y="55847"/>
                  </a:lnTo>
                  <a:lnTo>
                    <a:pt x="980177" y="32256"/>
                  </a:lnTo>
                  <a:lnTo>
                    <a:pt x="1055281" y="172969"/>
                  </a:lnTo>
                  <a:lnTo>
                    <a:pt x="1146845" y="158995"/>
                  </a:lnTo>
                  <a:lnTo>
                    <a:pt x="1176282" y="157509"/>
                  </a:lnTo>
                  <a:lnTo>
                    <a:pt x="1212351" y="2406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accent5"/>
                </a:gs>
                <a:gs pos="80000">
                  <a:schemeClr val="accent5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5" name="Круг: прозрачная заливка 34">
              <a:extLst>
                <a:ext uri="{FF2B5EF4-FFF2-40B4-BE49-F238E27FC236}">
                  <a16:creationId xmlns:a16="http://schemas.microsoft.com/office/drawing/2014/main" id="{33336ED6-D25F-43F5-B82A-55978B0DECDA}"/>
                </a:ext>
              </a:extLst>
            </p:cNvPr>
            <p:cNvSpPr/>
            <p:nvPr/>
          </p:nvSpPr>
          <p:spPr>
            <a:xfrm>
              <a:off x="5117250" y="2450250"/>
              <a:ext cx="1957500" cy="19575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5"/>
                </a:gs>
                <a:gs pos="80000">
                  <a:schemeClr val="accent5">
                    <a:lumMod val="50000"/>
                  </a:schemeClr>
                </a:gs>
              </a:gsLst>
              <a:lin ang="17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Овал 35">
              <a:extLst>
                <a:ext uri="{FF2B5EF4-FFF2-40B4-BE49-F238E27FC236}">
                  <a16:creationId xmlns:a16="http://schemas.microsoft.com/office/drawing/2014/main" id="{2446610D-FB4C-48F0-849E-AFE7C96EBD47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5080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Круг: прозрачная заливка 36">
              <a:extLst>
                <a:ext uri="{FF2B5EF4-FFF2-40B4-BE49-F238E27FC236}">
                  <a16:creationId xmlns:a16="http://schemas.microsoft.com/office/drawing/2014/main" id="{A3AAB31F-C7FC-462C-A4CC-283B0449C8A1}"/>
                </a:ext>
              </a:extLst>
            </p:cNvPr>
            <p:cNvSpPr/>
            <p:nvPr/>
          </p:nvSpPr>
          <p:spPr>
            <a:xfrm>
              <a:off x="5173500" y="2506500"/>
              <a:ext cx="1845000" cy="1845000"/>
            </a:xfrm>
            <a:prstGeom prst="donut">
              <a:avLst>
                <a:gd name="adj" fmla="val 3194"/>
              </a:avLst>
            </a:prstGeom>
            <a:gradFill flip="none" rotWithShape="1">
              <a:gsLst>
                <a:gs pos="20000">
                  <a:schemeClr val="accent5"/>
                </a:gs>
                <a:gs pos="80000">
                  <a:schemeClr val="accent5">
                    <a:lumMod val="5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D3FD9AE3-E0D8-484B-88A4-154335FC8AF9}"/>
              </a:ext>
            </a:extLst>
          </p:cNvPr>
          <p:cNvSpPr/>
          <p:nvPr/>
        </p:nvSpPr>
        <p:spPr>
          <a:xfrm>
            <a:off x="1316513" y="4144536"/>
            <a:ext cx="17989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>
                <a:solidFill>
                  <a:schemeClr val="bg1"/>
                </a:solidFill>
              </a:rPr>
              <a:t>Lorem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ipsum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dolor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sit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amet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consectetur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adipiscing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elit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sed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do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eiusmod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tempor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incididunt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ut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labore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et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dolore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magna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aliqua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60BD3F14-080C-4E1D-9705-DBAF67ACE69D}"/>
              </a:ext>
            </a:extLst>
          </p:cNvPr>
          <p:cNvSpPr/>
          <p:nvPr/>
        </p:nvSpPr>
        <p:spPr>
          <a:xfrm>
            <a:off x="1316513" y="3785210"/>
            <a:ext cx="14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chemeClr val="accent1"/>
                </a:solidFill>
              </a:rPr>
              <a:t>Lorem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ipsum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426CAF7F-1E06-42CF-8427-56AFEE300598}"/>
              </a:ext>
            </a:extLst>
          </p:cNvPr>
          <p:cNvSpPr/>
          <p:nvPr/>
        </p:nvSpPr>
        <p:spPr>
          <a:xfrm>
            <a:off x="5191394" y="4150119"/>
            <a:ext cx="17989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>
                <a:solidFill>
                  <a:schemeClr val="bg1"/>
                </a:solidFill>
              </a:rPr>
              <a:t>Lorem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ipsum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dolor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sit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amet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consectetur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adipiscing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elit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sed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do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eiusmod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tempor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incididunt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ut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labore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et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dolore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magna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aliqua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B5913338-F012-44A4-9A0D-7EE82BC7331F}"/>
              </a:ext>
            </a:extLst>
          </p:cNvPr>
          <p:cNvSpPr/>
          <p:nvPr/>
        </p:nvSpPr>
        <p:spPr>
          <a:xfrm>
            <a:off x="5184207" y="3763298"/>
            <a:ext cx="14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chemeClr val="accent3"/>
                </a:solidFill>
              </a:rPr>
              <a:t>Lorem</a:t>
            </a:r>
            <a:r>
              <a:rPr lang="ru-RU" b="1" dirty="0">
                <a:solidFill>
                  <a:schemeClr val="accent3"/>
                </a:solidFill>
              </a:rPr>
              <a:t> </a:t>
            </a:r>
            <a:r>
              <a:rPr lang="ru-RU" b="1" dirty="0" err="1">
                <a:solidFill>
                  <a:schemeClr val="accent3"/>
                </a:solidFill>
              </a:rPr>
              <a:t>ipsum</a:t>
            </a:r>
            <a:r>
              <a:rPr lang="ru-RU" b="1" dirty="0">
                <a:solidFill>
                  <a:schemeClr val="accent3"/>
                </a:solidFill>
              </a:rPr>
              <a:t> </a:t>
            </a: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0265CB9E-1124-498F-A2DF-92C067F31C19}"/>
              </a:ext>
            </a:extLst>
          </p:cNvPr>
          <p:cNvSpPr/>
          <p:nvPr/>
        </p:nvSpPr>
        <p:spPr>
          <a:xfrm>
            <a:off x="9073964" y="4154542"/>
            <a:ext cx="17989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>
                <a:solidFill>
                  <a:schemeClr val="bg1"/>
                </a:solidFill>
              </a:rPr>
              <a:t>Lorem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ipsum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dolor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sit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amet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consectetur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adipiscing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elit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sed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do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eiusmod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tempor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incididunt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ut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labore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et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dolore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magna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aliqua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81B30877-A745-406B-A641-C635C425264D}"/>
              </a:ext>
            </a:extLst>
          </p:cNvPr>
          <p:cNvSpPr/>
          <p:nvPr/>
        </p:nvSpPr>
        <p:spPr>
          <a:xfrm>
            <a:off x="9073964" y="3795216"/>
            <a:ext cx="14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chemeClr val="accent5"/>
                </a:solidFill>
              </a:rPr>
              <a:t>Lorem</a:t>
            </a:r>
            <a:r>
              <a:rPr lang="ru-RU" b="1" dirty="0">
                <a:solidFill>
                  <a:schemeClr val="accent5"/>
                </a:solidFill>
              </a:rPr>
              <a:t> </a:t>
            </a:r>
            <a:r>
              <a:rPr lang="ru-RU" b="1" dirty="0" err="1">
                <a:solidFill>
                  <a:schemeClr val="accent5"/>
                </a:solidFill>
              </a:rPr>
              <a:t>ipsum</a:t>
            </a:r>
            <a:r>
              <a:rPr lang="ru-RU" b="1" dirty="0">
                <a:solidFill>
                  <a:schemeClr val="accent5"/>
                </a:solidFill>
              </a:rPr>
              <a:t> </a:t>
            </a: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16B794C1-B8EF-494E-9150-78958F328C81}"/>
              </a:ext>
            </a:extLst>
          </p:cNvPr>
          <p:cNvSpPr/>
          <p:nvPr/>
        </p:nvSpPr>
        <p:spPr>
          <a:xfrm>
            <a:off x="3292302" y="1368000"/>
            <a:ext cx="17989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>
                <a:solidFill>
                  <a:schemeClr val="bg1"/>
                </a:solidFill>
              </a:rPr>
              <a:t>Lorem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ipsum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dolor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sit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amet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consectetur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adipiscing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elit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sed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do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eiusmod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tempor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incididunt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ut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labore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et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dolore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magna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aliqua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AB0609DC-C9D0-4075-82FB-F8DC1F1B0F53}"/>
              </a:ext>
            </a:extLst>
          </p:cNvPr>
          <p:cNvSpPr/>
          <p:nvPr/>
        </p:nvSpPr>
        <p:spPr>
          <a:xfrm>
            <a:off x="3292302" y="1008674"/>
            <a:ext cx="14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chemeClr val="accent2"/>
                </a:solidFill>
              </a:rPr>
              <a:t>Lorem</a:t>
            </a:r>
            <a:r>
              <a:rPr lang="ru-RU" b="1" dirty="0">
                <a:solidFill>
                  <a:schemeClr val="accent2"/>
                </a:solidFill>
              </a:rPr>
              <a:t> </a:t>
            </a:r>
            <a:r>
              <a:rPr lang="ru-RU" b="1" dirty="0" err="1">
                <a:solidFill>
                  <a:schemeClr val="accent2"/>
                </a:solidFill>
              </a:rPr>
              <a:t>ipsum</a:t>
            </a:r>
            <a:r>
              <a:rPr lang="ru-RU" b="1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6AFB6B85-1FE0-4B81-A2A6-67D7BBAC2CA2}"/>
              </a:ext>
            </a:extLst>
          </p:cNvPr>
          <p:cNvSpPr/>
          <p:nvPr/>
        </p:nvSpPr>
        <p:spPr>
          <a:xfrm>
            <a:off x="7044542" y="1368000"/>
            <a:ext cx="17989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>
                <a:solidFill>
                  <a:schemeClr val="bg1"/>
                </a:solidFill>
              </a:rPr>
              <a:t>Lorem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ipsum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dolor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sit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amet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consectetur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adipiscing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elit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sed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do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eiusmod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tempor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incididunt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ut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labore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et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dolore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magna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aliqua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60888738-D4D7-4F24-98D3-B9E163EDAD84}"/>
              </a:ext>
            </a:extLst>
          </p:cNvPr>
          <p:cNvSpPr/>
          <p:nvPr/>
        </p:nvSpPr>
        <p:spPr>
          <a:xfrm>
            <a:off x="7044542" y="1008674"/>
            <a:ext cx="14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chemeClr val="accent4"/>
                </a:solidFill>
              </a:rPr>
              <a:t>Lorem</a:t>
            </a:r>
            <a:r>
              <a:rPr lang="ru-RU" b="1" dirty="0">
                <a:solidFill>
                  <a:schemeClr val="accent4"/>
                </a:solidFill>
              </a:rPr>
              <a:t> </a:t>
            </a:r>
            <a:r>
              <a:rPr lang="ru-RU" b="1" dirty="0" err="1">
                <a:solidFill>
                  <a:schemeClr val="accent4"/>
                </a:solidFill>
              </a:rPr>
              <a:t>ipsum</a:t>
            </a:r>
            <a:r>
              <a:rPr lang="ru-RU" b="1" dirty="0">
                <a:solidFill>
                  <a:schemeClr val="accent4"/>
                </a:solidFill>
              </a:rPr>
              <a:t> </a:t>
            </a:r>
          </a:p>
        </p:txBody>
      </p:sp>
      <p:sp>
        <p:nvSpPr>
          <p:cNvPr id="49" name="Нижний колонтитул 4">
            <a:extLst>
              <a:ext uri="{FF2B5EF4-FFF2-40B4-BE49-F238E27FC236}">
                <a16:creationId xmlns:a16="http://schemas.microsoft.com/office/drawing/2014/main" id="{20D16F5A-4C98-41D5-86CD-5C933980D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91000" y="6356350"/>
            <a:ext cx="9810000" cy="365126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PowerPoint Templates and Google Slides Themes  from </a:t>
            </a:r>
            <a:r>
              <a:rPr lang="en-US" dirty="0">
                <a:hlinkClick r:id="rId2"/>
              </a:rPr>
              <a:t>free-slides.net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550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DCE3587-4F66-4871-A03B-74888E09F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RESOURCES</a:t>
            </a:r>
            <a:endParaRPr lang="ru-RU" b="1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B12BD50-E73A-4B9C-9F82-7170990B3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Icons made by </a:t>
            </a:r>
            <a:r>
              <a:rPr lang="en-US" dirty="0" err="1">
                <a:hlinkClick r:id="rId2"/>
              </a:rPr>
              <a:t>Freepik</a:t>
            </a:r>
            <a:r>
              <a:rPr lang="en-US" dirty="0"/>
              <a:t> from </a:t>
            </a:r>
            <a:r>
              <a:rPr lang="en-US" dirty="0">
                <a:hlinkClick r:id="rId3"/>
              </a:rPr>
              <a:t>www.flaticon.com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Free PowerPoint Templates and </a:t>
            </a:r>
            <a:br>
              <a:rPr lang="en-US" dirty="0"/>
            </a:br>
            <a:r>
              <a:rPr lang="en-US" dirty="0"/>
              <a:t>Google Slides Themes:</a:t>
            </a:r>
            <a:r>
              <a:rPr lang="ru-RU" dirty="0"/>
              <a:t> </a:t>
            </a:r>
            <a:r>
              <a:rPr lang="en-US" dirty="0">
                <a:hlinkClick r:id="rId4"/>
              </a:rPr>
              <a:t>free-slides.net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27843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413</Words>
  <Application>Microsoft Office PowerPoint</Application>
  <PresentationFormat>Широкоэкранный</PresentationFormat>
  <Paragraphs>36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Тема Office</vt:lpstr>
      <vt:lpstr>Презентация PowerPoint</vt:lpstr>
      <vt:lpstr>Презентация PowerPoint</vt:lpstr>
      <vt:lpstr>Презентация PowerPoint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Юрий Козырев</cp:lastModifiedBy>
  <cp:revision>13</cp:revision>
  <dcterms:created xsi:type="dcterms:W3CDTF">2020-06-16T10:57:14Z</dcterms:created>
  <dcterms:modified xsi:type="dcterms:W3CDTF">2020-06-21T17:49:56Z</dcterms:modified>
</cp:coreProperties>
</file>