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91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74A55-7EE7-47F3-8F89-C1394506C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DAE55-E371-4292-B268-20BD5FE55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5B6705-1EE3-4E41-9A9E-CF708A2F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290CB-62C4-4560-B520-1DA54924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56F77E-924E-4C97-B12F-19D18F2D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EBBDE-9056-464F-86C4-BC6C1EF3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88A390-99B6-40EB-9FE1-96DBB61CA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445714-C77B-4D7E-A836-6695E7288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FB09E7-F1C1-4090-93B5-DAA31440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2F4563-E6EE-46B5-9B42-5A86FDB8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2B159E-4F8A-4B4A-9AB5-E4962D06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22502-5795-400C-B127-6F284E33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C6A2B4-2E7F-467B-BD31-125D03CE4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B387BA-BBAD-4B87-BC0D-9EFC271B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FCB24-9B0E-455C-B630-ABFDB8AD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5E96CE-6DEC-49E4-BACF-87565ECA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7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F0DD7B-2FDA-45EA-A523-61445A230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EAD159-E296-40A2-8FF6-7FF0CE59F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A9384E-8D46-41BC-9FB1-B5D09FE4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EA527B-8D89-49F8-B1F3-C47C8077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B6624B-2533-4E01-AAEB-E60FF6D0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5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DB493-F023-4D85-A79B-01C4DF70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ECE3F-BA7D-4C0F-B3C7-0040F2CDF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03B7E-88A6-4D99-A84C-F802DD96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24AC12-AFBE-40DE-A337-B0D93B40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359B7A-F689-463B-9A59-6742688F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97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FF703-B47C-4878-A448-3DC7B7F3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E048CF-559A-434E-B5A2-1D85AD187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FD55D8-7AE4-45A3-9A8D-D77BA4A0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1A3084-CD88-4A4C-AD71-A8C8A462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23AA2E-951D-4B5F-A103-EE14793F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0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CFA02-232B-4283-ADFD-1208D7CD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7D084D-50AA-4DF6-8AD3-870D003FE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ABB66C-91CB-47BA-8E78-62BE4574A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CB2B8E-5016-4BB4-AD20-62BE3B38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88BD8-CCA9-4CBE-A32D-BA3853DF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24A690-5289-4343-8BD3-A5A72E65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44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D2C84-7412-4BDA-B968-A4B1383B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F82C19-4FDA-470B-BEBB-481E17173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2FFAC5-2A09-42C9-8D6F-DBC88CC52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F74D62-DB5B-4153-8CB4-BC3010DD6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DAB105-32CA-412F-9816-8593C421C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CCDB40-D185-4FED-854A-8FB667EE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C404F6-C528-4790-A933-04674274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2661D7-123E-42D7-BF5C-3573221E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3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1D704-7AD4-4EF7-AEAE-C06003C52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8CD50F8-FEFA-4543-943B-012D6413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B6D01C-EDD0-4FD6-B7B2-CC3D0A9A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F117BD-E64A-44BF-931B-28A56223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5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415301-E633-431B-A4E8-A76A9FE0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87C2B3-B031-4AA2-92C5-248E8EE8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B42F93-ECAE-4CFB-8690-EE6846CC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B7A57-69BA-4FF9-BE87-6290C78E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56F0D0-C9D9-4A07-9DA5-79F593B9E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9BF399-8673-4C46-AB83-02320550F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ABF66F-5410-4501-8E1F-D3E5CF1B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ED9BFC-62C0-4B39-B72B-8BCB8CC9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92D48B-DD89-4490-910F-FD9A936F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0F02C-7BD9-4CFC-AE88-00354D44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3E4A09-4FEE-4C94-9A90-801FC5E3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560C32-4A57-4A35-8650-3831EACB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6CB9-7B14-44E8-AD6D-8F27D22DB406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A6959F-C12C-4778-B239-BAE94CD2D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DB165D-1CD1-4DC6-B6F5-6FF74D229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80FD-D551-4957-A586-9A54CE49E89C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5B88ED86-F8F5-4A20-8D3F-9ACB0921AC55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DF729B-9708-4C46-B1AC-42385CBC548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1" name="Picture 10">
              <a:hlinkClick r:id="rId14"/>
              <a:extLst>
                <a:ext uri="{FF2B5EF4-FFF2-40B4-BE49-F238E27FC236}">
                  <a16:creationId xmlns:a16="http://schemas.microsoft.com/office/drawing/2014/main" id="{4AF715FA-A8EE-4362-B333-5F01813D1A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hyperlink" Target="https://free-slides.net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01B2D3CE-21F6-4AB5-AF5A-F45C7739B934}"/>
              </a:ext>
            </a:extLst>
          </p:cNvPr>
          <p:cNvSpPr txBox="1"/>
          <p:nvPr/>
        </p:nvSpPr>
        <p:spPr>
          <a:xfrm>
            <a:off x="8098129" y="18384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657CF1-67F6-4AD5-91FA-DDF975BE1CFE}"/>
              </a:ext>
            </a:extLst>
          </p:cNvPr>
          <p:cNvSpPr txBox="1"/>
          <p:nvPr/>
        </p:nvSpPr>
        <p:spPr>
          <a:xfrm>
            <a:off x="4093870" y="18429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271EB1-58C7-4749-B7B3-28601079DCC7}"/>
              </a:ext>
            </a:extLst>
          </p:cNvPr>
          <p:cNvSpPr txBox="1"/>
          <p:nvPr/>
        </p:nvSpPr>
        <p:spPr>
          <a:xfrm>
            <a:off x="-44332" y="18384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7D6CBB3-968C-489E-9C2F-9B4EE7FD68E4}"/>
              </a:ext>
            </a:extLst>
          </p:cNvPr>
          <p:cNvSpPr txBox="1"/>
          <p:nvPr/>
        </p:nvSpPr>
        <p:spPr>
          <a:xfrm>
            <a:off x="4093870" y="272791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76A136-3141-40DF-8DBB-AA8E706A9D54}"/>
              </a:ext>
            </a:extLst>
          </p:cNvPr>
          <p:cNvSpPr txBox="1"/>
          <p:nvPr/>
        </p:nvSpPr>
        <p:spPr>
          <a:xfrm>
            <a:off x="8098129" y="272746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5C3F878-B51F-4E6D-BFC7-853682F10BF1}"/>
              </a:ext>
            </a:extLst>
          </p:cNvPr>
          <p:cNvSpPr txBox="1"/>
          <p:nvPr/>
        </p:nvSpPr>
        <p:spPr>
          <a:xfrm>
            <a:off x="-44332" y="272746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559D51-6BC5-4FE7-8C0A-21674D2CB3BB}"/>
              </a:ext>
            </a:extLst>
          </p:cNvPr>
          <p:cNvSpPr/>
          <p:nvPr/>
        </p:nvSpPr>
        <p:spPr>
          <a:xfrm>
            <a:off x="5263129" y="975690"/>
            <a:ext cx="2835000" cy="1620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F1B23-242F-4FAF-89A1-FAC5707CC33E}"/>
              </a:ext>
            </a:extLst>
          </p:cNvPr>
          <p:cNvSpPr txBox="1"/>
          <p:nvPr/>
        </p:nvSpPr>
        <p:spPr>
          <a:xfrm>
            <a:off x="5855611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ADF1F2B-5251-4543-9B66-B81B37F1B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V="1">
            <a:off x="5946224" y="1021439"/>
            <a:ext cx="360000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D70A86-295E-4E46-BDB0-8C185FC32217}"/>
              </a:ext>
            </a:extLst>
          </p:cNvPr>
          <p:cNvSpPr txBox="1"/>
          <p:nvPr/>
        </p:nvSpPr>
        <p:spPr>
          <a:xfrm rot="16200000">
            <a:off x="4679493" y="150672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2"/>
                </a:solidFill>
              </a:rPr>
              <a:t>Lorem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ipsum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dolor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sit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amet</a:t>
            </a:r>
            <a:endParaRPr lang="ru-RU" sz="1400" b="1" cap="all" dirty="0">
              <a:solidFill>
                <a:schemeClr val="accent2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7A5685A-7F3B-477E-BE47-3E269B0413A9}"/>
              </a:ext>
            </a:extLst>
          </p:cNvPr>
          <p:cNvSpPr/>
          <p:nvPr/>
        </p:nvSpPr>
        <p:spPr>
          <a:xfrm>
            <a:off x="9267388" y="975240"/>
            <a:ext cx="2835000" cy="1620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A89BBA-4CFD-486E-BE91-DECBCF45B46E}"/>
              </a:ext>
            </a:extLst>
          </p:cNvPr>
          <p:cNvSpPr txBox="1"/>
          <p:nvPr/>
        </p:nvSpPr>
        <p:spPr>
          <a:xfrm>
            <a:off x="9772119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2EDB682-6086-4B75-9C44-6254E79DC8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V="1">
            <a:off x="9862732" y="1021439"/>
            <a:ext cx="360000" cy="3600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70D7BA2-B65E-40D1-B1FD-E74BDA4EAC05}"/>
              </a:ext>
            </a:extLst>
          </p:cNvPr>
          <p:cNvSpPr txBox="1"/>
          <p:nvPr/>
        </p:nvSpPr>
        <p:spPr>
          <a:xfrm rot="16200000">
            <a:off x="8683752" y="150627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3"/>
                </a:solidFill>
              </a:rPr>
              <a:t>Lorem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ipsum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dolor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sit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amet</a:t>
            </a:r>
            <a:endParaRPr lang="ru-RU" sz="1400" b="1" cap="all" dirty="0">
              <a:solidFill>
                <a:schemeClr val="accent3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FC07DF6-9773-4A46-A9D8-48491D2F5EBB}"/>
              </a:ext>
            </a:extLst>
          </p:cNvPr>
          <p:cNvSpPr/>
          <p:nvPr/>
        </p:nvSpPr>
        <p:spPr>
          <a:xfrm>
            <a:off x="1124927" y="975240"/>
            <a:ext cx="2835000" cy="1620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2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5EA5C8-1001-44C4-978E-2F186009F1F3}"/>
              </a:ext>
            </a:extLst>
          </p:cNvPr>
          <p:cNvSpPr txBox="1"/>
          <p:nvPr/>
        </p:nvSpPr>
        <p:spPr>
          <a:xfrm>
            <a:off x="1648148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719CC41-D7CC-4D0B-AC39-206EA2A814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738761" y="1021439"/>
            <a:ext cx="360000" cy="3600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9590C45-8AD5-48F6-BD73-4E7C8F0DC66F}"/>
              </a:ext>
            </a:extLst>
          </p:cNvPr>
          <p:cNvSpPr txBox="1"/>
          <p:nvPr/>
        </p:nvSpPr>
        <p:spPr>
          <a:xfrm rot="16200000">
            <a:off x="523736" y="150627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6"/>
                </a:solidFill>
              </a:rPr>
              <a:t>Lorem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ipsum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dolor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sit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amet</a:t>
            </a:r>
            <a:endParaRPr lang="ru-RU" sz="1400" b="1" cap="all" dirty="0">
              <a:solidFill>
                <a:schemeClr val="accent6"/>
              </a:solidFill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721E7BCE-C774-4A62-B98D-27D461DB2519}"/>
              </a:ext>
            </a:extLst>
          </p:cNvPr>
          <p:cNvSpPr/>
          <p:nvPr/>
        </p:nvSpPr>
        <p:spPr>
          <a:xfrm>
            <a:off x="5263129" y="3519313"/>
            <a:ext cx="2835000" cy="1620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8E2FB67-4D80-40E7-B5AA-95ACC73B8225}"/>
              </a:ext>
            </a:extLst>
          </p:cNvPr>
          <p:cNvSpPr txBox="1"/>
          <p:nvPr/>
        </p:nvSpPr>
        <p:spPr>
          <a:xfrm>
            <a:off x="5855611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F06E24EA-7FBF-43FB-B53A-925229A4917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V="1">
            <a:off x="5946224" y="3565062"/>
            <a:ext cx="360000" cy="3600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0CCCC6BF-D7FA-464E-951B-72DF98EEA5ED}"/>
              </a:ext>
            </a:extLst>
          </p:cNvPr>
          <p:cNvSpPr txBox="1"/>
          <p:nvPr/>
        </p:nvSpPr>
        <p:spPr>
          <a:xfrm rot="16200000">
            <a:off x="4679493" y="405034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5"/>
                </a:solidFill>
              </a:rPr>
              <a:t>Lorem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ipsum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dolor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sit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amet</a:t>
            </a:r>
            <a:endParaRPr lang="ru-RU" sz="1400" b="1" cap="all" dirty="0">
              <a:solidFill>
                <a:schemeClr val="accent5"/>
              </a:solidFill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9B26E9DC-F6CA-45CF-B890-4F8022298B1E}"/>
              </a:ext>
            </a:extLst>
          </p:cNvPr>
          <p:cNvSpPr/>
          <p:nvPr/>
        </p:nvSpPr>
        <p:spPr>
          <a:xfrm>
            <a:off x="9267388" y="3518863"/>
            <a:ext cx="2835000" cy="1620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9BAF95-6049-4524-BDB3-438BD5FC53F1}"/>
              </a:ext>
            </a:extLst>
          </p:cNvPr>
          <p:cNvSpPr txBox="1"/>
          <p:nvPr/>
        </p:nvSpPr>
        <p:spPr>
          <a:xfrm>
            <a:off x="9772119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0625EBF4-0272-4018-9377-041EB51BA3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flipV="1">
            <a:off x="9862732" y="3565062"/>
            <a:ext cx="360000" cy="360000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92AF8331-5277-4B91-94CF-BB4BE1815E37}"/>
              </a:ext>
            </a:extLst>
          </p:cNvPr>
          <p:cNvSpPr txBox="1"/>
          <p:nvPr/>
        </p:nvSpPr>
        <p:spPr>
          <a:xfrm rot="16200000">
            <a:off x="8683752" y="404989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6"/>
                </a:solidFill>
              </a:rPr>
              <a:t>Lorem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ipsum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dolor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sit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amet</a:t>
            </a:r>
            <a:endParaRPr lang="ru-RU" sz="1400" b="1" cap="all" dirty="0">
              <a:solidFill>
                <a:schemeClr val="accent6"/>
              </a:solidFill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922B133F-B279-4F7A-BA1F-5F1CCC274DA4}"/>
              </a:ext>
            </a:extLst>
          </p:cNvPr>
          <p:cNvSpPr/>
          <p:nvPr/>
        </p:nvSpPr>
        <p:spPr>
          <a:xfrm>
            <a:off x="1124927" y="3518863"/>
            <a:ext cx="2835000" cy="1620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3B6DBA0-7529-4DB3-B549-629BD08BBA5E}"/>
              </a:ext>
            </a:extLst>
          </p:cNvPr>
          <p:cNvSpPr txBox="1"/>
          <p:nvPr/>
        </p:nvSpPr>
        <p:spPr>
          <a:xfrm>
            <a:off x="1648148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56842CD3-5B28-470A-AD6C-09F0403923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 flipV="1">
            <a:off x="1738761" y="3565062"/>
            <a:ext cx="360000" cy="36000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78A76289-7056-4E70-9B8A-0DDBAC873653}"/>
              </a:ext>
            </a:extLst>
          </p:cNvPr>
          <p:cNvSpPr txBox="1"/>
          <p:nvPr/>
        </p:nvSpPr>
        <p:spPr>
          <a:xfrm rot="16200000">
            <a:off x="523736" y="404989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4"/>
                </a:solidFill>
              </a:rPr>
              <a:t>Lorem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ipsum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dolor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sit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amet</a:t>
            </a:r>
            <a:endParaRPr lang="ru-RU" sz="1400" b="1" cap="all" dirty="0">
              <a:solidFill>
                <a:schemeClr val="accent4"/>
              </a:solidFill>
            </a:endParaRPr>
          </a:p>
        </p:txBody>
      </p:sp>
      <p:sp>
        <p:nvSpPr>
          <p:cNvPr id="37" name="Нижний колонтитул 4">
            <a:extLst>
              <a:ext uri="{FF2B5EF4-FFF2-40B4-BE49-F238E27FC236}">
                <a16:creationId xmlns:a16="http://schemas.microsoft.com/office/drawing/2014/main" id="{ECD93B61-429C-46C2-A53B-2835D61FB1F8}"/>
              </a:ext>
            </a:extLst>
          </p:cNvPr>
          <p:cNvSpPr txBox="1">
            <a:spLocks/>
          </p:cNvSpPr>
          <p:nvPr/>
        </p:nvSpPr>
        <p:spPr>
          <a:xfrm>
            <a:off x="2902659" y="6322636"/>
            <a:ext cx="6343342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sz="1200" dirty="0">
                <a:hlinkClick r:id="rId14"/>
              </a:rPr>
              <a:t>free-slides.net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5043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01B2D3CE-21F6-4AB5-AF5A-F45C7739B934}"/>
              </a:ext>
            </a:extLst>
          </p:cNvPr>
          <p:cNvSpPr txBox="1"/>
          <p:nvPr/>
        </p:nvSpPr>
        <p:spPr>
          <a:xfrm>
            <a:off x="8098129" y="18384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657CF1-67F6-4AD5-91FA-DDF975BE1CFE}"/>
              </a:ext>
            </a:extLst>
          </p:cNvPr>
          <p:cNvSpPr txBox="1"/>
          <p:nvPr/>
        </p:nvSpPr>
        <p:spPr>
          <a:xfrm>
            <a:off x="4093870" y="18429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271EB1-58C7-4749-B7B3-28601079DCC7}"/>
              </a:ext>
            </a:extLst>
          </p:cNvPr>
          <p:cNvSpPr txBox="1"/>
          <p:nvPr/>
        </p:nvSpPr>
        <p:spPr>
          <a:xfrm>
            <a:off x="-44332" y="18384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7D6CBB3-968C-489E-9C2F-9B4EE7FD68E4}"/>
              </a:ext>
            </a:extLst>
          </p:cNvPr>
          <p:cNvSpPr txBox="1"/>
          <p:nvPr/>
        </p:nvSpPr>
        <p:spPr>
          <a:xfrm>
            <a:off x="4093870" y="272791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76A136-3141-40DF-8DBB-AA8E706A9D54}"/>
              </a:ext>
            </a:extLst>
          </p:cNvPr>
          <p:cNvSpPr txBox="1"/>
          <p:nvPr/>
        </p:nvSpPr>
        <p:spPr>
          <a:xfrm>
            <a:off x="8098129" y="272746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5C3F878-B51F-4E6D-BFC7-853682F10BF1}"/>
              </a:ext>
            </a:extLst>
          </p:cNvPr>
          <p:cNvSpPr txBox="1"/>
          <p:nvPr/>
        </p:nvSpPr>
        <p:spPr>
          <a:xfrm>
            <a:off x="-44332" y="272746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559D51-6BC5-4FE7-8C0A-21674D2CB3BB}"/>
              </a:ext>
            </a:extLst>
          </p:cNvPr>
          <p:cNvSpPr/>
          <p:nvPr/>
        </p:nvSpPr>
        <p:spPr>
          <a:xfrm>
            <a:off x="5263129" y="975690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F1B23-242F-4FAF-89A1-FAC5707CC33E}"/>
              </a:ext>
            </a:extLst>
          </p:cNvPr>
          <p:cNvSpPr txBox="1"/>
          <p:nvPr/>
        </p:nvSpPr>
        <p:spPr>
          <a:xfrm>
            <a:off x="5855611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ADF1F2B-5251-4543-9B66-B81B37F1B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V="1">
            <a:off x="5946224" y="1021439"/>
            <a:ext cx="360000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D70A86-295E-4E46-BDB0-8C185FC32217}"/>
              </a:ext>
            </a:extLst>
          </p:cNvPr>
          <p:cNvSpPr txBox="1"/>
          <p:nvPr/>
        </p:nvSpPr>
        <p:spPr>
          <a:xfrm rot="16200000">
            <a:off x="4679493" y="150672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2"/>
                </a:solidFill>
              </a:rPr>
              <a:t>Lorem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ipsum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dolor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sit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amet</a:t>
            </a:r>
            <a:endParaRPr lang="ru-RU" sz="1400" b="1" cap="all" dirty="0">
              <a:solidFill>
                <a:schemeClr val="accent2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7A5685A-7F3B-477E-BE47-3E269B0413A9}"/>
              </a:ext>
            </a:extLst>
          </p:cNvPr>
          <p:cNvSpPr/>
          <p:nvPr/>
        </p:nvSpPr>
        <p:spPr>
          <a:xfrm>
            <a:off x="9267388" y="975240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A89BBA-4CFD-486E-BE91-DECBCF45B46E}"/>
              </a:ext>
            </a:extLst>
          </p:cNvPr>
          <p:cNvSpPr txBox="1"/>
          <p:nvPr/>
        </p:nvSpPr>
        <p:spPr>
          <a:xfrm>
            <a:off x="9772119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2EDB682-6086-4B75-9C44-6254E79DC8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V="1">
            <a:off x="9862732" y="1021439"/>
            <a:ext cx="360000" cy="3600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70D7BA2-B65E-40D1-B1FD-E74BDA4EAC05}"/>
              </a:ext>
            </a:extLst>
          </p:cNvPr>
          <p:cNvSpPr txBox="1"/>
          <p:nvPr/>
        </p:nvSpPr>
        <p:spPr>
          <a:xfrm rot="16200000">
            <a:off x="8683752" y="150627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3"/>
                </a:solidFill>
              </a:rPr>
              <a:t>Lorem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ipsum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dolor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sit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amet</a:t>
            </a:r>
            <a:endParaRPr lang="ru-RU" sz="1400" b="1" cap="all" dirty="0">
              <a:solidFill>
                <a:schemeClr val="accent3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FC07DF6-9773-4A46-A9D8-48491D2F5EBB}"/>
              </a:ext>
            </a:extLst>
          </p:cNvPr>
          <p:cNvSpPr/>
          <p:nvPr/>
        </p:nvSpPr>
        <p:spPr>
          <a:xfrm>
            <a:off x="1124927" y="975240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5EA5C8-1001-44C4-978E-2F186009F1F3}"/>
              </a:ext>
            </a:extLst>
          </p:cNvPr>
          <p:cNvSpPr txBox="1"/>
          <p:nvPr/>
        </p:nvSpPr>
        <p:spPr>
          <a:xfrm>
            <a:off x="1648148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719CC41-D7CC-4D0B-AC39-206EA2A814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738761" y="1021439"/>
            <a:ext cx="360000" cy="3600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9590C45-8AD5-48F6-BD73-4E7C8F0DC66F}"/>
              </a:ext>
            </a:extLst>
          </p:cNvPr>
          <p:cNvSpPr txBox="1"/>
          <p:nvPr/>
        </p:nvSpPr>
        <p:spPr>
          <a:xfrm rot="16200000">
            <a:off x="523736" y="150627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6"/>
                </a:solidFill>
              </a:rPr>
              <a:t>Lorem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ipsum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dolor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sit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amet</a:t>
            </a:r>
            <a:endParaRPr lang="ru-RU" sz="1400" b="1" cap="all" dirty="0">
              <a:solidFill>
                <a:schemeClr val="accent6"/>
              </a:solidFill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721E7BCE-C774-4A62-B98D-27D461DB2519}"/>
              </a:ext>
            </a:extLst>
          </p:cNvPr>
          <p:cNvSpPr/>
          <p:nvPr/>
        </p:nvSpPr>
        <p:spPr>
          <a:xfrm>
            <a:off x="5263129" y="3519313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8E2FB67-4D80-40E7-B5AA-95ACC73B8225}"/>
              </a:ext>
            </a:extLst>
          </p:cNvPr>
          <p:cNvSpPr txBox="1"/>
          <p:nvPr/>
        </p:nvSpPr>
        <p:spPr>
          <a:xfrm>
            <a:off x="5855611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F06E24EA-7FBF-43FB-B53A-925229A4917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V="1">
            <a:off x="5946224" y="3565062"/>
            <a:ext cx="360000" cy="3600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0CCCC6BF-D7FA-464E-951B-72DF98EEA5ED}"/>
              </a:ext>
            </a:extLst>
          </p:cNvPr>
          <p:cNvSpPr txBox="1"/>
          <p:nvPr/>
        </p:nvSpPr>
        <p:spPr>
          <a:xfrm rot="16200000">
            <a:off x="4679493" y="405034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5"/>
                </a:solidFill>
              </a:rPr>
              <a:t>Lorem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ipsum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dolor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sit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amet</a:t>
            </a:r>
            <a:endParaRPr lang="ru-RU" sz="1400" b="1" cap="all" dirty="0">
              <a:solidFill>
                <a:schemeClr val="accent5"/>
              </a:solidFill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9B26E9DC-F6CA-45CF-B890-4F8022298B1E}"/>
              </a:ext>
            </a:extLst>
          </p:cNvPr>
          <p:cNvSpPr/>
          <p:nvPr/>
        </p:nvSpPr>
        <p:spPr>
          <a:xfrm>
            <a:off x="9267388" y="3518863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9BAF95-6049-4524-BDB3-438BD5FC53F1}"/>
              </a:ext>
            </a:extLst>
          </p:cNvPr>
          <p:cNvSpPr txBox="1"/>
          <p:nvPr/>
        </p:nvSpPr>
        <p:spPr>
          <a:xfrm>
            <a:off x="9772119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0625EBF4-0272-4018-9377-041EB51BA3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flipV="1">
            <a:off x="9862732" y="3565062"/>
            <a:ext cx="360000" cy="360000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92AF8331-5277-4B91-94CF-BB4BE1815E37}"/>
              </a:ext>
            </a:extLst>
          </p:cNvPr>
          <p:cNvSpPr txBox="1"/>
          <p:nvPr/>
        </p:nvSpPr>
        <p:spPr>
          <a:xfrm rot="16200000">
            <a:off x="8683752" y="404989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6"/>
                </a:solidFill>
              </a:rPr>
              <a:t>Lorem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ipsum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dolor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sit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amet</a:t>
            </a:r>
            <a:endParaRPr lang="ru-RU" sz="1400" b="1" cap="all" dirty="0">
              <a:solidFill>
                <a:schemeClr val="accent6"/>
              </a:solidFill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922B133F-B279-4F7A-BA1F-5F1CCC274DA4}"/>
              </a:ext>
            </a:extLst>
          </p:cNvPr>
          <p:cNvSpPr/>
          <p:nvPr/>
        </p:nvSpPr>
        <p:spPr>
          <a:xfrm>
            <a:off x="1124927" y="3518863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3B6DBA0-7529-4DB3-B549-629BD08BBA5E}"/>
              </a:ext>
            </a:extLst>
          </p:cNvPr>
          <p:cNvSpPr txBox="1"/>
          <p:nvPr/>
        </p:nvSpPr>
        <p:spPr>
          <a:xfrm>
            <a:off x="1648148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56842CD3-5B28-470A-AD6C-09F0403923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 flipV="1">
            <a:off x="1738761" y="3565062"/>
            <a:ext cx="360000" cy="36000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78A76289-7056-4E70-9B8A-0DDBAC873653}"/>
              </a:ext>
            </a:extLst>
          </p:cNvPr>
          <p:cNvSpPr txBox="1"/>
          <p:nvPr/>
        </p:nvSpPr>
        <p:spPr>
          <a:xfrm rot="16200000">
            <a:off x="523736" y="404989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4"/>
                </a:solidFill>
              </a:rPr>
              <a:t>Lorem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ipsum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dolor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sit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amet</a:t>
            </a:r>
            <a:endParaRPr lang="ru-RU" sz="1400" b="1" cap="all" dirty="0">
              <a:solidFill>
                <a:schemeClr val="accent4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58615D4-97E5-479F-AE85-E7F392D0E601}"/>
              </a:ext>
            </a:extLst>
          </p:cNvPr>
          <p:cNvSpPr txBox="1">
            <a:spLocks/>
          </p:cNvSpPr>
          <p:nvPr/>
        </p:nvSpPr>
        <p:spPr>
          <a:xfrm>
            <a:off x="2902659" y="6322636"/>
            <a:ext cx="6343342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sz="1200" dirty="0">
                <a:hlinkClick r:id="rId14"/>
              </a:rPr>
              <a:t>free-slides.net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3905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01B2D3CE-21F6-4AB5-AF5A-F45C7739B934}"/>
              </a:ext>
            </a:extLst>
          </p:cNvPr>
          <p:cNvSpPr txBox="1"/>
          <p:nvPr/>
        </p:nvSpPr>
        <p:spPr>
          <a:xfrm>
            <a:off x="8098129" y="18384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657CF1-67F6-4AD5-91FA-DDF975BE1CFE}"/>
              </a:ext>
            </a:extLst>
          </p:cNvPr>
          <p:cNvSpPr txBox="1"/>
          <p:nvPr/>
        </p:nvSpPr>
        <p:spPr>
          <a:xfrm>
            <a:off x="4093870" y="18429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271EB1-58C7-4749-B7B3-28601079DCC7}"/>
              </a:ext>
            </a:extLst>
          </p:cNvPr>
          <p:cNvSpPr txBox="1"/>
          <p:nvPr/>
        </p:nvSpPr>
        <p:spPr>
          <a:xfrm>
            <a:off x="-44332" y="183840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7D6CBB3-968C-489E-9C2F-9B4EE7FD68E4}"/>
              </a:ext>
            </a:extLst>
          </p:cNvPr>
          <p:cNvSpPr txBox="1"/>
          <p:nvPr/>
        </p:nvSpPr>
        <p:spPr>
          <a:xfrm>
            <a:off x="4093870" y="272791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76A136-3141-40DF-8DBB-AA8E706A9D54}"/>
              </a:ext>
            </a:extLst>
          </p:cNvPr>
          <p:cNvSpPr txBox="1"/>
          <p:nvPr/>
        </p:nvSpPr>
        <p:spPr>
          <a:xfrm>
            <a:off x="8098129" y="272746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5C3F878-B51F-4E6D-BFC7-853682F10BF1}"/>
              </a:ext>
            </a:extLst>
          </p:cNvPr>
          <p:cNvSpPr txBox="1"/>
          <p:nvPr/>
        </p:nvSpPr>
        <p:spPr>
          <a:xfrm>
            <a:off x="-44332" y="2727463"/>
            <a:ext cx="126348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559D51-6BC5-4FE7-8C0A-21674D2CB3BB}"/>
              </a:ext>
            </a:extLst>
          </p:cNvPr>
          <p:cNvSpPr/>
          <p:nvPr/>
        </p:nvSpPr>
        <p:spPr>
          <a:xfrm>
            <a:off x="5263129" y="975690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7000">
                <a:srgbClr val="9E9E9E"/>
              </a:gs>
              <a:gs pos="100000">
                <a:schemeClr val="tx1">
                  <a:lumMod val="76000"/>
                  <a:lumOff val="24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F1B23-242F-4FAF-89A1-FAC5707CC33E}"/>
              </a:ext>
            </a:extLst>
          </p:cNvPr>
          <p:cNvSpPr txBox="1"/>
          <p:nvPr/>
        </p:nvSpPr>
        <p:spPr>
          <a:xfrm>
            <a:off x="5855611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ADF1F2B-5251-4543-9B66-B81B37F1B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flipV="1">
            <a:off x="5946224" y="1021439"/>
            <a:ext cx="360000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D70A86-295E-4E46-BDB0-8C185FC32217}"/>
              </a:ext>
            </a:extLst>
          </p:cNvPr>
          <p:cNvSpPr txBox="1"/>
          <p:nvPr/>
        </p:nvSpPr>
        <p:spPr>
          <a:xfrm rot="16200000">
            <a:off x="4679493" y="150672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2"/>
                </a:solidFill>
              </a:rPr>
              <a:t>Lorem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ipsum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dolor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sit</a:t>
            </a:r>
            <a:r>
              <a:rPr lang="ru-RU" sz="1400" b="1" cap="all" dirty="0">
                <a:solidFill>
                  <a:schemeClr val="accent2"/>
                </a:solidFill>
              </a:rPr>
              <a:t> </a:t>
            </a:r>
            <a:r>
              <a:rPr lang="ru-RU" sz="1400" b="1" cap="all" dirty="0" err="1">
                <a:solidFill>
                  <a:schemeClr val="accent2"/>
                </a:solidFill>
              </a:rPr>
              <a:t>amet</a:t>
            </a:r>
            <a:endParaRPr lang="ru-RU" sz="1400" b="1" cap="all" dirty="0">
              <a:solidFill>
                <a:schemeClr val="accent2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7A5685A-7F3B-477E-BE47-3E269B0413A9}"/>
              </a:ext>
            </a:extLst>
          </p:cNvPr>
          <p:cNvSpPr/>
          <p:nvPr/>
        </p:nvSpPr>
        <p:spPr>
          <a:xfrm>
            <a:off x="9267388" y="975240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7000">
                <a:srgbClr val="9E9E9E"/>
              </a:gs>
              <a:gs pos="100000">
                <a:schemeClr val="tx1">
                  <a:lumMod val="76000"/>
                  <a:lumOff val="24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A89BBA-4CFD-486E-BE91-DECBCF45B46E}"/>
              </a:ext>
            </a:extLst>
          </p:cNvPr>
          <p:cNvSpPr txBox="1"/>
          <p:nvPr/>
        </p:nvSpPr>
        <p:spPr>
          <a:xfrm>
            <a:off x="9772119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2EDB682-6086-4B75-9C44-6254E79DC8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V="1">
            <a:off x="9862732" y="1021439"/>
            <a:ext cx="360000" cy="3600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70D7BA2-B65E-40D1-B1FD-E74BDA4EAC05}"/>
              </a:ext>
            </a:extLst>
          </p:cNvPr>
          <p:cNvSpPr txBox="1"/>
          <p:nvPr/>
        </p:nvSpPr>
        <p:spPr>
          <a:xfrm rot="16200000">
            <a:off x="8683752" y="150627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3"/>
                </a:solidFill>
              </a:rPr>
              <a:t>Lorem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ipsum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dolor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sit</a:t>
            </a:r>
            <a:r>
              <a:rPr lang="ru-RU" sz="1400" b="1" cap="all" dirty="0">
                <a:solidFill>
                  <a:schemeClr val="accent3"/>
                </a:solidFill>
              </a:rPr>
              <a:t> </a:t>
            </a:r>
            <a:r>
              <a:rPr lang="ru-RU" sz="1400" b="1" cap="all" dirty="0" err="1">
                <a:solidFill>
                  <a:schemeClr val="accent3"/>
                </a:solidFill>
              </a:rPr>
              <a:t>amet</a:t>
            </a:r>
            <a:endParaRPr lang="ru-RU" sz="1400" b="1" cap="all" dirty="0">
              <a:solidFill>
                <a:schemeClr val="accent3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FC07DF6-9773-4A46-A9D8-48491D2F5EBB}"/>
              </a:ext>
            </a:extLst>
          </p:cNvPr>
          <p:cNvSpPr/>
          <p:nvPr/>
        </p:nvSpPr>
        <p:spPr>
          <a:xfrm>
            <a:off x="1124927" y="975240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7000">
                <a:srgbClr val="9E9E9E"/>
              </a:gs>
              <a:gs pos="100000">
                <a:schemeClr val="tx1">
                  <a:lumMod val="76000"/>
                  <a:lumOff val="24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5EA5C8-1001-44C4-978E-2F186009F1F3}"/>
              </a:ext>
            </a:extLst>
          </p:cNvPr>
          <p:cNvSpPr txBox="1"/>
          <p:nvPr/>
        </p:nvSpPr>
        <p:spPr>
          <a:xfrm>
            <a:off x="1648148" y="1408330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719CC41-D7CC-4D0B-AC39-206EA2A814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738761" y="1021439"/>
            <a:ext cx="360000" cy="3600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9590C45-8AD5-48F6-BD73-4E7C8F0DC66F}"/>
              </a:ext>
            </a:extLst>
          </p:cNvPr>
          <p:cNvSpPr txBox="1"/>
          <p:nvPr/>
        </p:nvSpPr>
        <p:spPr>
          <a:xfrm rot="16200000">
            <a:off x="523736" y="1506272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6"/>
                </a:solidFill>
              </a:rPr>
              <a:t>Lorem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ipsum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dolor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sit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amet</a:t>
            </a:r>
            <a:endParaRPr lang="ru-RU" sz="1400" b="1" cap="all" dirty="0">
              <a:solidFill>
                <a:schemeClr val="accent6"/>
              </a:solidFill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721E7BCE-C774-4A62-B98D-27D461DB2519}"/>
              </a:ext>
            </a:extLst>
          </p:cNvPr>
          <p:cNvSpPr/>
          <p:nvPr/>
        </p:nvSpPr>
        <p:spPr>
          <a:xfrm>
            <a:off x="5263129" y="3519313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7000">
                <a:srgbClr val="9E9E9E"/>
              </a:gs>
              <a:gs pos="100000">
                <a:schemeClr val="tx1">
                  <a:lumMod val="76000"/>
                  <a:lumOff val="24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8E2FB67-4D80-40E7-B5AA-95ACC73B8225}"/>
              </a:ext>
            </a:extLst>
          </p:cNvPr>
          <p:cNvSpPr txBox="1"/>
          <p:nvPr/>
        </p:nvSpPr>
        <p:spPr>
          <a:xfrm>
            <a:off x="5855611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F06E24EA-7FBF-43FB-B53A-925229A4917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V="1">
            <a:off x="5946224" y="3565062"/>
            <a:ext cx="360000" cy="3600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0CCCC6BF-D7FA-464E-951B-72DF98EEA5ED}"/>
              </a:ext>
            </a:extLst>
          </p:cNvPr>
          <p:cNvSpPr txBox="1"/>
          <p:nvPr/>
        </p:nvSpPr>
        <p:spPr>
          <a:xfrm rot="16200000">
            <a:off x="4679493" y="405034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5"/>
                </a:solidFill>
              </a:rPr>
              <a:t>Lorem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ipsum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dolor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sit</a:t>
            </a:r>
            <a:r>
              <a:rPr lang="ru-RU" sz="1400" b="1" cap="all" dirty="0">
                <a:solidFill>
                  <a:schemeClr val="accent5"/>
                </a:solidFill>
              </a:rPr>
              <a:t> </a:t>
            </a:r>
            <a:r>
              <a:rPr lang="ru-RU" sz="1400" b="1" cap="all" dirty="0" err="1">
                <a:solidFill>
                  <a:schemeClr val="accent5"/>
                </a:solidFill>
              </a:rPr>
              <a:t>amet</a:t>
            </a:r>
            <a:endParaRPr lang="ru-RU" sz="1400" b="1" cap="all" dirty="0">
              <a:solidFill>
                <a:schemeClr val="accent5"/>
              </a:solidFill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9B26E9DC-F6CA-45CF-B890-4F8022298B1E}"/>
              </a:ext>
            </a:extLst>
          </p:cNvPr>
          <p:cNvSpPr/>
          <p:nvPr/>
        </p:nvSpPr>
        <p:spPr>
          <a:xfrm>
            <a:off x="9267388" y="3518863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7000">
                <a:srgbClr val="9E9E9E"/>
              </a:gs>
              <a:gs pos="100000">
                <a:schemeClr val="tx1">
                  <a:lumMod val="76000"/>
                  <a:lumOff val="24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9BAF95-6049-4524-BDB3-438BD5FC53F1}"/>
              </a:ext>
            </a:extLst>
          </p:cNvPr>
          <p:cNvSpPr txBox="1"/>
          <p:nvPr/>
        </p:nvSpPr>
        <p:spPr>
          <a:xfrm>
            <a:off x="9772119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0625EBF4-0272-4018-9377-041EB51BA3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flipV="1">
            <a:off x="9862732" y="3565062"/>
            <a:ext cx="360000" cy="360000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92AF8331-5277-4B91-94CF-BB4BE1815E37}"/>
              </a:ext>
            </a:extLst>
          </p:cNvPr>
          <p:cNvSpPr txBox="1"/>
          <p:nvPr/>
        </p:nvSpPr>
        <p:spPr>
          <a:xfrm rot="16200000">
            <a:off x="8683752" y="404989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6"/>
                </a:solidFill>
              </a:rPr>
              <a:t>Lorem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ipsum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dolor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sit</a:t>
            </a:r>
            <a:r>
              <a:rPr lang="ru-RU" sz="1400" b="1" cap="all" dirty="0">
                <a:solidFill>
                  <a:schemeClr val="accent6"/>
                </a:solidFill>
              </a:rPr>
              <a:t> </a:t>
            </a:r>
            <a:r>
              <a:rPr lang="ru-RU" sz="1400" b="1" cap="all" dirty="0" err="1">
                <a:solidFill>
                  <a:schemeClr val="accent6"/>
                </a:solidFill>
              </a:rPr>
              <a:t>amet</a:t>
            </a:r>
            <a:endParaRPr lang="ru-RU" sz="1400" b="1" cap="all" dirty="0">
              <a:solidFill>
                <a:schemeClr val="accent6"/>
              </a:solidFill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922B133F-B279-4F7A-BA1F-5F1CCC274DA4}"/>
              </a:ext>
            </a:extLst>
          </p:cNvPr>
          <p:cNvSpPr/>
          <p:nvPr/>
        </p:nvSpPr>
        <p:spPr>
          <a:xfrm>
            <a:off x="1124927" y="3518863"/>
            <a:ext cx="2835000" cy="162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7000">
                <a:srgbClr val="9E9E9E"/>
              </a:gs>
              <a:gs pos="100000">
                <a:schemeClr val="tx1">
                  <a:lumMod val="76000"/>
                  <a:lumOff val="24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3B6DBA0-7529-4DB3-B549-629BD08BBA5E}"/>
              </a:ext>
            </a:extLst>
          </p:cNvPr>
          <p:cNvSpPr txBox="1"/>
          <p:nvPr/>
        </p:nvSpPr>
        <p:spPr>
          <a:xfrm>
            <a:off x="1648148" y="3951953"/>
            <a:ext cx="23378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, </a:t>
            </a:r>
            <a:r>
              <a:rPr lang="ru-RU" sz="1400" dirty="0" err="1"/>
              <a:t>sed</a:t>
            </a:r>
            <a:r>
              <a:rPr lang="ru-RU" sz="1400" dirty="0"/>
              <a:t> </a:t>
            </a:r>
            <a:r>
              <a:rPr lang="ru-RU" sz="1400" dirty="0" err="1"/>
              <a:t>do</a:t>
            </a:r>
            <a:r>
              <a:rPr lang="ru-RU" sz="1400" dirty="0"/>
              <a:t> </a:t>
            </a:r>
            <a:r>
              <a:rPr lang="ru-RU" sz="1400" dirty="0" err="1"/>
              <a:t>eiusmod</a:t>
            </a:r>
            <a:r>
              <a:rPr lang="ru-RU" sz="1400" dirty="0"/>
              <a:t> </a:t>
            </a:r>
            <a:r>
              <a:rPr lang="ru-RU" sz="1400" dirty="0" err="1"/>
              <a:t>tempor</a:t>
            </a:r>
            <a:r>
              <a:rPr lang="ru-RU" sz="1400" dirty="0"/>
              <a:t> </a:t>
            </a:r>
            <a:r>
              <a:rPr lang="ru-RU" sz="1400" dirty="0" err="1"/>
              <a:t>incididunt</a:t>
            </a:r>
            <a:r>
              <a:rPr lang="ru-RU" sz="1400" dirty="0"/>
              <a:t> </a:t>
            </a:r>
            <a:r>
              <a:rPr lang="ru-RU" sz="1400" dirty="0" err="1"/>
              <a:t>ut</a:t>
            </a:r>
            <a:r>
              <a:rPr lang="ru-RU" sz="1400" dirty="0"/>
              <a:t> </a:t>
            </a:r>
            <a:r>
              <a:rPr lang="ru-RU" sz="1400" dirty="0" err="1"/>
              <a:t>labore</a:t>
            </a:r>
            <a:r>
              <a:rPr lang="ru-RU" sz="1400" dirty="0"/>
              <a:t> </a:t>
            </a:r>
            <a:r>
              <a:rPr lang="ru-RU" sz="1400" dirty="0" err="1"/>
              <a:t>et</a:t>
            </a:r>
            <a:r>
              <a:rPr lang="ru-RU" sz="1400" dirty="0"/>
              <a:t> </a:t>
            </a:r>
            <a:r>
              <a:rPr lang="ru-RU" sz="1400" dirty="0" err="1"/>
              <a:t>dolore</a:t>
            </a:r>
            <a:r>
              <a:rPr lang="ru-RU" sz="1400" dirty="0"/>
              <a:t> </a:t>
            </a:r>
            <a:r>
              <a:rPr lang="ru-RU" sz="1400" dirty="0" err="1"/>
              <a:t>magna</a:t>
            </a:r>
            <a:r>
              <a:rPr lang="ru-RU" sz="1400" dirty="0"/>
              <a:t> </a:t>
            </a:r>
            <a:r>
              <a:rPr lang="ru-RU" sz="1400" dirty="0" err="1"/>
              <a:t>aliqua</a:t>
            </a:r>
            <a:r>
              <a:rPr lang="ru-RU" sz="1400" dirty="0"/>
              <a:t>.</a:t>
            </a:r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56842CD3-5B28-470A-AD6C-09F0403923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 flipV="1">
            <a:off x="1738761" y="3565062"/>
            <a:ext cx="360000" cy="36000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78A76289-7056-4E70-9B8A-0DDBAC873653}"/>
              </a:ext>
            </a:extLst>
          </p:cNvPr>
          <p:cNvSpPr txBox="1"/>
          <p:nvPr/>
        </p:nvSpPr>
        <p:spPr>
          <a:xfrm rot="16200000">
            <a:off x="523736" y="4049895"/>
            <a:ext cx="1619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cap="all" dirty="0" err="1">
                <a:solidFill>
                  <a:schemeClr val="accent4"/>
                </a:solidFill>
              </a:rPr>
              <a:t>Lorem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ipsum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dolor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sit</a:t>
            </a:r>
            <a:r>
              <a:rPr lang="ru-RU" sz="1400" b="1" cap="all" dirty="0">
                <a:solidFill>
                  <a:schemeClr val="accent4"/>
                </a:solidFill>
              </a:rPr>
              <a:t> </a:t>
            </a:r>
            <a:r>
              <a:rPr lang="ru-RU" sz="1400" b="1" cap="all" dirty="0" err="1">
                <a:solidFill>
                  <a:schemeClr val="accent4"/>
                </a:solidFill>
              </a:rPr>
              <a:t>amet</a:t>
            </a:r>
            <a:endParaRPr lang="ru-RU" sz="1400" b="1" cap="all" dirty="0">
              <a:solidFill>
                <a:schemeClr val="accent4"/>
              </a:solidFill>
            </a:endParaRP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801B1E4B-9FEE-4145-B238-0FE8BA80A3F4}"/>
              </a:ext>
            </a:extLst>
          </p:cNvPr>
          <p:cNvSpPr txBox="1">
            <a:spLocks/>
          </p:cNvSpPr>
          <p:nvPr/>
        </p:nvSpPr>
        <p:spPr>
          <a:xfrm>
            <a:off x="2902659" y="6322636"/>
            <a:ext cx="6343342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sz="1200" dirty="0">
                <a:hlinkClick r:id="rId14"/>
              </a:rPr>
              <a:t>free-slides.net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84862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534</Words>
  <Application>Microsoft Office PowerPoint</Application>
  <PresentationFormat>Широкоэкранный</PresentationFormat>
  <Paragraphs>57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11</cp:revision>
  <dcterms:created xsi:type="dcterms:W3CDTF">2020-08-05T04:47:34Z</dcterms:created>
  <dcterms:modified xsi:type="dcterms:W3CDTF">2020-08-16T06:56:30Z</dcterms:modified>
</cp:coreProperties>
</file>